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4.xml" ContentType="application/vnd.openxmlformats-officedocument.presentationml.notesSlide+xml"/>
  <Override PartName="/ppt/tags/tag40.xml" ContentType="application/vnd.openxmlformats-officedocument.presentationml.tags+xml"/>
  <Override PartName="/ppt/notesSlides/notesSlide35.xml" ContentType="application/vnd.openxmlformats-officedocument.presentationml.notesSlide+xml"/>
  <Override PartName="/ppt/tags/tag41.xml" ContentType="application/vnd.openxmlformats-officedocument.presentationml.tags+xml"/>
  <Override PartName="/ppt/notesSlides/notesSlide36.xml" ContentType="application/vnd.openxmlformats-officedocument.presentationml.notesSlide+xml"/>
  <Override PartName="/ppt/tags/tag42.xml" ContentType="application/vnd.openxmlformats-officedocument.presentationml.tags+xml"/>
  <Override PartName="/ppt/notesSlides/notesSlide37.xml" ContentType="application/vnd.openxmlformats-officedocument.presentationml.notesSlide+xml"/>
  <Override PartName="/ppt/tags/tag43.xml" ContentType="application/vnd.openxmlformats-officedocument.presentationml.tags+xml"/>
  <Override PartName="/ppt/notesSlides/notesSlide38.xml" ContentType="application/vnd.openxmlformats-officedocument.presentationml.notesSlide+xml"/>
  <Override PartName="/ppt/tags/tag44.xml" ContentType="application/vnd.openxmlformats-officedocument.presentationml.tags+xml"/>
  <Override PartName="/ppt/notesSlides/notesSlide39.xml" ContentType="application/vnd.openxmlformats-officedocument.presentationml.notesSlide+xml"/>
  <Override PartName="/ppt/tags/tag45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750" r:id="rId2"/>
    <p:sldId id="884" r:id="rId3"/>
    <p:sldId id="752" r:id="rId4"/>
    <p:sldId id="839" r:id="rId5"/>
    <p:sldId id="885" r:id="rId6"/>
    <p:sldId id="740" r:id="rId7"/>
    <p:sldId id="741" r:id="rId8"/>
    <p:sldId id="521" r:id="rId9"/>
    <p:sldId id="631" r:id="rId10"/>
    <p:sldId id="744" r:id="rId11"/>
    <p:sldId id="556" r:id="rId12"/>
    <p:sldId id="803" r:id="rId13"/>
    <p:sldId id="524" r:id="rId14"/>
    <p:sldId id="893" r:id="rId15"/>
    <p:sldId id="894" r:id="rId16"/>
    <p:sldId id="895" r:id="rId17"/>
    <p:sldId id="888" r:id="rId18"/>
    <p:sldId id="889" r:id="rId19"/>
    <p:sldId id="266" r:id="rId20"/>
    <p:sldId id="373" r:id="rId21"/>
    <p:sldId id="372" r:id="rId22"/>
    <p:sldId id="802" r:id="rId23"/>
    <p:sldId id="891" r:id="rId24"/>
    <p:sldId id="493" r:id="rId25"/>
    <p:sldId id="490" r:id="rId26"/>
    <p:sldId id="926" r:id="rId27"/>
    <p:sldId id="520" r:id="rId28"/>
    <p:sldId id="491" r:id="rId29"/>
    <p:sldId id="897" r:id="rId30"/>
    <p:sldId id="896" r:id="rId31"/>
    <p:sldId id="760" r:id="rId32"/>
    <p:sldId id="892" r:id="rId33"/>
    <p:sldId id="616" r:id="rId34"/>
    <p:sldId id="619" r:id="rId35"/>
    <p:sldId id="614" r:id="rId36"/>
    <p:sldId id="625" r:id="rId37"/>
    <p:sldId id="557" r:id="rId38"/>
    <p:sldId id="886" r:id="rId39"/>
    <p:sldId id="801" r:id="rId40"/>
    <p:sldId id="925" r:id="rId41"/>
  </p:sldIdLst>
  <p:sldSz cx="12192000" cy="6858000"/>
  <p:notesSz cx="6858000" cy="9144000"/>
  <p:embeddedFontLst>
    <p:embeddedFont>
      <p:font typeface="DFGMincho-SU" panose="02010600030101010101" charset="-128"/>
      <p:regular r:id="rId44"/>
    </p:embeddedFont>
    <p:embeddedFont>
      <p:font typeface="DFGothic-EB" panose="02010600030101010101" charset="-128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icrosoft YaHei UI" panose="020B0503020204020204" pitchFamily="34" charset="-122"/>
      <p:regular r:id="rId50"/>
      <p:bold r:id="rId51"/>
    </p:embeddedFont>
    <p:embeddedFont>
      <p:font typeface="黑体" panose="02010609060101010101" pitchFamily="49" charset="-122"/>
      <p:regular r:id="rId52"/>
    </p:embeddedFont>
    <p:embeddedFont>
      <p:font typeface="微软雅黑" panose="020B0503020204020204" pitchFamily="34" charset="-122"/>
      <p:regular r:id="rId53"/>
      <p:bold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F5597"/>
    <a:srgbClr val="38C501"/>
    <a:srgbClr val="557EC9"/>
    <a:srgbClr val="6E92D1"/>
    <a:srgbClr val="182B4C"/>
    <a:srgbClr val="9DC6FD"/>
    <a:srgbClr val="B6C7E8"/>
    <a:srgbClr val="4A76C6"/>
    <a:srgbClr val="069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C1C8-4E99-4065-B1D8-738F8240E64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A843-FADB-444C-B5A0-7B8A76D7F09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email"/>
          <a:srcRect b="-18163"/>
          <a:stretch>
            <a:fillRect/>
          </a:stretch>
        </p:blipFill>
        <p:spPr>
          <a:xfrm>
            <a:off x="0" y="0"/>
            <a:ext cx="12192000" cy="68427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5637245"/>
            <a:ext cx="12192000" cy="1220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9" name="等腰三角形 8"/>
          <p:cNvSpPr/>
          <p:nvPr/>
        </p:nvSpPr>
        <p:spPr>
          <a:xfrm rot="5400000" flipV="1">
            <a:off x="4187078" y="-1146923"/>
            <a:ext cx="3817845" cy="12192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10" name="直角三角形 9"/>
          <p:cNvSpPr/>
          <p:nvPr/>
        </p:nvSpPr>
        <p:spPr>
          <a:xfrm>
            <a:off x="0" y="3621021"/>
            <a:ext cx="12192000" cy="3236979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11" name="直角三角形 10"/>
          <p:cNvSpPr/>
          <p:nvPr/>
        </p:nvSpPr>
        <p:spPr>
          <a:xfrm flipH="1">
            <a:off x="0" y="3044957"/>
            <a:ext cx="12192000" cy="381304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2109" y="127566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92509" y="12756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64509" y="127566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562600" y="5038724"/>
            <a:ext cx="6553200" cy="1053581"/>
          </a:xfrm>
          <a:noFill/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562600" y="6164370"/>
            <a:ext cx="6553200" cy="504000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08000" y="893979"/>
            <a:ext cx="267855" cy="2678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35" y="191"/>
            <a:ext cx="121920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8" name="任意多边形 3"/>
          <p:cNvSpPr/>
          <p:nvPr/>
        </p:nvSpPr>
        <p:spPr>
          <a:xfrm>
            <a:off x="-20320" y="3860800"/>
            <a:ext cx="5374640" cy="2854960"/>
          </a:xfrm>
          <a:custGeom>
            <a:avLst/>
            <a:gdLst>
              <a:gd name="connsiteX0" fmla="*/ 10160 w 5374640"/>
              <a:gd name="connsiteY0" fmla="*/ 2072640 h 2854960"/>
              <a:gd name="connsiteX1" fmla="*/ 5232400 w 5374640"/>
              <a:gd name="connsiteY1" fmla="*/ 0 h 2854960"/>
              <a:gd name="connsiteX2" fmla="*/ 5374640 w 5374640"/>
              <a:gd name="connsiteY2" fmla="*/ 0 h 2854960"/>
              <a:gd name="connsiteX3" fmla="*/ 0 w 5374640"/>
              <a:gd name="connsiteY3" fmla="*/ 2854960 h 2854960"/>
              <a:gd name="connsiteX4" fmla="*/ 10160 w 5374640"/>
              <a:gd name="connsiteY4" fmla="*/ 207264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4640" h="2854960">
                <a:moveTo>
                  <a:pt x="10160" y="2072640"/>
                </a:moveTo>
                <a:lnTo>
                  <a:pt x="5232400" y="0"/>
                </a:lnTo>
                <a:lnTo>
                  <a:pt x="5374640" y="0"/>
                </a:lnTo>
                <a:lnTo>
                  <a:pt x="0" y="2854960"/>
                </a:lnTo>
                <a:lnTo>
                  <a:pt x="10160" y="20726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9" name="任意多边形 5"/>
          <p:cNvSpPr/>
          <p:nvPr/>
        </p:nvSpPr>
        <p:spPr>
          <a:xfrm>
            <a:off x="4603750" y="3886200"/>
            <a:ext cx="1454150" cy="2971800"/>
          </a:xfrm>
          <a:custGeom>
            <a:avLst/>
            <a:gdLst>
              <a:gd name="connsiteX0" fmla="*/ 1358900 w 1454150"/>
              <a:gd name="connsiteY0" fmla="*/ 0 h 2971800"/>
              <a:gd name="connsiteX1" fmla="*/ 1454150 w 1454150"/>
              <a:gd name="connsiteY1" fmla="*/ 0 h 2971800"/>
              <a:gd name="connsiteX2" fmla="*/ 736600 w 1454150"/>
              <a:gd name="connsiteY2" fmla="*/ 2965450 h 2971800"/>
              <a:gd name="connsiteX3" fmla="*/ 0 w 1454150"/>
              <a:gd name="connsiteY3" fmla="*/ 2971800 h 2971800"/>
              <a:gd name="connsiteX4" fmla="*/ 1358900 w 145415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150" h="2971800">
                <a:moveTo>
                  <a:pt x="1358900" y="0"/>
                </a:moveTo>
                <a:lnTo>
                  <a:pt x="1454150" y="0"/>
                </a:lnTo>
                <a:lnTo>
                  <a:pt x="736600" y="2965450"/>
                </a:lnTo>
                <a:lnTo>
                  <a:pt x="0" y="2971800"/>
                </a:lnTo>
                <a:lnTo>
                  <a:pt x="13589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0" name="任意多边形 15"/>
          <p:cNvSpPr/>
          <p:nvPr/>
        </p:nvSpPr>
        <p:spPr>
          <a:xfrm>
            <a:off x="6635750" y="4203700"/>
            <a:ext cx="1987550" cy="2654300"/>
          </a:xfrm>
          <a:custGeom>
            <a:avLst/>
            <a:gdLst>
              <a:gd name="connsiteX0" fmla="*/ 0 w 1987550"/>
              <a:gd name="connsiteY0" fmla="*/ 0 h 2654300"/>
              <a:gd name="connsiteX1" fmla="*/ 1987550 w 1987550"/>
              <a:gd name="connsiteY1" fmla="*/ 2647950 h 2654300"/>
              <a:gd name="connsiteX2" fmla="*/ 1803400 w 1987550"/>
              <a:gd name="connsiteY2" fmla="*/ 2654300 h 2654300"/>
              <a:gd name="connsiteX3" fmla="*/ 1428266 w 1987550"/>
              <a:gd name="connsiteY3" fmla="*/ 265430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550" h="2654300">
                <a:moveTo>
                  <a:pt x="0" y="0"/>
                </a:moveTo>
                <a:lnTo>
                  <a:pt x="1987550" y="2647950"/>
                </a:lnTo>
                <a:lnTo>
                  <a:pt x="1803400" y="2654300"/>
                </a:lnTo>
                <a:lnTo>
                  <a:pt x="1428266" y="26543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1" name="任意多边形 11"/>
          <p:cNvSpPr/>
          <p:nvPr/>
        </p:nvSpPr>
        <p:spPr>
          <a:xfrm>
            <a:off x="2019300" y="3708400"/>
            <a:ext cx="3848100" cy="3175000"/>
          </a:xfrm>
          <a:custGeom>
            <a:avLst/>
            <a:gdLst>
              <a:gd name="connsiteX0" fmla="*/ 3111500 w 3111500"/>
              <a:gd name="connsiteY0" fmla="*/ 0 h 2933700"/>
              <a:gd name="connsiteX1" fmla="*/ 25400 w 3111500"/>
              <a:gd name="connsiteY1" fmla="*/ 2603500 h 2933700"/>
              <a:gd name="connsiteX2" fmla="*/ 0 w 3111500"/>
              <a:gd name="connsiteY2" fmla="*/ 2933700 h 2933700"/>
              <a:gd name="connsiteX3" fmla="*/ 3111500 w 3111500"/>
              <a:gd name="connsiteY3" fmla="*/ 0 h 2933700"/>
              <a:gd name="connsiteX0-1" fmla="*/ 3111500 w 3111500"/>
              <a:gd name="connsiteY0-2" fmla="*/ 0 h 2933700"/>
              <a:gd name="connsiteX1-3" fmla="*/ 19050 w 3111500"/>
              <a:gd name="connsiteY1-4" fmla="*/ 2622550 h 2933700"/>
              <a:gd name="connsiteX2-5" fmla="*/ 0 w 3111500"/>
              <a:gd name="connsiteY2-6" fmla="*/ 2933700 h 2933700"/>
              <a:gd name="connsiteX3-7" fmla="*/ 3111500 w 3111500"/>
              <a:gd name="connsiteY3-8" fmla="*/ 0 h 2933700"/>
              <a:gd name="connsiteX0-9" fmla="*/ 3848100 w 3848100"/>
              <a:gd name="connsiteY0-10" fmla="*/ 0 h 3162300"/>
              <a:gd name="connsiteX1-11" fmla="*/ 0 w 3848100"/>
              <a:gd name="connsiteY1-12" fmla="*/ 3162300 h 3162300"/>
              <a:gd name="connsiteX2-13" fmla="*/ 736600 w 3848100"/>
              <a:gd name="connsiteY2-14" fmla="*/ 2933700 h 3162300"/>
              <a:gd name="connsiteX3-15" fmla="*/ 3848100 w 3848100"/>
              <a:gd name="connsiteY3-16" fmla="*/ 0 h 3162300"/>
              <a:gd name="connsiteX0-17" fmla="*/ 3848100 w 3848100"/>
              <a:gd name="connsiteY0-18" fmla="*/ 0 h 3175000"/>
              <a:gd name="connsiteX1-19" fmla="*/ 0 w 3848100"/>
              <a:gd name="connsiteY1-20" fmla="*/ 3162300 h 3175000"/>
              <a:gd name="connsiteX2-21" fmla="*/ 463550 w 3848100"/>
              <a:gd name="connsiteY2-22" fmla="*/ 3175000 h 3175000"/>
              <a:gd name="connsiteX3-23" fmla="*/ 3848100 w 3848100"/>
              <a:gd name="connsiteY3-24" fmla="*/ 0 h 3175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48100" h="3175000">
                <a:moveTo>
                  <a:pt x="3848100" y="0"/>
                </a:moveTo>
                <a:lnTo>
                  <a:pt x="0" y="3162300"/>
                </a:lnTo>
                <a:lnTo>
                  <a:pt x="463550" y="3175000"/>
                </a:lnTo>
                <a:lnTo>
                  <a:pt x="38481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2" name="任意多边形 13"/>
          <p:cNvSpPr/>
          <p:nvPr/>
        </p:nvSpPr>
        <p:spPr>
          <a:xfrm>
            <a:off x="6864350" y="3733800"/>
            <a:ext cx="5327650" cy="2425634"/>
          </a:xfrm>
          <a:custGeom>
            <a:avLst/>
            <a:gdLst>
              <a:gd name="connsiteX0" fmla="*/ 165100 w 5327650"/>
              <a:gd name="connsiteY0" fmla="*/ 0 h 2425634"/>
              <a:gd name="connsiteX1" fmla="*/ 5327650 w 5327650"/>
              <a:gd name="connsiteY1" fmla="*/ 1620363 h 2425634"/>
              <a:gd name="connsiteX2" fmla="*/ 5327650 w 5327650"/>
              <a:gd name="connsiteY2" fmla="*/ 2425634 h 2425634"/>
              <a:gd name="connsiteX3" fmla="*/ 0 w 5327650"/>
              <a:gd name="connsiteY3" fmla="*/ 25400 h 2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7650" h="2425634">
                <a:moveTo>
                  <a:pt x="165100" y="0"/>
                </a:moveTo>
                <a:lnTo>
                  <a:pt x="5327650" y="1620363"/>
                </a:lnTo>
                <a:lnTo>
                  <a:pt x="5327650" y="2425634"/>
                </a:lnTo>
                <a:lnTo>
                  <a:pt x="0" y="254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3" name="任意多边形 17"/>
          <p:cNvSpPr/>
          <p:nvPr/>
        </p:nvSpPr>
        <p:spPr>
          <a:xfrm>
            <a:off x="6286500" y="3980180"/>
            <a:ext cx="838654" cy="2877820"/>
          </a:xfrm>
          <a:custGeom>
            <a:avLst/>
            <a:gdLst>
              <a:gd name="connsiteX0" fmla="*/ 0 w 825954"/>
              <a:gd name="connsiteY0" fmla="*/ 0 h 2877820"/>
              <a:gd name="connsiteX1" fmla="*/ 825954 w 825954"/>
              <a:gd name="connsiteY1" fmla="*/ 2877820 h 2877820"/>
              <a:gd name="connsiteX2" fmla="*/ 463211 w 825954"/>
              <a:gd name="connsiteY2" fmla="*/ 2877820 h 287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954" h="2877820">
                <a:moveTo>
                  <a:pt x="0" y="0"/>
                </a:moveTo>
                <a:lnTo>
                  <a:pt x="825954" y="2877820"/>
                </a:lnTo>
                <a:lnTo>
                  <a:pt x="463211" y="28778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20"/>
          <p:cNvSpPr/>
          <p:nvPr/>
        </p:nvSpPr>
        <p:spPr>
          <a:xfrm>
            <a:off x="-20320" y="3860800"/>
            <a:ext cx="5374640" cy="2854960"/>
          </a:xfrm>
          <a:custGeom>
            <a:avLst/>
            <a:gdLst>
              <a:gd name="connsiteX0" fmla="*/ 10160 w 5374640"/>
              <a:gd name="connsiteY0" fmla="*/ 2072640 h 2854960"/>
              <a:gd name="connsiteX1" fmla="*/ 5232400 w 5374640"/>
              <a:gd name="connsiteY1" fmla="*/ 0 h 2854960"/>
              <a:gd name="connsiteX2" fmla="*/ 5374640 w 5374640"/>
              <a:gd name="connsiteY2" fmla="*/ 0 h 2854960"/>
              <a:gd name="connsiteX3" fmla="*/ 0 w 5374640"/>
              <a:gd name="connsiteY3" fmla="*/ 2854960 h 2854960"/>
              <a:gd name="connsiteX4" fmla="*/ 10160 w 5374640"/>
              <a:gd name="connsiteY4" fmla="*/ 2072640 h 285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4640" h="2854960">
                <a:moveTo>
                  <a:pt x="10160" y="2072640"/>
                </a:moveTo>
                <a:lnTo>
                  <a:pt x="5232400" y="0"/>
                </a:lnTo>
                <a:lnTo>
                  <a:pt x="5374640" y="0"/>
                </a:lnTo>
                <a:lnTo>
                  <a:pt x="0" y="2854960"/>
                </a:lnTo>
                <a:lnTo>
                  <a:pt x="10160" y="207264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21"/>
          <p:cNvSpPr/>
          <p:nvPr/>
        </p:nvSpPr>
        <p:spPr>
          <a:xfrm>
            <a:off x="4603750" y="3886200"/>
            <a:ext cx="1454150" cy="2971800"/>
          </a:xfrm>
          <a:custGeom>
            <a:avLst/>
            <a:gdLst>
              <a:gd name="connsiteX0" fmla="*/ 1358900 w 1454150"/>
              <a:gd name="connsiteY0" fmla="*/ 0 h 2971800"/>
              <a:gd name="connsiteX1" fmla="*/ 1454150 w 1454150"/>
              <a:gd name="connsiteY1" fmla="*/ 0 h 2971800"/>
              <a:gd name="connsiteX2" fmla="*/ 736600 w 1454150"/>
              <a:gd name="connsiteY2" fmla="*/ 2965450 h 2971800"/>
              <a:gd name="connsiteX3" fmla="*/ 0 w 1454150"/>
              <a:gd name="connsiteY3" fmla="*/ 2971800 h 2971800"/>
              <a:gd name="connsiteX4" fmla="*/ 1358900 w 145415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150" h="2971800">
                <a:moveTo>
                  <a:pt x="1358900" y="0"/>
                </a:moveTo>
                <a:lnTo>
                  <a:pt x="1454150" y="0"/>
                </a:lnTo>
                <a:lnTo>
                  <a:pt x="736600" y="2965450"/>
                </a:lnTo>
                <a:lnTo>
                  <a:pt x="0" y="2971800"/>
                </a:lnTo>
                <a:lnTo>
                  <a:pt x="1358900" y="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22"/>
          <p:cNvSpPr/>
          <p:nvPr/>
        </p:nvSpPr>
        <p:spPr>
          <a:xfrm>
            <a:off x="6635750" y="4203700"/>
            <a:ext cx="1987550" cy="2654300"/>
          </a:xfrm>
          <a:custGeom>
            <a:avLst/>
            <a:gdLst>
              <a:gd name="connsiteX0" fmla="*/ 0 w 1987550"/>
              <a:gd name="connsiteY0" fmla="*/ 0 h 2654300"/>
              <a:gd name="connsiteX1" fmla="*/ 1987550 w 1987550"/>
              <a:gd name="connsiteY1" fmla="*/ 2647950 h 2654300"/>
              <a:gd name="connsiteX2" fmla="*/ 1803400 w 1987550"/>
              <a:gd name="connsiteY2" fmla="*/ 2654300 h 2654300"/>
              <a:gd name="connsiteX3" fmla="*/ 1428266 w 1987550"/>
              <a:gd name="connsiteY3" fmla="*/ 265430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7550" h="2654300">
                <a:moveTo>
                  <a:pt x="0" y="0"/>
                </a:moveTo>
                <a:lnTo>
                  <a:pt x="1987550" y="2647950"/>
                </a:lnTo>
                <a:lnTo>
                  <a:pt x="1803400" y="2654300"/>
                </a:lnTo>
                <a:lnTo>
                  <a:pt x="1428266" y="265430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23"/>
          <p:cNvSpPr/>
          <p:nvPr/>
        </p:nvSpPr>
        <p:spPr>
          <a:xfrm>
            <a:off x="2019300" y="3708400"/>
            <a:ext cx="3848100" cy="3175000"/>
          </a:xfrm>
          <a:custGeom>
            <a:avLst/>
            <a:gdLst>
              <a:gd name="connsiteX0" fmla="*/ 3111500 w 3111500"/>
              <a:gd name="connsiteY0" fmla="*/ 0 h 2933700"/>
              <a:gd name="connsiteX1" fmla="*/ 25400 w 3111500"/>
              <a:gd name="connsiteY1" fmla="*/ 2603500 h 2933700"/>
              <a:gd name="connsiteX2" fmla="*/ 0 w 3111500"/>
              <a:gd name="connsiteY2" fmla="*/ 2933700 h 2933700"/>
              <a:gd name="connsiteX3" fmla="*/ 3111500 w 3111500"/>
              <a:gd name="connsiteY3" fmla="*/ 0 h 2933700"/>
              <a:gd name="connsiteX0-1" fmla="*/ 3111500 w 3111500"/>
              <a:gd name="connsiteY0-2" fmla="*/ 0 h 2933700"/>
              <a:gd name="connsiteX1-3" fmla="*/ 19050 w 3111500"/>
              <a:gd name="connsiteY1-4" fmla="*/ 2622550 h 2933700"/>
              <a:gd name="connsiteX2-5" fmla="*/ 0 w 3111500"/>
              <a:gd name="connsiteY2-6" fmla="*/ 2933700 h 2933700"/>
              <a:gd name="connsiteX3-7" fmla="*/ 3111500 w 3111500"/>
              <a:gd name="connsiteY3-8" fmla="*/ 0 h 2933700"/>
              <a:gd name="connsiteX0-9" fmla="*/ 3848100 w 3848100"/>
              <a:gd name="connsiteY0-10" fmla="*/ 0 h 3162300"/>
              <a:gd name="connsiteX1-11" fmla="*/ 0 w 3848100"/>
              <a:gd name="connsiteY1-12" fmla="*/ 3162300 h 3162300"/>
              <a:gd name="connsiteX2-13" fmla="*/ 736600 w 3848100"/>
              <a:gd name="connsiteY2-14" fmla="*/ 2933700 h 3162300"/>
              <a:gd name="connsiteX3-15" fmla="*/ 3848100 w 3848100"/>
              <a:gd name="connsiteY3-16" fmla="*/ 0 h 3162300"/>
              <a:gd name="connsiteX0-17" fmla="*/ 3848100 w 3848100"/>
              <a:gd name="connsiteY0-18" fmla="*/ 0 h 3175000"/>
              <a:gd name="connsiteX1-19" fmla="*/ 0 w 3848100"/>
              <a:gd name="connsiteY1-20" fmla="*/ 3162300 h 3175000"/>
              <a:gd name="connsiteX2-21" fmla="*/ 463550 w 3848100"/>
              <a:gd name="connsiteY2-22" fmla="*/ 3175000 h 3175000"/>
              <a:gd name="connsiteX3-23" fmla="*/ 3848100 w 3848100"/>
              <a:gd name="connsiteY3-24" fmla="*/ 0 h 3175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48100" h="3175000">
                <a:moveTo>
                  <a:pt x="3848100" y="0"/>
                </a:moveTo>
                <a:lnTo>
                  <a:pt x="0" y="3162300"/>
                </a:lnTo>
                <a:lnTo>
                  <a:pt x="463550" y="3175000"/>
                </a:lnTo>
                <a:lnTo>
                  <a:pt x="3848100" y="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24"/>
          <p:cNvSpPr/>
          <p:nvPr/>
        </p:nvSpPr>
        <p:spPr>
          <a:xfrm>
            <a:off x="6864350" y="3733800"/>
            <a:ext cx="5327650" cy="2425634"/>
          </a:xfrm>
          <a:custGeom>
            <a:avLst/>
            <a:gdLst>
              <a:gd name="connsiteX0" fmla="*/ 165100 w 5327650"/>
              <a:gd name="connsiteY0" fmla="*/ 0 h 2425634"/>
              <a:gd name="connsiteX1" fmla="*/ 5327650 w 5327650"/>
              <a:gd name="connsiteY1" fmla="*/ 1620363 h 2425634"/>
              <a:gd name="connsiteX2" fmla="*/ 5327650 w 5327650"/>
              <a:gd name="connsiteY2" fmla="*/ 2425634 h 2425634"/>
              <a:gd name="connsiteX3" fmla="*/ 0 w 5327650"/>
              <a:gd name="connsiteY3" fmla="*/ 25400 h 242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7650" h="2425634">
                <a:moveTo>
                  <a:pt x="165100" y="0"/>
                </a:moveTo>
                <a:lnTo>
                  <a:pt x="5327650" y="1620363"/>
                </a:lnTo>
                <a:lnTo>
                  <a:pt x="5327650" y="2425634"/>
                </a:lnTo>
                <a:lnTo>
                  <a:pt x="0" y="2540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25"/>
          <p:cNvSpPr/>
          <p:nvPr/>
        </p:nvSpPr>
        <p:spPr>
          <a:xfrm>
            <a:off x="6286500" y="3980180"/>
            <a:ext cx="838654" cy="2877820"/>
          </a:xfrm>
          <a:custGeom>
            <a:avLst/>
            <a:gdLst>
              <a:gd name="connsiteX0" fmla="*/ 0 w 825954"/>
              <a:gd name="connsiteY0" fmla="*/ 0 h 2877820"/>
              <a:gd name="connsiteX1" fmla="*/ 825954 w 825954"/>
              <a:gd name="connsiteY1" fmla="*/ 2877820 h 2877820"/>
              <a:gd name="connsiteX2" fmla="*/ 463211 w 825954"/>
              <a:gd name="connsiteY2" fmla="*/ 2877820 h 287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954" h="2877820">
                <a:moveTo>
                  <a:pt x="0" y="0"/>
                </a:moveTo>
                <a:lnTo>
                  <a:pt x="825954" y="2877820"/>
                </a:lnTo>
                <a:lnTo>
                  <a:pt x="463211" y="2877820"/>
                </a:lnTo>
                <a:close/>
              </a:path>
            </a:pathLst>
          </a:custGeom>
          <a:solidFill>
            <a:schemeClr val="accent4">
              <a:lumMod val="85000"/>
              <a:lumOff val="1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1085850" y="4816928"/>
            <a:ext cx="2294164" cy="118382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3118757" y="3837214"/>
            <a:ext cx="2481943" cy="17716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5241471" y="3708400"/>
            <a:ext cx="759279" cy="14351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5747657" y="4718957"/>
            <a:ext cx="310243" cy="2139043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8139793" y="4474029"/>
            <a:ext cx="3927021" cy="18777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任意多边形 37"/>
          <p:cNvSpPr/>
          <p:nvPr/>
        </p:nvSpPr>
        <p:spPr>
          <a:xfrm>
            <a:off x="7201807" y="4274545"/>
            <a:ext cx="4244718" cy="2566930"/>
          </a:xfrm>
          <a:custGeom>
            <a:avLst/>
            <a:gdLst>
              <a:gd name="connsiteX0" fmla="*/ 242371 w 4263527"/>
              <a:gd name="connsiteY0" fmla="*/ 44067 h 2566930"/>
              <a:gd name="connsiteX1" fmla="*/ 4263527 w 4263527"/>
              <a:gd name="connsiteY1" fmla="*/ 2544896 h 2566930"/>
              <a:gd name="connsiteX2" fmla="*/ 2566930 w 4263527"/>
              <a:gd name="connsiteY2" fmla="*/ 2566930 h 2566930"/>
              <a:gd name="connsiteX3" fmla="*/ 0 w 4263527"/>
              <a:gd name="connsiteY3" fmla="*/ 0 h 2566930"/>
              <a:gd name="connsiteX4" fmla="*/ 242371 w 4263527"/>
              <a:gd name="connsiteY4" fmla="*/ 44067 h 256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527" h="2566930">
                <a:moveTo>
                  <a:pt x="242371" y="44067"/>
                </a:moveTo>
                <a:lnTo>
                  <a:pt x="4263527" y="2544896"/>
                </a:lnTo>
                <a:lnTo>
                  <a:pt x="2566930" y="2566930"/>
                </a:lnTo>
                <a:lnTo>
                  <a:pt x="0" y="0"/>
                </a:lnTo>
                <a:lnTo>
                  <a:pt x="242371" y="440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等腰三角形 25"/>
          <p:cNvSpPr/>
          <p:nvPr/>
        </p:nvSpPr>
        <p:spPr>
          <a:xfrm flipV="1">
            <a:off x="3348497" y="1823390"/>
            <a:ext cx="4504406" cy="1749136"/>
          </a:xfrm>
          <a:prstGeom prst="triangl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等腰三角形 26"/>
          <p:cNvSpPr/>
          <p:nvPr/>
        </p:nvSpPr>
        <p:spPr>
          <a:xfrm flipV="1">
            <a:off x="4575810" y="-11048"/>
            <a:ext cx="3052608" cy="118537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09750" y="1740948"/>
            <a:ext cx="8572500" cy="102739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09750" y="2875758"/>
            <a:ext cx="8572500" cy="7941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8000" y="893979"/>
            <a:ext cx="267855" cy="2678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08000" y="893979"/>
            <a:ext cx="267855" cy="2678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1"/>
            <a:ext cx="12192000" cy="68275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637245"/>
            <a:ext cx="12192000" cy="1220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8" name="等腰三角形 7"/>
          <p:cNvSpPr/>
          <p:nvPr/>
        </p:nvSpPr>
        <p:spPr>
          <a:xfrm rot="5400000" flipV="1">
            <a:off x="4187078" y="-1146923"/>
            <a:ext cx="3817845" cy="12192000"/>
          </a:xfrm>
          <a:prstGeom prst="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9" name="直角三角形 8"/>
          <p:cNvSpPr/>
          <p:nvPr/>
        </p:nvSpPr>
        <p:spPr>
          <a:xfrm>
            <a:off x="0" y="3621021"/>
            <a:ext cx="12192000" cy="3236979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10" name="直角三角形 9"/>
          <p:cNvSpPr/>
          <p:nvPr/>
        </p:nvSpPr>
        <p:spPr>
          <a:xfrm flipH="1">
            <a:off x="0" y="3044957"/>
            <a:ext cx="12192000" cy="381304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524624" y="4707467"/>
            <a:ext cx="5153025" cy="1251543"/>
          </a:xfrm>
        </p:spPr>
        <p:txBody>
          <a:bodyPr anchor="b">
            <a:normAutofit/>
          </a:bodyPr>
          <a:lstStyle>
            <a:lvl1pPr algn="r"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24624" y="6049963"/>
            <a:ext cx="5153025" cy="792820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2018/7/14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8000" y="603827"/>
            <a:ext cx="267855" cy="2678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3810" y="-17780"/>
            <a:ext cx="12335510" cy="6892925"/>
            <a:chOff x="-6" y="-28"/>
            <a:chExt cx="19426" cy="1085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" y="-28"/>
              <a:ext cx="19212" cy="1085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1817" y="4195"/>
              <a:ext cx="6016" cy="1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9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渭南简介</a:t>
              </a:r>
              <a:endPara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Brief Introduction to Weinan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231" y="5770"/>
              <a:ext cx="9189" cy="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ts val="3280"/>
                </a:lnSpc>
              </a:pP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渭南市发展改革委主任 杨武民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72000" algn="ctr" fontAlgn="auto">
                <a:lnSpc>
                  <a:spcPts val="3280"/>
                </a:lnSpc>
              </a:pPr>
              <a:r>
                <a:rPr lang="en-US" altLang="zh-CN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Yang </a:t>
              </a:r>
              <a:r>
                <a:rPr lang="en-US" altLang="zh-CN" b="1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Wumin</a:t>
              </a:r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, </a:t>
              </a:r>
              <a:r>
                <a:rPr lang="en-US" altLang="zh-CN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Director of the </a:t>
              </a:r>
              <a:r>
                <a:rPr lang="en-US" altLang="zh-CN" b="1" dirty="0" err="1">
                  <a:latin typeface="黑体" panose="02010609060101010101" pitchFamily="49" charset="-122"/>
                  <a:ea typeface="黑体" panose="02010609060101010101" pitchFamily="49" charset="-122"/>
                </a:rPr>
                <a:t>Weinan</a:t>
              </a:r>
              <a:r>
                <a:rPr lang="en-US" altLang="zh-CN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development </a:t>
              </a:r>
            </a:p>
            <a:p>
              <a:pPr marL="72000" algn="ctr" fontAlgn="auto">
                <a:lnSpc>
                  <a:spcPts val="3280"/>
                </a:lnSpc>
              </a:pPr>
              <a:r>
                <a:rPr lang="en-US" altLang="zh-CN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and Reform Commission </a:t>
              </a:r>
              <a:endParaRPr lang="zh-CN" altLang="en-US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fontAlgn="auto">
                <a:lnSpc>
                  <a:spcPts val="3280"/>
                </a:lnSpc>
              </a:pPr>
              <a:r>
                <a:rPr lang="en-US" altLang="zh-CN" sz="2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2018</a:t>
              </a: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2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7</a:t>
              </a:r>
              <a:r>
                <a:rPr lang="zh-CN" altLang="en-US" sz="2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 fontAlgn="auto">
                <a:lnSpc>
                  <a:spcPts val="3280"/>
                </a:lnSpc>
              </a:pPr>
              <a:r>
                <a:rPr lang="en-US" altLang="zh-CN" dirty="0"/>
                <a:t>July</a:t>
              </a:r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2018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-10160"/>
            <a:ext cx="12233910" cy="6848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" y="109220"/>
            <a:ext cx="11930380" cy="6463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50385" y="480060"/>
            <a:ext cx="3383280" cy="287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5500">
                <a:solidFill>
                  <a:schemeClr val="bg1"/>
                </a:solidFill>
              </a:rPr>
              <a:t>11</a:t>
            </a:r>
            <a:endParaRPr lang="zh-CN" altLang="en-US" sz="11000"/>
          </a:p>
          <a:p>
            <a:r>
              <a:rPr lang="zh-CN" altLang="en-US" sz="12600">
                <a:solidFill>
                  <a:srgbClr val="C00000"/>
                </a:solidFill>
                <a:latin typeface="DFGothic-EB" panose="02010609010101010101" charset="-128"/>
                <a:ea typeface="DFGothic-EB" panose="02010609010101010101" charset="-128"/>
              </a:rPr>
              <a:t>禀</a:t>
            </a:r>
            <a:r>
              <a:rPr lang="zh-CN" altLang="en-US" sz="12600" b="1">
                <a:solidFill>
                  <a:srgbClr val="C00000"/>
                </a:solidFill>
                <a:latin typeface="Microsoft YaHei UI" panose="020B0503020204020204" charset="-122"/>
                <a:ea typeface="Microsoft YaHei UI" panose="020B0503020204020204" charset="-122"/>
              </a:rPr>
              <a:t>赋</a:t>
            </a:r>
          </a:p>
        </p:txBody>
      </p:sp>
      <p:pic>
        <p:nvPicPr>
          <p:cNvPr id="4" name="图片 3" descr="与华相宜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370" y="495300"/>
            <a:ext cx="882650" cy="8299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41825" y="4962525"/>
            <a:ext cx="3302000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3200">
                <a:solidFill>
                  <a:schemeClr val="accent3">
                    <a:lumMod val="50000"/>
                  </a:schemeClr>
                </a:solidFill>
                <a:latin typeface="DFGMincho-SU" panose="02020E00010101010101" charset="-128"/>
                <a:ea typeface="DFGMincho-SU" panose="02020E00010101010101" charset="-128"/>
              </a:rPr>
              <a:t>Gift of Weinan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755" y="495300"/>
            <a:ext cx="6714490" cy="58667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-12065"/>
            <a:ext cx="12186920" cy="6894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5" y="-6985"/>
            <a:ext cx="12233275" cy="6877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" y="-6350"/>
            <a:ext cx="12201525" cy="6821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-8255"/>
            <a:ext cx="12233275" cy="6889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" y="4445"/>
            <a:ext cx="12186920" cy="6861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3100" y="2086610"/>
            <a:ext cx="3285490" cy="1968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200" b="1">
                <a:solidFill>
                  <a:srgbClr val="C00000"/>
                </a:solidFill>
                <a:latin typeface="DFGothic-EB" panose="02010609010101010101" charset="-128"/>
                <a:ea typeface="DFGothic-EB" panose="02010609010101010101" charset="-128"/>
              </a:rPr>
              <a:t>開放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83100" y="3586480"/>
            <a:ext cx="3285490" cy="238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200" b="1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渭南</a:t>
            </a:r>
          </a:p>
          <a:p>
            <a:pPr algn="l"/>
            <a:r>
              <a:rPr lang="zh-CN" altLang="en-US" sz="2700" b="1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The Opening Weinan</a:t>
            </a:r>
          </a:p>
        </p:txBody>
      </p:sp>
      <p:pic>
        <p:nvPicPr>
          <p:cNvPr id="7" name="图片 6" descr="与华相宜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755" y="1256665"/>
            <a:ext cx="882650" cy="829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825" y="347980"/>
            <a:ext cx="7371715" cy="61620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-10160"/>
            <a:ext cx="12204065" cy="6849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" y="-12700"/>
            <a:ext cx="12170410" cy="6863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52608" y="1571625"/>
            <a:ext cx="3486785" cy="20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000" b="1">
                <a:solidFill>
                  <a:srgbClr val="C00000"/>
                </a:solidFill>
                <a:latin typeface="DFGothic-EB" panose="02010609010101010101" charset="-128"/>
                <a:ea typeface="DFGothic-EB" panose="02010609010101010101" charset="-128"/>
                <a:sym typeface="+mn-ea"/>
              </a:rPr>
              <a:t>枢</a:t>
            </a:r>
            <a:r>
              <a:rPr lang="zh-CN" altLang="en-US" sz="13000" b="1">
                <a:solidFill>
                  <a:srgbClr val="C00000"/>
                </a:solidFill>
                <a:latin typeface="+mn-ea"/>
                <a:sym typeface="+mn-ea"/>
              </a:rPr>
              <a:t>纽</a:t>
            </a:r>
          </a:p>
        </p:txBody>
      </p:sp>
      <p:pic>
        <p:nvPicPr>
          <p:cNvPr id="11" name="图片 10" descr="与华相宜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865" y="946150"/>
            <a:ext cx="664845" cy="6254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51655" y="3189605"/>
            <a:ext cx="3488690" cy="279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000" b="1">
                <a:solidFill>
                  <a:schemeClr val="accent5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  <a:sym typeface="+mn-ea"/>
              </a:rPr>
              <a:t>渭南</a:t>
            </a:r>
          </a:p>
          <a:p>
            <a:pPr algn="ctr"/>
            <a:r>
              <a:rPr lang="zh-CN" altLang="en-US" sz="4600" b="1">
                <a:solidFill>
                  <a:schemeClr val="accent5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  <a:sym typeface="+mn-ea"/>
              </a:rPr>
              <a:t>Hub Weinan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455" y="633730"/>
            <a:ext cx="6181090" cy="5590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" y="-5080"/>
            <a:ext cx="12186285" cy="68630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0" y="8890"/>
            <a:ext cx="12201525" cy="6900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-6985"/>
            <a:ext cx="12198350" cy="6872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9D265-C3F5-49FE-B8AA-CBDBC6774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"/>
            <a:ext cx="12192000" cy="68556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55" y="-9525"/>
            <a:ext cx="1224978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-9525"/>
            <a:ext cx="12249785" cy="6871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-635"/>
            <a:ext cx="12202795" cy="6878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" y="-10160"/>
            <a:ext cx="12201525" cy="6886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5" y="7620"/>
            <a:ext cx="12218035" cy="68903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" y="-1270"/>
            <a:ext cx="12185650" cy="6861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-1270"/>
            <a:ext cx="12200890" cy="6820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" y="-8890"/>
            <a:ext cx="12202160" cy="6849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80" y="-11430"/>
            <a:ext cx="12232640" cy="6868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85" y="-8255"/>
            <a:ext cx="12232640" cy="6875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10" y="-1905"/>
            <a:ext cx="12218670" cy="6878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-13335"/>
            <a:ext cx="12230735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735455" y="6164580"/>
            <a:ext cx="10461625" cy="457200"/>
          </a:xfrm>
          <a:prstGeom prst="rect">
            <a:avLst/>
          </a:prstGeom>
          <a:gradFill>
            <a:gsLst>
              <a:gs pos="0">
                <a:schemeClr val="bg1"/>
              </a:gs>
              <a:gs pos="18000">
                <a:schemeClr val="accent3">
                  <a:lumMod val="75000"/>
                </a:schemeClr>
              </a:gs>
            </a:gsLst>
            <a:lin ang="10800000" scaled="0"/>
          </a:gradFill>
        </p:spPr>
        <p:txBody>
          <a:bodyPr anchor="ctr" anchorCtr="0">
            <a:normAutofit fontScale="70000" lnSpcReduction="20000"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四带</a:t>
            </a:r>
            <a:r>
              <a:rPr lang="en-US" altLang="zh-CN" sz="2400" b="1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400" b="1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之二：渭北人文旅游带 The second of “four belts”: Weibei human culture tourism belt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35455" y="5734685"/>
            <a:ext cx="10461625" cy="4298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sz="2200" b="1">
                <a:solidFill>
                  <a:schemeClr val="accent3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唐帝陵</a:t>
            </a:r>
            <a:r>
              <a:rPr lang="en-US" altLang="zh-CN" sz="2200" b="1">
                <a:solidFill>
                  <a:schemeClr val="accent3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2200" b="1">
                <a:solidFill>
                  <a:schemeClr val="accent3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蒲城桥陵全景</a:t>
            </a:r>
            <a:r>
              <a:rPr lang="zh-CN" altLang="en-US" sz="1600" b="1">
                <a:solidFill>
                  <a:schemeClr val="accent3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Tang Emperor Mausoleum - the panorama of Pucheng Qiao Mausoleum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30" y="5459095"/>
            <a:ext cx="1266825" cy="1162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" y="2540"/>
            <a:ext cx="12202795" cy="6875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-6350"/>
            <a:ext cx="12200890" cy="68567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83100" y="2086610"/>
            <a:ext cx="3285490" cy="1968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200" b="1">
                <a:solidFill>
                  <a:srgbClr val="C00000"/>
                </a:solidFill>
                <a:latin typeface="DFGothic-EB" panose="02010609010101010101" charset="-128"/>
                <a:ea typeface="DFGothic-EB" panose="02010609010101010101" charset="-128"/>
              </a:rPr>
              <a:t>魅力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83100" y="3586480"/>
            <a:ext cx="3285490" cy="2414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200" b="1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渭南</a:t>
            </a:r>
          </a:p>
          <a:p>
            <a:pPr algn="ctr"/>
            <a:r>
              <a:rPr lang="zh-CN" altLang="en-US" sz="2900" b="1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Charming Weinan</a:t>
            </a:r>
          </a:p>
        </p:txBody>
      </p:sp>
      <p:pic>
        <p:nvPicPr>
          <p:cNvPr id="7" name="图片 6" descr="与华相宜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755" y="1256665"/>
            <a:ext cx="882650" cy="829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0155" y="619125"/>
            <a:ext cx="7171690" cy="56191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55" y="-27940"/>
            <a:ext cx="12233910" cy="69557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-1270"/>
            <a:ext cx="12186920" cy="6834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-5080"/>
            <a:ext cx="12186285" cy="6869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" y="-6350"/>
            <a:ext cx="12249785" cy="6872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" y="-9525"/>
            <a:ext cx="12186285" cy="6848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" y="64770"/>
            <a:ext cx="12102465" cy="67278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623" y="4803775"/>
            <a:ext cx="36372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Humanity and </a:t>
            </a:r>
          </a:p>
          <a:p>
            <a:pPr algn="ctr"/>
            <a:r>
              <a:rPr lang="zh-CN" altLang="en-US" sz="3200">
                <a:solidFill>
                  <a:schemeClr val="accent3">
                    <a:lumMod val="50000"/>
                  </a:schemeClr>
                </a:solidFill>
                <a:latin typeface="DFGothic-EB" panose="02010609010101010101" charset="-128"/>
                <a:ea typeface="DFGothic-EB" panose="02010609010101010101" charset="-128"/>
              </a:rPr>
              <a:t>culture of Weinan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704850"/>
            <a:ext cx="6019165" cy="54476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85" y="0"/>
            <a:ext cx="12202795" cy="6831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-1905"/>
            <a:ext cx="12198985" cy="68586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35" y="-8890"/>
            <a:ext cx="12197715" cy="6870065"/>
            <a:chOff x="-1" y="-14"/>
            <a:chExt cx="19209" cy="10819"/>
          </a:xfrm>
        </p:grpSpPr>
        <p:grpSp>
          <p:nvGrpSpPr>
            <p:cNvPr id="7" name="组合 6"/>
            <p:cNvGrpSpPr/>
            <p:nvPr/>
          </p:nvGrpSpPr>
          <p:grpSpPr>
            <a:xfrm>
              <a:off x="8" y="-13"/>
              <a:ext cx="19200" cy="10818"/>
              <a:chOff x="-16" y="-13"/>
              <a:chExt cx="19200" cy="1081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-16" y="-13"/>
                <a:ext cx="19200" cy="10818"/>
              </a:xfrm>
              <a:prstGeom prst="rect">
                <a:avLst/>
              </a:prstGeom>
              <a:gradFill flip="none" rotWithShape="1">
                <a:gsLst>
                  <a:gs pos="7000">
                    <a:schemeClr val="bg1"/>
                  </a:gs>
                  <a:gs pos="60000">
                    <a:schemeClr val="accent6"/>
                  </a:gs>
                  <a:gs pos="0">
                    <a:srgbClr val="A5BBE3">
                      <a:alpha val="100000"/>
                    </a:srgbClr>
                  </a:gs>
                  <a:gs pos="89000">
                    <a:schemeClr val="tx2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2" name="TextBox 6"/>
              <p:cNvSpPr txBox="1">
                <a:spLocks noChangeArrowheads="1"/>
              </p:cNvSpPr>
              <p:nvPr/>
            </p:nvSpPr>
            <p:spPr bwMode="auto">
              <a:xfrm>
                <a:off x="13421" y="3316"/>
                <a:ext cx="694" cy="62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R="0" algn="l" defTabSz="914400" rtl="0" fontAlgn="base" latinLnBrk="1">
                  <a:lnSpc>
                    <a:spcPct val="100000"/>
                  </a:lnSpc>
                  <a:buClrTx/>
                  <a:buSzTx/>
                  <a:buFont typeface="Arial" panose="020B0604020202020204" pitchFamily="34" charset="0"/>
                  <a:defRPr/>
                </a:pPr>
                <a:endParaRPr kumimoji="0" lang="zh-CN" altLang="en-US" sz="2000" strike="noStrike" kern="1200" cap="none" spc="0" normalizeH="0" baseline="0" noProof="0" dirty="0">
                  <a:solidFill>
                    <a:srgbClr val="171D25"/>
                  </a:solidFill>
                  <a:effectLst/>
                  <a:latin typeface="华文隶书" panose="02010800040101010101" charset="-122"/>
                  <a:ea typeface="华文隶书" panose="02010800040101010101" charset="-122"/>
                  <a:cs typeface="+mn-cs"/>
                </a:endParaRPr>
              </a:p>
            </p:txBody>
          </p:sp>
        </p:grpSp>
        <p:pic>
          <p:nvPicPr>
            <p:cNvPr id="4" name="图片 3" descr="传统皮影戏演出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4"/>
              <a:ext cx="19201" cy="930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2"/>
              </p:custDataLst>
            </p:nvPr>
          </p:nvSpPr>
          <p:spPr>
            <a:xfrm>
              <a:off x="2733" y="9292"/>
              <a:ext cx="16475" cy="94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000">
                  <a:schemeClr val="accent3">
                    <a:lumMod val="75000"/>
                  </a:schemeClr>
                </a:gs>
              </a:gsLst>
              <a:lin ang="10800000" scaled="0"/>
            </a:gradFill>
          </p:spPr>
          <p:txBody>
            <a:bodyPr anchor="ctr" anchorCtr="0">
              <a:normAutofit fontScale="90000"/>
            </a:bodyPr>
            <a:lstStyle>
              <a:defPPr>
                <a:defRPr lang="zh-CN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400"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sz="2800" b="1" dirty="0">
                  <a:solidFill>
                    <a:schemeClr val="bg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非遗文化 丰富多彩 Rich and colorful intangible culture heritage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33" y="8639"/>
              <a:ext cx="16468" cy="677"/>
            </a:xfrm>
            <a:prstGeom prst="rect">
              <a:avLst/>
            </a:prstGeom>
            <a:gradFill>
              <a:gsLst>
                <a:gs pos="52000">
                  <a:schemeClr val="bg1">
                    <a:alpha val="64000"/>
                  </a:schemeClr>
                </a:gs>
                <a:gs pos="88000">
                  <a:schemeClr val="bg2">
                    <a:lumMod val="85000"/>
                  </a:schemeClr>
                </a:gs>
              </a:gsLst>
              <a:lin ang="108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zh-CN" sz="2200" b="1">
                  <a:solidFill>
                    <a:schemeClr val="accent3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华州皮影戏</a:t>
              </a:r>
              <a:r>
                <a:rPr lang="en-US" altLang="zh-CN" sz="2200" b="1">
                  <a:solidFill>
                    <a:schemeClr val="accent3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</a:t>
              </a:r>
              <a:r>
                <a:rPr lang="zh-CN" altLang="en-US" sz="2200" b="1">
                  <a:solidFill>
                    <a:schemeClr val="accent3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中国最古老的电影 </a:t>
              </a:r>
              <a:r>
                <a:rPr lang="zh-CN" altLang="en-US" sz="1900" b="1">
                  <a:solidFill>
                    <a:schemeClr val="accent3">
                      <a:lumMod val="7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Huazhou shadow play-the earliest film of China</a:t>
              </a: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" y="8405"/>
              <a:ext cx="1995" cy="1831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KSO_WM_UNIT_TYPE" val="a"/>
  <p:tag name="KSO_WM_UNIT_INDEX" val="1"/>
  <p:tag name="KSO_WM_UNIT_ID" val="custom160545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4637_6"/>
  <p:tag name="KSO_WM_SLIDE_INDEX" val="6"/>
  <p:tag name="KSO_WM_SLIDE_ITEM_CNT" val="1"/>
  <p:tag name="KSO_WM_SLIDE_LAYOUT" val="a_l"/>
  <p:tag name="KSO_WM_SLIDE_LAYOUT_CNT" val="1_1"/>
  <p:tag name="KSO_WM_SLIDE_TYPE" val="contents"/>
  <p:tag name="KSO_WM_BEAUTIFY_FLAG" val="#wm#"/>
  <p:tag name="KSO_WM_TEMPLATE_CATEGORY" val="custom"/>
  <p:tag name="KSO_WM_TEMPLATE_INDEX" val="20184637"/>
  <p:tag name="KSO_WM_DIAGRAM_GROUP_CODE" val="l1-1"/>
  <p:tag name="KSO_WM_TAG_VERSION" val="1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0947_1"/>
  <p:tag name="KSO_WM_TEMPLATE_CATEGORY" val="custom"/>
  <p:tag name="KSO_WM_TEMPLATE_INDEX" val="20184557"/>
  <p:tag name="KSO_WM_TEMPLATE_SUBCATEGORY" val="combine"/>
  <p:tag name="KSO_WM_TEMPLATE_THUMBS_INDEX" val="1、7、11、14、18、19、22、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545"/>
  <p:tag name="KSO_WM_UNIT_TYPE" val="a"/>
  <p:tag name="KSO_WM_UNIT_INDEX" val="1"/>
  <p:tag name="KSO_WM_UNIT_ID" val="custom160545_2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l"/>
  <p:tag name="KSO_WM_SLIDE_LAYOUT_CNT" val="1_1"/>
  <p:tag name="KSO_WM_SLIDE_TYPE" val="contents"/>
  <p:tag name="KSO_WM_BEAUTIFY_FLAG" val="#wm#"/>
  <p:tag name="KSO_WM_COMBINE_RELATE_SLIDE_ID" val="custom20180541_5"/>
  <p:tag name="KSO_WM_TEMPLATE_CATEGORY" val="custom"/>
  <p:tag name="KSO_WM_TEMPLATE_INDEX" val="20184557"/>
  <p:tag name="KSO_WM_SLIDE_ID" val="custom20184557_6"/>
  <p:tag name="KSO_WM_SLIDE_INDEX" val="6"/>
  <p:tag name="KSO_WM_TEMPLATE_SUBCATEGORY" val="combine"/>
  <p:tag name="KSO_WM_DIAGRAM_GROUP_CODE" val="l1-1"/>
  <p:tag name="KSO_WM_SLIDE_SUBTYPE" val="di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custom20180541_7"/>
  <p:tag name="KSO_WM_TEMPLATE_CATEGORY" val="custom"/>
  <p:tag name="KSO_WM_TEMPLATE_INDEX" val="20184557"/>
  <p:tag name="KSO_WM_SLIDE_ID" val="custom20184557_8"/>
  <p:tag name="KSO_WM_SLIDE_INDEX" val="8"/>
  <p:tag name="KSO_WM_TEMPLATE_SUBCATEGORY" val="combine"/>
  <p:tag name="KSO_WM_DIAGRAM_GROUP_CODE" val="l1-1"/>
  <p:tag name="KSO_WM_SLIDE_SUBTYPE" val="dia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COMBINE_RELATE_SLIDE_ID" val="custom20180541_6"/>
  <p:tag name="KSO_WM_TEMPLATE_CATEGORY" val="custom"/>
  <p:tag name="KSO_WM_TEMPLATE_INDEX" val="20184557"/>
  <p:tag name="KSO_WM_SLIDE_ID" val="custom20184557_7"/>
  <p:tag name="KSO_WM_SLIDE_INDEX" val="7"/>
  <p:tag name="KSO_WM_TEMPLATE_SUBCATEGORY" val="combine"/>
  <p:tag name="KSO_WM_DIAGRAM_GROUP_CODE" val="l1-1"/>
  <p:tag name="KSO_WM_SLIDE_SUBTYPE" val="dia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COMBINE_RELATE_SLIDE_ID" val="custom20180541_6"/>
  <p:tag name="KSO_WM_TEMPLATE_CATEGORY" val="custom"/>
  <p:tag name="KSO_WM_TEMPLATE_INDEX" val="20184557"/>
  <p:tag name="KSO_WM_SLIDE_ID" val="custom20184557_7"/>
  <p:tag name="KSO_WM_SLIDE_INDEX" val="7"/>
  <p:tag name="KSO_WM_TEMPLATE_SUBCATEGORY" val="combine"/>
  <p:tag name="KSO_WM_DIAGRAM_GROUP_CODE" val="l1-1"/>
  <p:tag name="KSO_WM_SLIDE_SUBTYPE" val="dia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6"/>
  <p:tag name="KSO_WM_SLIDE_LAYOUT" val="a_l"/>
  <p:tag name="KSO_WM_SLIDE_LAYOUT_CNT" val="1_1"/>
  <p:tag name="KSO_WM_SLIDE_TYPE" val="contents"/>
  <p:tag name="KSO_WM_BEAUTIFY_FLAG" val="#wm#"/>
  <p:tag name="KSO_WM_COMBINE_RELATE_SLIDE_ID" val="custom20180541_9"/>
  <p:tag name="KSO_WM_TEMPLATE_CATEGORY" val="custom"/>
  <p:tag name="KSO_WM_TEMPLATE_INDEX" val="20184557"/>
  <p:tag name="KSO_WM_SLIDE_ID" val="custom20184557_10"/>
  <p:tag name="KSO_WM_SLIDE_INDEX" val="10"/>
  <p:tag name="KSO_WM_TEMPLATE_SUBCATEGORY" val="combine"/>
  <p:tag name="KSO_WM_DIAGRAM_GROUP_CODE" val="l1-1"/>
  <p:tag name="KSO_WM_SLIDE_SUBTYPE" val="dia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5"/>
  <p:tag name="KSO_WM_SLIDE_LAYOUT" val="a_l"/>
  <p:tag name="KSO_WM_SLIDE_LAYOUT_CNT" val="1_1"/>
  <p:tag name="KSO_WM_SLIDE_TYPE" val="contents"/>
  <p:tag name="KSO_WM_BEAUTIFY_FLAG" val="#wm#"/>
  <p:tag name="KSO_WM_COMBINE_RELATE_SLIDE_ID" val="custom20180541_8"/>
  <p:tag name="KSO_WM_TEMPLATE_CATEGORY" val="custom"/>
  <p:tag name="KSO_WM_TEMPLATE_INDEX" val="20184557"/>
  <p:tag name="KSO_WM_SLIDE_ID" val="custom20184557_9"/>
  <p:tag name="KSO_WM_SLIDE_INDEX" val="9"/>
  <p:tag name="KSO_WM_TEMPLATE_SUBCATEGORY" val="combine"/>
  <p:tag name="KSO_WM_DIAGRAM_GROUP_CODE" val="l1-1"/>
  <p:tag name="KSO_WM_SLIDE_SUBTYPE" val="diag"/>
</p:tagLst>
</file>

<file path=ppt/theme/theme1.xml><?xml version="1.0" encoding="utf-8"?>
<a:theme xmlns:a="http://schemas.openxmlformats.org/drawingml/2006/main" name="1_Office 主题​​">
  <a:themeElements>
    <a:clrScheme name="自定义 103">
      <a:dk1>
        <a:srgbClr val="2B4D8A"/>
      </a:dk1>
      <a:lt1>
        <a:srgbClr val="FFFFFF"/>
      </a:lt1>
      <a:dk2>
        <a:srgbClr val="8FAADC"/>
      </a:dk2>
      <a:lt2>
        <a:srgbClr val="FFFFFF"/>
      </a:lt2>
      <a:accent1>
        <a:srgbClr val="2F5597"/>
      </a:accent1>
      <a:accent2>
        <a:srgbClr val="5B9BD5"/>
      </a:accent2>
      <a:accent3>
        <a:srgbClr val="4472C4"/>
      </a:accent3>
      <a:accent4>
        <a:srgbClr val="000000"/>
      </a:accent4>
      <a:accent5>
        <a:srgbClr val="2F5597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宽屏</PresentationFormat>
  <Paragraphs>65</Paragraphs>
  <Slides>40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华文隶书</vt:lpstr>
      <vt:lpstr>宋体</vt:lpstr>
      <vt:lpstr>DFGMincho-SU</vt:lpstr>
      <vt:lpstr>微软雅黑</vt:lpstr>
      <vt:lpstr>黑体</vt:lpstr>
      <vt:lpstr>Calibri</vt:lpstr>
      <vt:lpstr>Microsoft YaHei UI</vt:lpstr>
      <vt:lpstr>DFGothic-EB</vt:lpstr>
      <vt:lpstr>Arial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简约黄昏城市商务通用</dc:title>
  <dc:creator>lenovo</dc:creator>
  <cp:lastModifiedBy>q yb</cp:lastModifiedBy>
  <cp:revision>341</cp:revision>
  <dcterms:created xsi:type="dcterms:W3CDTF">2015-05-05T08:02:00Z</dcterms:created>
  <dcterms:modified xsi:type="dcterms:W3CDTF">2018-07-14T04:08:32Z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