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heme/themeOverride1.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ags/tag1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7" r:id="rId2"/>
    <p:sldMasterId id="2147483700" r:id="rId3"/>
    <p:sldMasterId id="2147483726" r:id="rId4"/>
    <p:sldMasterId id="2147483731" r:id="rId5"/>
    <p:sldMasterId id="2147483734" r:id="rId6"/>
  </p:sldMasterIdLst>
  <p:notesMasterIdLst>
    <p:notesMasterId r:id="rId17"/>
  </p:notesMasterIdLst>
  <p:handoutMasterIdLst>
    <p:handoutMasterId r:id="rId18"/>
  </p:handoutMasterIdLst>
  <p:sldIdLst>
    <p:sldId id="329" r:id="rId7"/>
    <p:sldId id="4137" r:id="rId8"/>
    <p:sldId id="4138" r:id="rId9"/>
    <p:sldId id="4132" r:id="rId10"/>
    <p:sldId id="4135" r:id="rId11"/>
    <p:sldId id="4136" r:id="rId12"/>
    <p:sldId id="4140" r:id="rId13"/>
    <p:sldId id="4141" r:id="rId14"/>
    <p:sldId id="267" r:id="rId15"/>
    <p:sldId id="4134" r:id="rId16"/>
  </p:sldIdLst>
  <p:sldSz cx="12192000" cy="6858000"/>
  <p:notesSz cx="6794500" cy="9906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f3861667-b52a-4cad-a58b-0961775f0e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FA8"/>
    <a:srgbClr val="004A96"/>
    <a:srgbClr val="21A0D2"/>
    <a:srgbClr val="4A66AC"/>
    <a:srgbClr val="6DB426"/>
    <a:srgbClr val="9A9792"/>
    <a:srgbClr val="013874"/>
    <a:srgbClr val="4966AC"/>
    <a:srgbClr val="C60021"/>
    <a:srgbClr val="21A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2245" autoAdjust="0"/>
  </p:normalViewPr>
  <p:slideViewPr>
    <p:cSldViewPr snapToGrid="0" snapToObjects="1">
      <p:cViewPr varScale="1">
        <p:scale>
          <a:sx n="66" d="100"/>
          <a:sy n="66" d="100"/>
        </p:scale>
        <p:origin x="1382"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8" d="100"/>
          <a:sy n="88" d="100"/>
        </p:scale>
        <p:origin x="2736"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 QIN" userId="41f7588c-b4dd-4b17-9f2b-64ea31aabb9e" providerId="ADAL" clId="{077A8A56-E29D-479F-85B1-9317F7296F5F}"/>
    <pc:docChg chg="delSld">
      <pc:chgData name="Han QIN" userId="41f7588c-b4dd-4b17-9f2b-64ea31aabb9e" providerId="ADAL" clId="{077A8A56-E29D-479F-85B1-9317F7296F5F}" dt="2019-06-20T06:27:22.164" v="0" actId="2696"/>
      <pc:docMkLst>
        <pc:docMk/>
      </pc:docMkLst>
      <pc:sldChg chg="del">
        <pc:chgData name="Han QIN" userId="41f7588c-b4dd-4b17-9f2b-64ea31aabb9e" providerId="ADAL" clId="{077A8A56-E29D-479F-85B1-9317F7296F5F}" dt="2019-06-20T06:27:22.164" v="0" actId="2696"/>
        <pc:sldMkLst>
          <pc:docMk/>
          <pc:sldMk cId="4107202099" sldId="264"/>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A60C1-AD12-4345-BD1A-21D4430AE1B5}"/>
              </a:ext>
            </a:extLst>
          </p:cNvPr>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4A37D6-22D2-8149-899D-FAA84E656F55}"/>
              </a:ext>
            </a:extLst>
          </p:cNvPr>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29FDCFB4-4E22-074A-996F-77183540C717}" type="datetimeFigureOut">
              <a:rPr lang="en-US" smtClean="0"/>
              <a:t>6/20/2019</a:t>
            </a:fld>
            <a:endParaRPr lang="en-US"/>
          </a:p>
        </p:txBody>
      </p:sp>
      <p:sp>
        <p:nvSpPr>
          <p:cNvPr id="4" name="Footer Placeholder 3">
            <a:extLst>
              <a:ext uri="{FF2B5EF4-FFF2-40B4-BE49-F238E27FC236}">
                <a16:creationId xmlns:a16="http://schemas.microsoft.com/office/drawing/2014/main" id="{82F03AC4-020A-344D-AD16-6746DCFB32DC}"/>
              </a:ext>
            </a:extLst>
          </p:cNvPr>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6D7EF6-664B-FE42-925C-65573ECB98D1}"/>
              </a:ext>
            </a:extLst>
          </p:cNvPr>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CBB1A971-7A09-E340-8AC5-AB4AEB865674}" type="slidenum">
              <a:rPr lang="en-US" smtClean="0"/>
              <a:t>‹#›</a:t>
            </a:fld>
            <a:endParaRPr lang="en-US"/>
          </a:p>
        </p:txBody>
      </p:sp>
    </p:spTree>
    <p:extLst>
      <p:ext uri="{BB962C8B-B14F-4D97-AF65-F5344CB8AC3E}">
        <p14:creationId xmlns:p14="http://schemas.microsoft.com/office/powerpoint/2010/main" val="2673979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9FB4EE24-7846-DB43-8B5A-C20945552493}" type="datetimeFigureOut">
              <a:rPr lang="en-US" smtClean="0"/>
              <a:t>6/20/2019</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EEF9EDAE-F11D-7E4B-86D1-401D36986558}" type="slidenum">
              <a:rPr lang="en-US" smtClean="0"/>
              <a:t>‹#›</a:t>
            </a:fld>
            <a:endParaRPr lang="en-US"/>
          </a:p>
        </p:txBody>
      </p:sp>
    </p:spTree>
    <p:extLst>
      <p:ext uri="{BB962C8B-B14F-4D97-AF65-F5344CB8AC3E}">
        <p14:creationId xmlns:p14="http://schemas.microsoft.com/office/powerpoint/2010/main" val="27171726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FF7B9E9-6F9D-4999-8E35-8BAD09A8460E}" type="slidenum">
              <a:rPr lang="de-DE" smtClean="0"/>
              <a:pPr/>
              <a:t>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41215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4EA43FCC-9BC9-4EF2-B868-C96BF293DA50}" type="slidenum">
              <a:rPr lang="de-DE" smtClean="0"/>
              <a:t>2</a:t>
            </a:fld>
            <a:endParaRPr lang="de-DE"/>
          </a:p>
        </p:txBody>
      </p:sp>
    </p:spTree>
    <p:extLst>
      <p:ext uri="{BB962C8B-B14F-4D97-AF65-F5344CB8AC3E}">
        <p14:creationId xmlns:p14="http://schemas.microsoft.com/office/powerpoint/2010/main" val="311711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EEF9EDAE-F11D-7E4B-86D1-401D36986558}" type="slidenum">
              <a:rPr lang="en-US" smtClean="0"/>
              <a:t>7</a:t>
            </a:fld>
            <a:endParaRPr lang="en-US"/>
          </a:p>
        </p:txBody>
      </p:sp>
    </p:spTree>
    <p:extLst>
      <p:ext uri="{BB962C8B-B14F-4D97-AF65-F5344CB8AC3E}">
        <p14:creationId xmlns:p14="http://schemas.microsoft.com/office/powerpoint/2010/main" val="58510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vmlDrawing" Target="../drawings/vmlDrawing4.vml"/><Relationship Id="rId1" Type="http://schemas.openxmlformats.org/officeDocument/2006/relationships/themeOverride" Target="../theme/themeOverride1.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a:extLst>
              <a:ext uri="{FF2B5EF4-FFF2-40B4-BE49-F238E27FC236}">
                <a16:creationId xmlns:a16="http://schemas.microsoft.com/office/drawing/2014/main" id="{6F1D66AF-C0C0-724E-AF29-7CB3BBB54DA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3" name="Slide Number Placeholder 12">
            <a:extLst>
              <a:ext uri="{FF2B5EF4-FFF2-40B4-BE49-F238E27FC236}">
                <a16:creationId xmlns:a16="http://schemas.microsoft.com/office/drawing/2014/main" id="{A55E0BF9-1391-F543-B362-82AE8BE3BFD1}"/>
              </a:ext>
            </a:extLst>
          </p:cNvPr>
          <p:cNvSpPr>
            <a:spLocks noGrp="1"/>
          </p:cNvSpPr>
          <p:nvPr>
            <p:ph type="sldNum" sz="quarter" idx="4"/>
          </p:nvPr>
        </p:nvSpPr>
        <p:spPr>
          <a:xfrm>
            <a:off x="11353800" y="6419851"/>
            <a:ext cx="486363" cy="365125"/>
          </a:xfrm>
          <a:prstGeom prst="rect">
            <a:avLst/>
          </a:prstGeom>
        </p:spPr>
        <p:txBody>
          <a:bodyPr vert="horz" lIns="91440" tIns="45720" rIns="91440" bIns="45720" rtlCol="0" anchor="ctr"/>
          <a:lstStyle>
            <a:lvl1pPr algn="r">
              <a:defRPr sz="1200">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81225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12795658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279223001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ltLang="zh-CN"/>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188793668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419451936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429411994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tx1"/>
                </a:solidFill>
              </a:defRPr>
            </a:lvl1pPr>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108335291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folie_Individuell">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A00087A8-9F28-4EDC-A374-480A7D68C935}"/>
              </a:ext>
            </a:extLst>
          </p:cNvPr>
          <p:cNvGraphicFramePr>
            <a:graphicFrameLocks noChangeAspect="1"/>
          </p:cNvGraphicFramePr>
          <p:nvPr userDrawn="1">
            <p:custDataLst>
              <p:tags r:id="rId3"/>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098" name="think-cell Folie" r:id="rId5" imgW="347" imgH="346" progId="TCLayout.ActiveDocument.1">
                  <p:embed/>
                </p:oleObj>
              </mc:Choice>
              <mc:Fallback>
                <p:oleObj name="think-cell Folie" r:id="rId5" imgW="347" imgH="346" progId="TCLayout.ActiveDocument.1">
                  <p:embed/>
                  <p:pic>
                    <p:nvPicPr>
                      <p:cNvPr id="3" name="Objekt 2" hidden="1">
                        <a:extLst>
                          <a:ext uri="{FF2B5EF4-FFF2-40B4-BE49-F238E27FC236}">
                            <a16:creationId xmlns:a16="http://schemas.microsoft.com/office/drawing/2014/main" id="{A00087A8-9F28-4EDC-A374-480A7D68C935}"/>
                          </a:ext>
                        </a:extLst>
                      </p:cNvPr>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4" name="Datumsplatzhalter 5">
            <a:extLst>
              <a:ext uri="{FF2B5EF4-FFF2-40B4-BE49-F238E27FC236}">
                <a16:creationId xmlns:a16="http://schemas.microsoft.com/office/drawing/2014/main" id="{154C6DE1-7BB1-4C0F-81DB-69EB4F7002F3}"/>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15" name="Fußzeilenplatzhalter 6">
            <a:extLst>
              <a:ext uri="{FF2B5EF4-FFF2-40B4-BE49-F238E27FC236}">
                <a16:creationId xmlns:a16="http://schemas.microsoft.com/office/drawing/2014/main" id="{00665DE9-7EC3-48A1-83F9-41127DBB6104}"/>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16" name="Foliennummernplatzhalter 7">
            <a:extLst>
              <a:ext uri="{FF2B5EF4-FFF2-40B4-BE49-F238E27FC236}">
                <a16:creationId xmlns:a16="http://schemas.microsoft.com/office/drawing/2014/main" id="{9C713D9C-0C89-4530-8779-550EA07BE7B9}"/>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31480804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el und Text (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idx="1"/>
            <p:custDataLst>
              <p:tags r:id="rId2"/>
            </p:custDataLst>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3"/>
            </p:custDataLst>
          </p:nvPr>
        </p:nvSpPr>
        <p:spPr/>
        <p:txBody>
          <a:bodyPr/>
          <a:lstStyle/>
          <a:p>
            <a:fld id="{05C7D7BC-3A63-427C-9D7F-63F95FDD71B6}" type="slidenum">
              <a:rPr lang="de-DE" smtClean="0"/>
              <a:pPr/>
              <a:t>‹#›</a:t>
            </a:fld>
            <a:endParaRPr lang="de-DE"/>
          </a:p>
        </p:txBody>
      </p:sp>
      <p:sp>
        <p:nvSpPr>
          <p:cNvPr id="5" name="FussPlaz"/>
          <p:cNvSpPr>
            <a:spLocks noGrp="1"/>
          </p:cNvSpPr>
          <p:nvPr>
            <p:ph type="ftr" sz="quarter" idx="11"/>
            <p:custDataLst>
              <p:tags r:id="rId4"/>
            </p:custDataLst>
          </p:nvPr>
        </p:nvSpPr>
        <p:spPr/>
        <p:txBody>
          <a:bodyPr/>
          <a:lstStyle/>
          <a:p>
            <a:endParaRPr lang="de-DE"/>
          </a:p>
        </p:txBody>
      </p:sp>
      <p:sp>
        <p:nvSpPr>
          <p:cNvPr id="6" name="DatumPlaz"/>
          <p:cNvSpPr>
            <a:spLocks noGrp="1"/>
          </p:cNvSpPr>
          <p:nvPr>
            <p:ph type="dt" sz="half" idx="12"/>
            <p:custDataLst>
              <p:tags r:id="rId5"/>
            </p:custDataLst>
          </p:nvPr>
        </p:nvSpPr>
        <p:spPr/>
        <p:txBody>
          <a:bodyPr/>
          <a:lstStyle/>
          <a:p>
            <a:fld id="{64402EDC-432E-4ED1-9C44-D3A0A859FBE6}" type="datetimeFigureOut">
              <a:rPr lang="de-DE" smtClean="0"/>
              <a:pPr/>
              <a:t>20.06.2019</a:t>
            </a:fld>
            <a:endParaRPr lang="de-DE"/>
          </a:p>
        </p:txBody>
      </p:sp>
    </p:spTree>
    <p:extLst>
      <p:ext uri="{BB962C8B-B14F-4D97-AF65-F5344CB8AC3E}">
        <p14:creationId xmlns:p14="http://schemas.microsoft.com/office/powerpoint/2010/main" val="227498148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F_Finale_V10_3">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4560EDE9-4AB6-439F-AE21-2378008743B0}"/>
              </a:ext>
            </a:extLst>
          </p:cNvPr>
          <p:cNvGrpSpPr/>
          <p:nvPr/>
        </p:nvGrpSpPr>
        <p:grpSpPr>
          <a:xfrm>
            <a:off x="2120" y="1"/>
            <a:ext cx="12187766" cy="6858000"/>
            <a:chOff x="2119" y="1"/>
            <a:chExt cx="12186180" cy="6858000"/>
          </a:xfrm>
        </p:grpSpPr>
        <p:pic>
          <p:nvPicPr>
            <p:cNvPr id="3" name="Picture 13" descr="C:\Documents and Settings\ROESSO\My Documents\Ablage\Corporate Design\PowerPoint\Logos Wizard\BASFc_Q_PPT_38_blau-hell.tif"/>
            <p:cNvPicPr>
              <a:picLocks noChangeAspect="1" noChangeArrowheads="1"/>
            </p:cNvPicPr>
            <p:nvPr/>
          </p:nvPicPr>
          <p:blipFill>
            <a:blip r:embed="rId2">
              <a:extLst>
                <a:ext uri="{28A0092B-C50C-407E-A947-70E740481C1C}">
                  <a14:useLocalDpi xmlns:a14="http://schemas.microsoft.com/office/drawing/2010/main" val="0"/>
                </a:ext>
              </a:extLst>
            </a:blip>
            <a:srcRect t="90031"/>
            <a:stretch>
              <a:fillRect/>
            </a:stretch>
          </p:blipFill>
          <p:spPr bwMode="auto">
            <a:xfrm>
              <a:off x="2119" y="1"/>
              <a:ext cx="121861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CEA7137-09E0-48BC-BAE3-999D4510C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140165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SF_Finale_V10_4">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7DDC7F9-56F0-4E94-842B-5FB9067B1505}"/>
              </a:ext>
            </a:extLst>
          </p:cNvPr>
          <p:cNvGrpSpPr/>
          <p:nvPr/>
        </p:nvGrpSpPr>
        <p:grpSpPr>
          <a:xfrm>
            <a:off x="2120" y="0"/>
            <a:ext cx="12187766" cy="6858000"/>
            <a:chOff x="2119" y="0"/>
            <a:chExt cx="12186180" cy="6858000"/>
          </a:xfrm>
        </p:grpSpPr>
        <p:pic>
          <p:nvPicPr>
            <p:cNvPr id="3" name="Picture 5" descr="C:\Documents and Settings\ROESSO\My Documents\Ablage\Corporate Design\PowerPoint\Logos Wizard\BASFc_Q_PPT_38_blau-dunkel.tif"/>
            <p:cNvPicPr>
              <a:picLocks noChangeAspect="1" noChangeArrowheads="1"/>
            </p:cNvPicPr>
            <p:nvPr/>
          </p:nvPicPr>
          <p:blipFill>
            <a:blip r:embed="rId2">
              <a:extLst>
                <a:ext uri="{28A0092B-C50C-407E-A947-70E740481C1C}">
                  <a14:useLocalDpi xmlns:a14="http://schemas.microsoft.com/office/drawing/2010/main" val="0"/>
                </a:ext>
              </a:extLst>
            </a:blip>
            <a:srcRect t="89439"/>
            <a:stretch>
              <a:fillRect/>
            </a:stretch>
          </p:blipFill>
          <p:spPr bwMode="auto">
            <a:xfrm>
              <a:off x="2119" y="0"/>
              <a:ext cx="121861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26545A0-B1A6-4A69-9FD9-A3022FFC0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8141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C:\Documents and Settings\ROESSO\My Documents\Ablage\Corporate Design\PowerPoint\Logos Wizard\BASFc_Q_PPT_38_gruen-hell.tif">
            <a:extLst>
              <a:ext uri="{FF2B5EF4-FFF2-40B4-BE49-F238E27FC236}">
                <a16:creationId xmlns:a16="http://schemas.microsoft.com/office/drawing/2014/main" id="{95477E70-0A14-4C78-9861-9B5F5C1A3816}"/>
              </a:ext>
            </a:extLst>
          </p:cNvPr>
          <p:cNvPicPr>
            <a:picLocks noChangeArrowheads="1"/>
          </p:cNvPicPr>
          <p:nvPr userDrawn="1"/>
        </p:nvPicPr>
        <p:blipFill>
          <a:blip r:embed="rId2" cstate="hqprint">
            <a:biLevel thresh="50000"/>
            <a:extLst>
              <a:ext uri="{28A0092B-C50C-407E-A947-70E740481C1C}">
                <a14:useLocalDpi xmlns:a14="http://schemas.microsoft.com/office/drawing/2010/main"/>
              </a:ext>
            </a:extLst>
          </a:blip>
          <a:srcRect/>
          <a:stretch>
            <a:fillRect/>
          </a:stretch>
        </p:blipFill>
        <p:spPr bwMode="auto">
          <a:xfrm>
            <a:off x="2825" y="0"/>
            <a:ext cx="12196800" cy="68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1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a:extLst>
              <a:ext uri="{FF2B5EF4-FFF2-40B4-BE49-F238E27FC236}">
                <a16:creationId xmlns:a16="http://schemas.microsoft.com/office/drawing/2014/main" id="{6F1D66AF-C0C0-724E-AF29-7CB3BBB54DA6}"/>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A55E0BF9-1391-F543-B362-82AE8BE3BFD1}"/>
              </a:ext>
            </a:extLst>
          </p:cNvPr>
          <p:cNvSpPr>
            <a:spLocks noGrp="1"/>
          </p:cNvSpPr>
          <p:nvPr>
            <p:ph type="sldNum" sz="quarter" idx="4"/>
          </p:nvPr>
        </p:nvSpPr>
        <p:spPr>
          <a:xfrm>
            <a:off x="11353800" y="6419851"/>
            <a:ext cx="4863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29A3D-3D4E-0644-99C6-E19DFF2B4365}" type="slidenum">
              <a:rPr lang="en-US" smtClean="0"/>
              <a:t>‹#›</a:t>
            </a:fld>
            <a:endParaRPr lang="en-US"/>
          </a:p>
        </p:txBody>
      </p:sp>
    </p:spTree>
    <p:extLst>
      <p:ext uri="{BB962C8B-B14F-4D97-AF65-F5344CB8AC3E}">
        <p14:creationId xmlns:p14="http://schemas.microsoft.com/office/powerpoint/2010/main" val="3012541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C:\Documents and Settings\ROESSO\My Documents\Ablage\Corporate Design\PowerPoint\Logos Wizard\BASFc_Q_PPT_38_gruen-hell.tif">
            <a:extLst>
              <a:ext uri="{FF2B5EF4-FFF2-40B4-BE49-F238E27FC236}">
                <a16:creationId xmlns:a16="http://schemas.microsoft.com/office/drawing/2014/main" id="{95477E70-0A14-4C78-9861-9B5F5C1A3816}"/>
              </a:ext>
            </a:extLst>
          </p:cNvPr>
          <p:cNvPicPr>
            <a:picLocks noChangeArrowheads="1"/>
          </p:cNvPicPr>
          <p:nvPr userDrawn="1"/>
        </p:nvPicPr>
        <p:blipFill>
          <a:blip r:embed="rId2" cstate="hqprint">
            <a:biLevel thresh="50000"/>
            <a:extLst>
              <a:ext uri="{28A0092B-C50C-407E-A947-70E740481C1C}">
                <a14:useLocalDpi xmlns:a14="http://schemas.microsoft.com/office/drawing/2010/main"/>
              </a:ext>
            </a:extLst>
          </a:blip>
          <a:srcRect/>
          <a:stretch>
            <a:fillRect/>
          </a:stretch>
        </p:blipFill>
        <p:spPr bwMode="auto">
          <a:xfrm>
            <a:off x="2825" y="0"/>
            <a:ext cx="12196800" cy="68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675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1BD7B15-A2D9-47B0-8993-C9992C244CBC}"/>
              </a:ext>
            </a:extLst>
          </p:cNvPr>
          <p:cNvGrpSpPr/>
          <p:nvPr userDrawn="1"/>
        </p:nvGrpSpPr>
        <p:grpSpPr>
          <a:xfrm>
            <a:off x="1" y="864000"/>
            <a:ext cx="6195224" cy="1080000"/>
            <a:chOff x="1" y="864000"/>
            <a:chExt cx="6194418" cy="1080000"/>
          </a:xfrm>
        </p:grpSpPr>
        <p:sp>
          <p:nvSpPr>
            <p:cNvPr id="10" name="Rechteck 9"/>
            <p:cNvSpPr>
              <a:spLocks noChangeAspect="1"/>
            </p:cNvSpPr>
            <p:nvPr userDrawn="1"/>
          </p:nvSpPr>
          <p:spPr>
            <a:xfrm>
              <a:off x="1" y="864000"/>
              <a:ext cx="6194418"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 name="Grafik 2">
              <a:extLst>
                <a:ext uri="{FF2B5EF4-FFF2-40B4-BE49-F238E27FC236}">
                  <a16:creationId xmlns:a16="http://schemas.microsoft.com/office/drawing/2014/main" id="{39F54C14-632A-4F5D-AF18-1DA714CBB4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1163" y="1127317"/>
              <a:ext cx="1619425" cy="586722"/>
            </a:xfrm>
            <a:prstGeom prst="rect">
              <a:avLst/>
            </a:prstGeom>
          </p:spPr>
        </p:pic>
      </p:grpSp>
      <p:sp>
        <p:nvSpPr>
          <p:cNvPr id="8" name="Rechteck 7"/>
          <p:cNvSpPr/>
          <p:nvPr userDrawn="1"/>
        </p:nvSpPr>
        <p:spPr>
          <a:xfrm>
            <a:off x="0" y="1944000"/>
            <a:ext cx="6195224" cy="38884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800"/>
          </a:p>
        </p:txBody>
      </p:sp>
      <p:sp>
        <p:nvSpPr>
          <p:cNvPr id="42" name="Textplatzhalter 40"/>
          <p:cNvSpPr>
            <a:spLocks noGrp="1"/>
          </p:cNvSpPr>
          <p:nvPr userDrawn="1">
            <p:ph type="body" sz="quarter" idx="13" hasCustomPrompt="1"/>
          </p:nvPr>
        </p:nvSpPr>
        <p:spPr>
          <a:xfrm>
            <a:off x="432056" y="4968001"/>
            <a:ext cx="5444471" cy="433139"/>
          </a:xfrm>
          <a:prstGeom prst="rect">
            <a:avLst/>
          </a:prstGeom>
        </p:spPr>
        <p:txBody>
          <a:bodyPr lIns="0" tIns="0" rIns="0" bIns="0" anchor="b"/>
          <a:lstStyle>
            <a:lvl1pPr marL="0" indent="0">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Ludwigshafen, 26.05.2017</a:t>
            </a:r>
          </a:p>
        </p:txBody>
      </p:sp>
      <p:sp>
        <p:nvSpPr>
          <p:cNvPr id="6" name="Titel 5">
            <a:extLst>
              <a:ext uri="{FF2B5EF4-FFF2-40B4-BE49-F238E27FC236}">
                <a16:creationId xmlns:a16="http://schemas.microsoft.com/office/drawing/2014/main" id="{B1BB3A81-828C-46B6-8B45-0904C3B77353}"/>
              </a:ext>
            </a:extLst>
          </p:cNvPr>
          <p:cNvSpPr>
            <a:spLocks noGrp="1"/>
          </p:cNvSpPr>
          <p:nvPr>
            <p:ph type="title" hasCustomPrompt="1"/>
          </p:nvPr>
        </p:nvSpPr>
        <p:spPr>
          <a:xfrm>
            <a:off x="432057" y="2341404"/>
            <a:ext cx="5444471" cy="2516134"/>
          </a:xfrm>
          <a:prstGeom prst="rect">
            <a:avLst/>
          </a:prstGeom>
        </p:spPr>
        <p:txBody>
          <a:bodyPr lIns="0" tIns="0" rIns="0" bIns="0"/>
          <a:lstStyle>
            <a:lvl1pPr>
              <a:defRPr sz="3200">
                <a:solidFill>
                  <a:schemeClr val="accent1"/>
                </a:solidFill>
              </a:defRPr>
            </a:lvl1pPr>
          </a:lstStyle>
          <a:p>
            <a:r>
              <a:rPr lang="en-US" sz="3200" dirty="0"/>
              <a:t>Lorem Ipsum </a:t>
            </a:r>
            <a:r>
              <a:rPr lang="en-US" sz="3200" dirty="0" err="1"/>
              <a:t>dolormit</a:t>
            </a:r>
            <a:br>
              <a:rPr lang="en-US" sz="3200" dirty="0"/>
            </a:br>
            <a:r>
              <a:rPr lang="en-US" sz="3200" dirty="0" err="1"/>
              <a:t>amet</a:t>
            </a:r>
            <a:r>
              <a:rPr lang="en-US" sz="3200" dirty="0"/>
              <a:t> </a:t>
            </a:r>
            <a:r>
              <a:rPr lang="en-US" sz="3200" dirty="0" err="1"/>
              <a:t>avensis</a:t>
            </a:r>
            <a:r>
              <a:rPr lang="en-US" sz="3200" dirty="0"/>
              <a:t> </a:t>
            </a:r>
            <a:r>
              <a:rPr lang="en-US" sz="3200" dirty="0" err="1"/>
              <a:t>tusa</a:t>
            </a:r>
            <a:r>
              <a:rPr lang="en-US" sz="3200" dirty="0"/>
              <a:t>.</a:t>
            </a:r>
            <a:endParaRPr lang="de-DE" dirty="0"/>
          </a:p>
        </p:txBody>
      </p:sp>
      <p:sp>
        <p:nvSpPr>
          <p:cNvPr id="17" name="Textfeld 16">
            <a:extLst>
              <a:ext uri="{FF2B5EF4-FFF2-40B4-BE49-F238E27FC236}">
                <a16:creationId xmlns:a16="http://schemas.microsoft.com/office/drawing/2014/main" id="{4785AFB7-C388-4E45-BD2D-3D884C32812F}"/>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19" name="Datumsplatzhalter 5">
            <a:extLst>
              <a:ext uri="{FF2B5EF4-FFF2-40B4-BE49-F238E27FC236}">
                <a16:creationId xmlns:a16="http://schemas.microsoft.com/office/drawing/2014/main" id="{080CAAF3-72A8-4B9F-938F-054C585E4FFA}"/>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20" name="Fußzeilenplatzhalter 6">
            <a:extLst>
              <a:ext uri="{FF2B5EF4-FFF2-40B4-BE49-F238E27FC236}">
                <a16:creationId xmlns:a16="http://schemas.microsoft.com/office/drawing/2014/main" id="{0AFC4AB5-DC9C-49A7-96AA-E02FE7953C85}"/>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21" name="Foliennummernplatzhalter 7">
            <a:extLst>
              <a:ext uri="{FF2B5EF4-FFF2-40B4-BE49-F238E27FC236}">
                <a16:creationId xmlns:a16="http://schemas.microsoft.com/office/drawing/2014/main" id="{18A080BE-65AF-4570-9C09-28CACD107D13}"/>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1108725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7137912A-42AE-4F38-BD0F-B7F89104FFE1}"/>
              </a:ext>
            </a:extLst>
          </p:cNvPr>
          <p:cNvGrpSpPr/>
          <p:nvPr userDrawn="1"/>
        </p:nvGrpSpPr>
        <p:grpSpPr>
          <a:xfrm>
            <a:off x="-8992" y="4687321"/>
            <a:ext cx="6195224" cy="1080000"/>
            <a:chOff x="-8991" y="4687321"/>
            <a:chExt cx="6194418" cy="1080000"/>
          </a:xfrm>
        </p:grpSpPr>
        <p:sp>
          <p:nvSpPr>
            <p:cNvPr id="11" name="Rechteck 10">
              <a:extLst>
                <a:ext uri="{FF2B5EF4-FFF2-40B4-BE49-F238E27FC236}">
                  <a16:creationId xmlns:a16="http://schemas.microsoft.com/office/drawing/2014/main" id="{C622B6B7-93D8-429A-857C-8366FC4A34C3}"/>
                </a:ext>
              </a:extLst>
            </p:cNvPr>
            <p:cNvSpPr>
              <a:spLocks noChangeAspect="1"/>
            </p:cNvSpPr>
            <p:nvPr userDrawn="1"/>
          </p:nvSpPr>
          <p:spPr>
            <a:xfrm>
              <a:off x="-8991" y="4687321"/>
              <a:ext cx="6194418"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6" name="Grafik 15">
              <a:extLst>
                <a:ext uri="{FF2B5EF4-FFF2-40B4-BE49-F238E27FC236}">
                  <a16:creationId xmlns:a16="http://schemas.microsoft.com/office/drawing/2014/main" id="{B4F8C86B-0CE3-46DA-87BF-F661EA2941D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02171" y="4950638"/>
              <a:ext cx="1619425" cy="586722"/>
            </a:xfrm>
            <a:prstGeom prst="rect">
              <a:avLst/>
            </a:prstGeom>
          </p:spPr>
        </p:pic>
      </p:grpSp>
      <p:sp>
        <p:nvSpPr>
          <p:cNvPr id="8" name="Rechteck 7"/>
          <p:cNvSpPr/>
          <p:nvPr userDrawn="1"/>
        </p:nvSpPr>
        <p:spPr>
          <a:xfrm>
            <a:off x="134065" y="800708"/>
            <a:ext cx="6070154" cy="38884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5" name="TitelPlaz"/>
          <p:cNvSpPr>
            <a:spLocks noGrp="1"/>
          </p:cNvSpPr>
          <p:nvPr userDrawn="1">
            <p:ph type="title" hasCustomPrompt="1"/>
            <p:custDataLst>
              <p:tags r:id="rId1"/>
            </p:custDataLst>
          </p:nvPr>
        </p:nvSpPr>
        <p:spPr>
          <a:xfrm>
            <a:off x="479614" y="1232756"/>
            <a:ext cx="5436342" cy="2592288"/>
          </a:xfrm>
          <a:prstGeom prst="rect">
            <a:avLst/>
          </a:prstGeom>
        </p:spPr>
        <p:txBody>
          <a:bodyPr vert="horz" lIns="0" tIns="0" rIns="0" bIns="0" rtlCol="0" anchor="t">
            <a:normAutofit/>
          </a:bodyPr>
          <a:lstStyle>
            <a:lvl1pPr>
              <a:lnSpc>
                <a:spcPct val="95000"/>
              </a:lnSpc>
              <a:spcBef>
                <a:spcPts val="0"/>
              </a:spcBef>
              <a:spcAft>
                <a:spcPts val="0"/>
              </a:spcAft>
              <a:defRPr sz="3400">
                <a:solidFill>
                  <a:schemeClr val="accent1"/>
                </a:solidFill>
              </a:defRPr>
            </a:lvl1pPr>
          </a:lstStyle>
          <a:p>
            <a:r>
              <a:rPr lang="en-US" sz="3400" dirty="0"/>
              <a:t>Lorem Ipsum </a:t>
            </a:r>
            <a:r>
              <a:rPr lang="en-US" sz="3400" dirty="0" err="1"/>
              <a:t>dolormit</a:t>
            </a:r>
            <a:br>
              <a:rPr lang="en-US" sz="3400" dirty="0"/>
            </a:br>
            <a:r>
              <a:rPr lang="en-US" sz="3400" dirty="0" err="1"/>
              <a:t>amet</a:t>
            </a:r>
            <a:r>
              <a:rPr lang="en-US" sz="3400" dirty="0"/>
              <a:t> </a:t>
            </a:r>
            <a:r>
              <a:rPr lang="en-US" sz="3400" dirty="0" err="1"/>
              <a:t>avensis</a:t>
            </a:r>
            <a:r>
              <a:rPr lang="en-US" sz="3400" dirty="0"/>
              <a:t> </a:t>
            </a:r>
            <a:r>
              <a:rPr lang="en-US" sz="3400" dirty="0" err="1"/>
              <a:t>tusa</a:t>
            </a:r>
            <a:r>
              <a:rPr lang="en-US" sz="3400" dirty="0"/>
              <a:t>.</a:t>
            </a:r>
            <a:br>
              <a:rPr lang="en-US" sz="3400" dirty="0"/>
            </a:br>
            <a:endParaRPr lang="de-DE" sz="3400" b="0" dirty="0"/>
          </a:p>
        </p:txBody>
      </p:sp>
      <p:sp>
        <p:nvSpPr>
          <p:cNvPr id="42" name="Textplatzhalter 40"/>
          <p:cNvSpPr>
            <a:spLocks noGrp="1"/>
          </p:cNvSpPr>
          <p:nvPr userDrawn="1">
            <p:ph type="body" sz="quarter" idx="13" hasCustomPrompt="1"/>
          </p:nvPr>
        </p:nvSpPr>
        <p:spPr>
          <a:xfrm>
            <a:off x="479614" y="3861048"/>
            <a:ext cx="5436342" cy="433139"/>
          </a:xfrm>
          <a:prstGeom prst="rect">
            <a:avLst/>
          </a:prstGeom>
        </p:spPr>
        <p:txBody>
          <a:bodyPr lIns="0" tIns="0" rIns="0" bIns="0" anchor="b"/>
          <a:lstStyle>
            <a:lvl1pPr marL="0" indent="0">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Ludwigshafen, 26.05.2017</a:t>
            </a:r>
          </a:p>
        </p:txBody>
      </p:sp>
      <p:sp>
        <p:nvSpPr>
          <p:cNvPr id="14" name="Textfeld 13">
            <a:extLst>
              <a:ext uri="{FF2B5EF4-FFF2-40B4-BE49-F238E27FC236}">
                <a16:creationId xmlns:a16="http://schemas.microsoft.com/office/drawing/2014/main" id="{62BFBEAA-2FBA-4360-ADE4-73AE5ABDF8D4}"/>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19" name="Datumsplatzhalter 5">
            <a:extLst>
              <a:ext uri="{FF2B5EF4-FFF2-40B4-BE49-F238E27FC236}">
                <a16:creationId xmlns:a16="http://schemas.microsoft.com/office/drawing/2014/main" id="{78C00482-9842-4FA8-AD1D-08C09AAF8191}"/>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20" name="Fußzeilenplatzhalter 6">
            <a:extLst>
              <a:ext uri="{FF2B5EF4-FFF2-40B4-BE49-F238E27FC236}">
                <a16:creationId xmlns:a16="http://schemas.microsoft.com/office/drawing/2014/main" id="{288B0ACF-B38C-4EE9-BB65-6FBF2607C750}"/>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21" name="Foliennummernplatzhalter 7">
            <a:extLst>
              <a:ext uri="{FF2B5EF4-FFF2-40B4-BE49-F238E27FC236}">
                <a16:creationId xmlns:a16="http://schemas.microsoft.com/office/drawing/2014/main" id="{3524B24C-C17D-4026-A2BD-1057D7B8A69A}"/>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248961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04D31B83-2E89-446B-AD46-9CF55729D5E9}"/>
              </a:ext>
            </a:extLst>
          </p:cNvPr>
          <p:cNvGrpSpPr/>
          <p:nvPr userDrawn="1"/>
        </p:nvGrpSpPr>
        <p:grpSpPr>
          <a:xfrm>
            <a:off x="5997360" y="872716"/>
            <a:ext cx="6195224" cy="1080000"/>
            <a:chOff x="5996579" y="872716"/>
            <a:chExt cx="6194418" cy="1080000"/>
          </a:xfrm>
        </p:grpSpPr>
        <p:sp>
          <p:nvSpPr>
            <p:cNvPr id="15" name="Rechteck 14">
              <a:extLst>
                <a:ext uri="{FF2B5EF4-FFF2-40B4-BE49-F238E27FC236}">
                  <a16:creationId xmlns:a16="http://schemas.microsoft.com/office/drawing/2014/main" id="{817AAF36-E66A-4DB6-BD1B-EB1CC84B3788}"/>
                </a:ext>
              </a:extLst>
            </p:cNvPr>
            <p:cNvSpPr>
              <a:spLocks noChangeAspect="1"/>
            </p:cNvSpPr>
            <p:nvPr userDrawn="1"/>
          </p:nvSpPr>
          <p:spPr>
            <a:xfrm>
              <a:off x="5996579" y="872716"/>
              <a:ext cx="6194418"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6" name="Grafik 15">
              <a:extLst>
                <a:ext uri="{FF2B5EF4-FFF2-40B4-BE49-F238E27FC236}">
                  <a16:creationId xmlns:a16="http://schemas.microsoft.com/office/drawing/2014/main" id="{FB15633F-B6BF-4487-A284-A3B5B6192C0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59808" y="1136032"/>
              <a:ext cx="1619425" cy="586722"/>
            </a:xfrm>
            <a:prstGeom prst="rect">
              <a:avLst/>
            </a:prstGeom>
          </p:spPr>
        </p:pic>
      </p:grpSp>
      <p:sp>
        <p:nvSpPr>
          <p:cNvPr id="8" name="Rechteck 7"/>
          <p:cNvSpPr/>
          <p:nvPr userDrawn="1"/>
        </p:nvSpPr>
        <p:spPr>
          <a:xfrm>
            <a:off x="5987786" y="2096716"/>
            <a:ext cx="6204215" cy="38884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1"/>
              </a:solidFill>
            </a:endParaRPr>
          </a:p>
        </p:txBody>
      </p:sp>
      <p:sp>
        <p:nvSpPr>
          <p:cNvPr id="25" name="TitelPlaz"/>
          <p:cNvSpPr>
            <a:spLocks noGrp="1"/>
          </p:cNvSpPr>
          <p:nvPr userDrawn="1">
            <p:ph type="title" hasCustomPrompt="1"/>
            <p:custDataLst>
              <p:tags r:id="rId1"/>
            </p:custDataLst>
          </p:nvPr>
        </p:nvSpPr>
        <p:spPr>
          <a:xfrm>
            <a:off x="6312052" y="2492896"/>
            <a:ext cx="5401303" cy="2592288"/>
          </a:xfrm>
          <a:prstGeom prst="rect">
            <a:avLst/>
          </a:prstGeom>
        </p:spPr>
        <p:txBody>
          <a:bodyPr vert="horz" lIns="0" tIns="0" rIns="0" bIns="0" rtlCol="0" anchor="t">
            <a:normAutofit/>
          </a:bodyPr>
          <a:lstStyle>
            <a:lvl1pPr>
              <a:lnSpc>
                <a:spcPct val="95000"/>
              </a:lnSpc>
              <a:spcBef>
                <a:spcPts val="0"/>
              </a:spcBef>
              <a:spcAft>
                <a:spcPts val="0"/>
              </a:spcAft>
              <a:defRPr sz="3400">
                <a:solidFill>
                  <a:schemeClr val="accent1"/>
                </a:solidFill>
              </a:defRPr>
            </a:lvl1pPr>
          </a:lstStyle>
          <a:p>
            <a:r>
              <a:rPr lang="en-US" sz="3400" dirty="0"/>
              <a:t>Lorem Ipsum </a:t>
            </a:r>
            <a:r>
              <a:rPr lang="en-US" sz="3400" dirty="0" err="1"/>
              <a:t>dolormit</a:t>
            </a:r>
            <a:br>
              <a:rPr lang="en-US" sz="3400" dirty="0"/>
            </a:br>
            <a:r>
              <a:rPr lang="en-US" sz="3400" dirty="0" err="1"/>
              <a:t>amet</a:t>
            </a:r>
            <a:r>
              <a:rPr lang="en-US" sz="3400" dirty="0"/>
              <a:t> </a:t>
            </a:r>
            <a:r>
              <a:rPr lang="en-US" sz="3400" dirty="0" err="1"/>
              <a:t>avensis</a:t>
            </a:r>
            <a:r>
              <a:rPr lang="en-US" sz="3400" dirty="0"/>
              <a:t> </a:t>
            </a:r>
            <a:r>
              <a:rPr lang="en-US" sz="3400" dirty="0" err="1"/>
              <a:t>tusa</a:t>
            </a:r>
            <a:r>
              <a:rPr lang="en-US" sz="3400" dirty="0"/>
              <a:t>.</a:t>
            </a:r>
            <a:endParaRPr lang="de-DE" sz="3400" b="0" dirty="0"/>
          </a:p>
        </p:txBody>
      </p:sp>
      <p:sp>
        <p:nvSpPr>
          <p:cNvPr id="42" name="Textplatzhalter 40"/>
          <p:cNvSpPr>
            <a:spLocks noGrp="1"/>
          </p:cNvSpPr>
          <p:nvPr userDrawn="1">
            <p:ph type="body" sz="quarter" idx="13" hasCustomPrompt="1"/>
          </p:nvPr>
        </p:nvSpPr>
        <p:spPr>
          <a:xfrm>
            <a:off x="6312052" y="5121189"/>
            <a:ext cx="5437312" cy="433139"/>
          </a:xfrm>
          <a:prstGeom prst="rect">
            <a:avLst/>
          </a:prstGeom>
        </p:spPr>
        <p:txBody>
          <a:bodyPr lIns="0" tIns="0" rIns="0" bIns="0" anchor="b"/>
          <a:lstStyle>
            <a:lvl1pPr marL="0" indent="0">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Ludwigshafen, 26.05.2017</a:t>
            </a:r>
          </a:p>
        </p:txBody>
      </p:sp>
      <p:sp>
        <p:nvSpPr>
          <p:cNvPr id="14" name="Textfeld 13">
            <a:extLst>
              <a:ext uri="{FF2B5EF4-FFF2-40B4-BE49-F238E27FC236}">
                <a16:creationId xmlns:a16="http://schemas.microsoft.com/office/drawing/2014/main" id="{70201EB7-A074-49C4-A59F-DC5A2780E1C2}"/>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19" name="Datumsplatzhalter 5">
            <a:extLst>
              <a:ext uri="{FF2B5EF4-FFF2-40B4-BE49-F238E27FC236}">
                <a16:creationId xmlns:a16="http://schemas.microsoft.com/office/drawing/2014/main" id="{A9008EC8-F557-42A2-AD66-ECB6CC309F98}"/>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20" name="Fußzeilenplatzhalter 6">
            <a:extLst>
              <a:ext uri="{FF2B5EF4-FFF2-40B4-BE49-F238E27FC236}">
                <a16:creationId xmlns:a16="http://schemas.microsoft.com/office/drawing/2014/main" id="{0D782FAC-F9ED-4398-9FDE-65580BC90081}"/>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21" name="Foliennummernplatzhalter 7">
            <a:extLst>
              <a:ext uri="{FF2B5EF4-FFF2-40B4-BE49-F238E27FC236}">
                <a16:creationId xmlns:a16="http://schemas.microsoft.com/office/drawing/2014/main" id="{E09338FD-93DD-492F-9B2E-1D643524A842}"/>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748962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4)">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14824817-2139-4738-B40B-D941412B7ECA}"/>
              </a:ext>
            </a:extLst>
          </p:cNvPr>
          <p:cNvGrpSpPr/>
          <p:nvPr userDrawn="1"/>
        </p:nvGrpSpPr>
        <p:grpSpPr>
          <a:xfrm>
            <a:off x="5996776" y="4687321"/>
            <a:ext cx="6195224" cy="1080000"/>
            <a:chOff x="5995995" y="4687321"/>
            <a:chExt cx="6194418" cy="1080000"/>
          </a:xfrm>
        </p:grpSpPr>
        <p:sp>
          <p:nvSpPr>
            <p:cNvPr id="15" name="Rechteck 14">
              <a:extLst>
                <a:ext uri="{FF2B5EF4-FFF2-40B4-BE49-F238E27FC236}">
                  <a16:creationId xmlns:a16="http://schemas.microsoft.com/office/drawing/2014/main" id="{772A11FC-14A0-4F7F-9E95-7F8790186215}"/>
                </a:ext>
              </a:extLst>
            </p:cNvPr>
            <p:cNvSpPr>
              <a:spLocks noChangeAspect="1"/>
            </p:cNvSpPr>
            <p:nvPr userDrawn="1"/>
          </p:nvSpPr>
          <p:spPr>
            <a:xfrm>
              <a:off x="5995995" y="4687321"/>
              <a:ext cx="6194418"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6" name="Grafik 15">
              <a:extLst>
                <a:ext uri="{FF2B5EF4-FFF2-40B4-BE49-F238E27FC236}">
                  <a16:creationId xmlns:a16="http://schemas.microsoft.com/office/drawing/2014/main" id="{2FDE93F7-B7D1-4397-9B86-4FF056C41D6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68213" y="4950637"/>
              <a:ext cx="1619425" cy="586722"/>
            </a:xfrm>
            <a:prstGeom prst="rect">
              <a:avLst/>
            </a:prstGeom>
          </p:spPr>
        </p:pic>
      </p:grpSp>
      <p:sp>
        <p:nvSpPr>
          <p:cNvPr id="8" name="Rechteck 7"/>
          <p:cNvSpPr/>
          <p:nvPr userDrawn="1"/>
        </p:nvSpPr>
        <p:spPr>
          <a:xfrm>
            <a:off x="5987784" y="800708"/>
            <a:ext cx="6204216" cy="38884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1"/>
              </a:solidFill>
            </a:endParaRPr>
          </a:p>
        </p:txBody>
      </p:sp>
      <p:sp>
        <p:nvSpPr>
          <p:cNvPr id="25" name="TitelPlaz"/>
          <p:cNvSpPr>
            <a:spLocks noGrp="1"/>
          </p:cNvSpPr>
          <p:nvPr userDrawn="1">
            <p:ph type="title" hasCustomPrompt="1"/>
            <p:custDataLst>
              <p:tags r:id="rId1"/>
            </p:custDataLst>
          </p:nvPr>
        </p:nvSpPr>
        <p:spPr>
          <a:xfrm>
            <a:off x="6276043" y="1232756"/>
            <a:ext cx="5446059" cy="2592288"/>
          </a:xfrm>
          <a:prstGeom prst="rect">
            <a:avLst/>
          </a:prstGeom>
        </p:spPr>
        <p:txBody>
          <a:bodyPr vert="horz" lIns="0" tIns="0" rIns="0" bIns="0" rtlCol="0" anchor="t">
            <a:normAutofit/>
          </a:bodyPr>
          <a:lstStyle>
            <a:lvl1pPr>
              <a:lnSpc>
                <a:spcPct val="95000"/>
              </a:lnSpc>
              <a:spcBef>
                <a:spcPts val="0"/>
              </a:spcBef>
              <a:spcAft>
                <a:spcPts val="0"/>
              </a:spcAft>
              <a:defRPr sz="3400">
                <a:solidFill>
                  <a:schemeClr val="accent1"/>
                </a:solidFill>
              </a:defRPr>
            </a:lvl1pPr>
          </a:lstStyle>
          <a:p>
            <a:r>
              <a:rPr lang="en-US" sz="3400" dirty="0"/>
              <a:t>Lorem Ipsum </a:t>
            </a:r>
            <a:r>
              <a:rPr lang="en-US" sz="3400" dirty="0" err="1"/>
              <a:t>dolormit</a:t>
            </a:r>
            <a:br>
              <a:rPr lang="en-US" sz="3400" dirty="0"/>
            </a:br>
            <a:r>
              <a:rPr lang="en-US" sz="3400" dirty="0" err="1"/>
              <a:t>amet</a:t>
            </a:r>
            <a:r>
              <a:rPr lang="en-US" sz="3400" dirty="0"/>
              <a:t> </a:t>
            </a:r>
            <a:r>
              <a:rPr lang="en-US" sz="3400" dirty="0" err="1"/>
              <a:t>avensis</a:t>
            </a:r>
            <a:r>
              <a:rPr lang="en-US" sz="3400" dirty="0"/>
              <a:t> </a:t>
            </a:r>
            <a:r>
              <a:rPr lang="en-US" sz="3400" dirty="0" err="1"/>
              <a:t>tusa</a:t>
            </a:r>
            <a:r>
              <a:rPr lang="en-US" sz="3400" dirty="0"/>
              <a:t>.</a:t>
            </a:r>
            <a:endParaRPr lang="de-DE" sz="3400" b="0" dirty="0"/>
          </a:p>
        </p:txBody>
      </p:sp>
      <p:sp>
        <p:nvSpPr>
          <p:cNvPr id="42" name="Textplatzhalter 40"/>
          <p:cNvSpPr>
            <a:spLocks noGrp="1"/>
          </p:cNvSpPr>
          <p:nvPr userDrawn="1">
            <p:ph type="body" sz="quarter" idx="13" hasCustomPrompt="1"/>
          </p:nvPr>
        </p:nvSpPr>
        <p:spPr>
          <a:xfrm>
            <a:off x="6276043" y="3861048"/>
            <a:ext cx="5446059" cy="433139"/>
          </a:xfrm>
          <a:prstGeom prst="rect">
            <a:avLst/>
          </a:prstGeom>
        </p:spPr>
        <p:txBody>
          <a:bodyPr lIns="0" tIns="0" rIns="0" bIns="0" anchor="b"/>
          <a:lstStyle>
            <a:lvl1pPr marL="0" indent="0">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Ludwigshafen, 26.05.2017</a:t>
            </a:r>
          </a:p>
        </p:txBody>
      </p:sp>
      <p:sp>
        <p:nvSpPr>
          <p:cNvPr id="14" name="Textfeld 13">
            <a:extLst>
              <a:ext uri="{FF2B5EF4-FFF2-40B4-BE49-F238E27FC236}">
                <a16:creationId xmlns:a16="http://schemas.microsoft.com/office/drawing/2014/main" id="{1630D635-EE83-4917-BCF4-46A4F6763216}"/>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19" name="Datumsplatzhalter 5">
            <a:extLst>
              <a:ext uri="{FF2B5EF4-FFF2-40B4-BE49-F238E27FC236}">
                <a16:creationId xmlns:a16="http://schemas.microsoft.com/office/drawing/2014/main" id="{800107A6-E07E-41F4-BB8A-6E6A94D0B386}"/>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20" name="Fußzeilenplatzhalter 6">
            <a:extLst>
              <a:ext uri="{FF2B5EF4-FFF2-40B4-BE49-F238E27FC236}">
                <a16:creationId xmlns:a16="http://schemas.microsoft.com/office/drawing/2014/main" id="{88E8D379-A504-4A2A-A8B5-6D43D31BF862}"/>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21" name="Foliennummernplatzhalter 7">
            <a:extLst>
              <a:ext uri="{FF2B5EF4-FFF2-40B4-BE49-F238E27FC236}">
                <a16:creationId xmlns:a16="http://schemas.microsoft.com/office/drawing/2014/main" id="{3A29059A-93E7-4E86-874F-4B85CFFBC94C}"/>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415501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folie_Individuell">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721AC38-2766-43CB-971E-986E0C3B0C35}"/>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13" name="Datumsplatzhalter 5">
            <a:extLst>
              <a:ext uri="{FF2B5EF4-FFF2-40B4-BE49-F238E27FC236}">
                <a16:creationId xmlns:a16="http://schemas.microsoft.com/office/drawing/2014/main" id="{E7F35D83-2E49-43C2-AFE7-8E15C1CA5592}"/>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14" name="Fußzeilenplatzhalter 6">
            <a:extLst>
              <a:ext uri="{FF2B5EF4-FFF2-40B4-BE49-F238E27FC236}">
                <a16:creationId xmlns:a16="http://schemas.microsoft.com/office/drawing/2014/main" id="{C80BE593-88F9-4077-8479-C015A3C89F18}"/>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15" name="Foliennummernplatzhalter 7">
            <a:extLst>
              <a:ext uri="{FF2B5EF4-FFF2-40B4-BE49-F238E27FC236}">
                <a16:creationId xmlns:a16="http://schemas.microsoft.com/office/drawing/2014/main" id="{D67BF167-1BE6-4042-9052-FC67C2A7BE16}"/>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449064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8DD1E4A4-7099-48D4-B1FB-37329156E9D9}"/>
              </a:ext>
            </a:extLst>
          </p:cNvPr>
          <p:cNvGraphicFramePr>
            <a:graphicFrameLocks noChangeAspect="1"/>
          </p:cNvGraphicFramePr>
          <p:nvPr userDrawn="1">
            <p:custDataLst>
              <p:tags r:id="rId2"/>
            </p:custDataLst>
            <p:ext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spid="_x0000_s2050" name="think-cell Folie" r:id="rId4" imgW="347" imgH="346" progId="TCLayout.ActiveDocument.1">
                  <p:embed/>
                </p:oleObj>
              </mc:Choice>
              <mc:Fallback>
                <p:oleObj name="think-cell Folie" r:id="rId4" imgW="347" imgH="346" progId="TCLayout.ActiveDocument.1">
                  <p:embed/>
                  <p:pic>
                    <p:nvPicPr>
                      <p:cNvPr id="2" name="Objekt 1" hidden="1">
                        <a:extLst>
                          <a:ext uri="{FF2B5EF4-FFF2-40B4-BE49-F238E27FC236}">
                            <a16:creationId xmlns:a16="http://schemas.microsoft.com/office/drawing/2014/main" id="{8DD1E4A4-7099-48D4-B1FB-37329156E9D9}"/>
                          </a:ext>
                        </a:extLst>
                      </p:cNvPr>
                      <p:cNvPicPr/>
                      <p:nvPr/>
                    </p:nvPicPr>
                    <p:blipFill>
                      <a:blip r:embed="rId5"/>
                      <a:stretch>
                        <a:fillRect/>
                      </a:stretch>
                    </p:blipFill>
                    <p:spPr>
                      <a:xfrm>
                        <a:off x="1589" y="1591"/>
                        <a:ext cx="1587" cy="1587"/>
                      </a:xfrm>
                      <a:prstGeom prst="rect">
                        <a:avLst/>
                      </a:prstGeom>
                    </p:spPr>
                  </p:pic>
                </p:oleObj>
              </mc:Fallback>
            </mc:AlternateContent>
          </a:graphicData>
        </a:graphic>
      </p:graphicFrame>
      <p:sp>
        <p:nvSpPr>
          <p:cNvPr id="7" name="Titelplatzhalter 4">
            <a:extLst>
              <a:ext uri="{FF2B5EF4-FFF2-40B4-BE49-F238E27FC236}">
                <a16:creationId xmlns:a16="http://schemas.microsoft.com/office/drawing/2014/main" id="{0538B6D2-C2F1-4747-BF07-81277F911804}"/>
              </a:ext>
            </a:extLst>
          </p:cNvPr>
          <p:cNvSpPr>
            <a:spLocks noGrp="1"/>
          </p:cNvSpPr>
          <p:nvPr>
            <p:ph type="title"/>
          </p:nvPr>
        </p:nvSpPr>
        <p:spPr>
          <a:xfrm>
            <a:off x="218333" y="430442"/>
            <a:ext cx="11737915" cy="853200"/>
          </a:xfrm>
          <a:prstGeom prst="rect">
            <a:avLst/>
          </a:prstGeom>
        </p:spPr>
        <p:txBody>
          <a:bodyPr vert="horz" lIns="0" tIns="0" rIns="0" bIns="0" rtlCol="0" anchor="t" anchorCtr="0">
            <a:noAutofit/>
          </a:bodyPr>
          <a:lstStyle>
            <a:lvl1pPr>
              <a:defRPr>
                <a:solidFill>
                  <a:schemeClr val="accent1"/>
                </a:solidFill>
              </a:defRPr>
            </a:lvl1pPr>
          </a:lstStyle>
          <a:p>
            <a:r>
              <a:rPr lang="de-DE" dirty="0"/>
              <a:t>Titelmasterformat durch Klicken bearbeiten</a:t>
            </a:r>
          </a:p>
        </p:txBody>
      </p:sp>
      <p:sp>
        <p:nvSpPr>
          <p:cNvPr id="8" name="Textplatzhalter 2">
            <a:extLst>
              <a:ext uri="{FF2B5EF4-FFF2-40B4-BE49-F238E27FC236}">
                <a16:creationId xmlns:a16="http://schemas.microsoft.com/office/drawing/2014/main" id="{30714BB5-5B15-4044-95BB-D1198A687A7E}"/>
              </a:ext>
            </a:extLst>
          </p:cNvPr>
          <p:cNvSpPr>
            <a:spLocks noGrp="1"/>
          </p:cNvSpPr>
          <p:nvPr>
            <p:ph idx="1"/>
          </p:nvPr>
        </p:nvSpPr>
        <p:spPr>
          <a:xfrm>
            <a:off x="216030" y="1944000"/>
            <a:ext cx="11753889" cy="3960000"/>
          </a:xfrm>
          <a:prstGeom prst="rect">
            <a:avLst/>
          </a:prstGeom>
        </p:spPr>
        <p:txBody>
          <a:bodyPr vert="horz" lIns="0" tIns="0" rIns="0" bIns="0" rtlCol="0">
            <a:noAutofit/>
          </a:bodyPr>
          <a:lstStyle>
            <a:lvl1pPr>
              <a:spcBef>
                <a:spcPts val="1350"/>
              </a:spcBef>
              <a:buClr>
                <a:schemeClr val="accent1"/>
              </a:buClr>
              <a:defRPr/>
            </a:lvl1pPr>
            <a:lvl2pPr marL="539354" indent="-339329">
              <a:buClr>
                <a:schemeClr val="accent1"/>
              </a:buClr>
              <a:defRPr/>
            </a:lvl2pPr>
            <a:lvl3pPr>
              <a:buClr>
                <a:schemeClr val="accent1"/>
              </a:buClr>
              <a:defRPr/>
            </a:lvl3pPr>
            <a:lvl4pPr>
              <a:buClr>
                <a:schemeClr val="accent1"/>
              </a:buClr>
              <a:defRPr/>
            </a:lvl4pPr>
          </a:lstStyle>
          <a:p>
            <a:pPr marL="257175" marR="0" lvl="0" indent="-257175" algn="l" defTabSz="685800" rtl="0" eaLnBrk="1" fontAlgn="auto" latinLnBrk="0" hangingPunct="1">
              <a:lnSpc>
                <a:spcPct val="110000"/>
              </a:lnSpc>
              <a:spcBef>
                <a:spcPts val="0"/>
              </a:spcBef>
              <a:spcAft>
                <a:spcPts val="0"/>
              </a:spcAft>
              <a:buClr>
                <a:srgbClr val="004A96"/>
              </a:buClr>
              <a:buSzTx/>
              <a:buFont typeface="Wingdings" panose="05000000000000000000" pitchFamily="2" charset="2"/>
              <a:buChar char="n"/>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Formatvorlagen des Textmasters bearbeiten</a:t>
            </a:r>
          </a:p>
          <a:p>
            <a:pPr marL="539354" marR="0" lvl="1" indent="-271463" algn="l" defTabSz="685800" rtl="0" eaLnBrk="1" fontAlgn="auto" latinLnBrk="0" hangingPunct="1">
              <a:lnSpc>
                <a:spcPct val="110000"/>
              </a:lnSpc>
              <a:spcBef>
                <a:spcPts val="450"/>
              </a:spcBef>
              <a:spcAft>
                <a:spcPts val="0"/>
              </a:spcAft>
              <a:buClr>
                <a:srgbClr val="004A96"/>
              </a:buClr>
              <a:buSzTx/>
              <a:buFont typeface="Wingdings 3" panose="05040102010807070707" pitchFamily="18" charset="2"/>
              <a:buChar char=""/>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Zweite Ebene</a:t>
            </a:r>
          </a:p>
          <a:p>
            <a:pPr marL="806054" marR="0" lvl="2" indent="-266700" algn="l" defTabSz="685800" rtl="0" eaLnBrk="1" fontAlgn="auto" latinLnBrk="0" hangingPunct="1">
              <a:lnSpc>
                <a:spcPct val="110000"/>
              </a:lnSpc>
              <a:spcBef>
                <a:spcPts val="225"/>
              </a:spcBef>
              <a:spcAft>
                <a:spcPts val="0"/>
              </a:spcAft>
              <a:buClr>
                <a:srgbClr val="004A96"/>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Dritte Ebene</a:t>
            </a:r>
          </a:p>
          <a:p>
            <a:pPr marL="1077516" marR="0" lvl="3" indent="-271463" algn="l" defTabSz="6858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Vierte Ebene</a:t>
            </a:r>
          </a:p>
        </p:txBody>
      </p:sp>
      <p:sp>
        <p:nvSpPr>
          <p:cNvPr id="9" name="Datumsplatzhalter 5">
            <a:extLst>
              <a:ext uri="{FF2B5EF4-FFF2-40B4-BE49-F238E27FC236}">
                <a16:creationId xmlns:a16="http://schemas.microsoft.com/office/drawing/2014/main" id="{2E2C4AE6-C3E1-43A4-BAE5-1315CB96883E}"/>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675">
                <a:solidFill>
                  <a:schemeClr val="tx1"/>
                </a:solidFill>
              </a:defRPr>
            </a:lvl1pPr>
          </a:lstStyle>
          <a:p>
            <a:fld id="{65010B03-D230-4701-9F37-B6F131066B93}" type="datetime1">
              <a:rPr lang="de-DE" smtClean="0"/>
              <a:pPr/>
              <a:t>20.06.2019</a:t>
            </a:fld>
            <a:endParaRPr lang="de-DE" dirty="0"/>
          </a:p>
        </p:txBody>
      </p:sp>
      <p:sp>
        <p:nvSpPr>
          <p:cNvPr id="10" name="Fußzeilenplatzhalter 6">
            <a:extLst>
              <a:ext uri="{FF2B5EF4-FFF2-40B4-BE49-F238E27FC236}">
                <a16:creationId xmlns:a16="http://schemas.microsoft.com/office/drawing/2014/main" id="{3B8C9186-B6AC-43D2-8977-2776DEB0EDBB}"/>
              </a:ext>
            </a:extLst>
          </p:cNvPr>
          <p:cNvSpPr>
            <a:spLocks noGrp="1"/>
          </p:cNvSpPr>
          <p:nvPr>
            <p:ph type="ftr" sz="quarter" idx="3"/>
          </p:nvPr>
        </p:nvSpPr>
        <p:spPr>
          <a:xfrm>
            <a:off x="1368180" y="6516113"/>
            <a:ext cx="3364707" cy="167933"/>
          </a:xfrm>
          <a:prstGeom prst="rect">
            <a:avLst/>
          </a:prstGeom>
        </p:spPr>
        <p:txBody>
          <a:bodyPr lIns="0" tIns="0" rIns="0" bIns="0"/>
          <a:lstStyle>
            <a:lvl1pPr>
              <a:defRPr sz="675">
                <a:solidFill>
                  <a:srgbClr val="000000"/>
                </a:solidFill>
              </a:defRPr>
            </a:lvl1pPr>
          </a:lstStyle>
          <a:p>
            <a:r>
              <a:rPr lang="de-DE" dirty="0"/>
              <a:t>|  Optionale Zusatzinformationen</a:t>
            </a:r>
          </a:p>
        </p:txBody>
      </p:sp>
      <p:sp>
        <p:nvSpPr>
          <p:cNvPr id="11" name="Foliennummernplatzhalter 7">
            <a:extLst>
              <a:ext uri="{FF2B5EF4-FFF2-40B4-BE49-F238E27FC236}">
                <a16:creationId xmlns:a16="http://schemas.microsoft.com/office/drawing/2014/main" id="{6106E3A7-16DF-44A3-85AC-6404C38176A6}"/>
              </a:ext>
            </a:extLst>
          </p:cNvPr>
          <p:cNvSpPr>
            <a:spLocks noGrp="1"/>
          </p:cNvSpPr>
          <p:nvPr>
            <p:ph type="sldNum" sz="quarter" idx="4"/>
          </p:nvPr>
        </p:nvSpPr>
        <p:spPr>
          <a:xfrm>
            <a:off x="227044" y="6514798"/>
            <a:ext cx="384267" cy="151200"/>
          </a:xfrm>
          <a:prstGeom prst="rect">
            <a:avLst/>
          </a:prstGeom>
        </p:spPr>
        <p:txBody>
          <a:bodyPr lIns="0" tIns="0" rIns="0" bIns="0"/>
          <a:lstStyle>
            <a:lvl1pPr>
              <a:defRPr sz="675" b="1">
                <a:solidFill>
                  <a:schemeClr val="tx1"/>
                </a:solidFill>
              </a:defRPr>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1447202712"/>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1824667A-5769-4A04-A6F7-8ABE2AF25EFC}"/>
              </a:ext>
            </a:extLst>
          </p:cNvPr>
          <p:cNvGraphicFramePr>
            <a:graphicFrameLocks noChangeAspect="1"/>
          </p:cNvGraphicFramePr>
          <p:nvPr userDrawn="1">
            <p:custDataLst>
              <p:tags r:id="rId2"/>
            </p:custDataLst>
            <p:ext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spid="_x0000_s3074" name="think-cell Folie" r:id="rId4" imgW="347" imgH="346" progId="TCLayout.ActiveDocument.1">
                  <p:embed/>
                </p:oleObj>
              </mc:Choice>
              <mc:Fallback>
                <p:oleObj name="think-cell Folie" r:id="rId4" imgW="347" imgH="346" progId="TCLayout.ActiveDocument.1">
                  <p:embed/>
                  <p:pic>
                    <p:nvPicPr>
                      <p:cNvPr id="2" name="Objekt 1" hidden="1">
                        <a:extLst>
                          <a:ext uri="{FF2B5EF4-FFF2-40B4-BE49-F238E27FC236}">
                            <a16:creationId xmlns:a16="http://schemas.microsoft.com/office/drawing/2014/main" id="{1824667A-5769-4A04-A6F7-8ABE2AF25EFC}"/>
                          </a:ext>
                        </a:extLst>
                      </p:cNvPr>
                      <p:cNvPicPr/>
                      <p:nvPr/>
                    </p:nvPicPr>
                    <p:blipFill>
                      <a:blip r:embed="rId5"/>
                      <a:stretch>
                        <a:fillRect/>
                      </a:stretch>
                    </p:blipFill>
                    <p:spPr>
                      <a:xfrm>
                        <a:off x="1589" y="1591"/>
                        <a:ext cx="1587" cy="1587"/>
                      </a:xfrm>
                      <a:prstGeom prst="rect">
                        <a:avLst/>
                      </a:prstGeom>
                    </p:spPr>
                  </p:pic>
                </p:oleObj>
              </mc:Fallback>
            </mc:AlternateContent>
          </a:graphicData>
        </a:graphic>
      </p:graphicFrame>
      <p:sp>
        <p:nvSpPr>
          <p:cNvPr id="7" name="Titelplatzhalter 4">
            <a:extLst>
              <a:ext uri="{FF2B5EF4-FFF2-40B4-BE49-F238E27FC236}">
                <a16:creationId xmlns:a16="http://schemas.microsoft.com/office/drawing/2014/main" id="{0538B6D2-C2F1-4747-BF07-81277F911804}"/>
              </a:ext>
            </a:extLst>
          </p:cNvPr>
          <p:cNvSpPr>
            <a:spLocks noGrp="1"/>
          </p:cNvSpPr>
          <p:nvPr>
            <p:ph type="title"/>
          </p:nvPr>
        </p:nvSpPr>
        <p:spPr>
          <a:xfrm>
            <a:off x="218333" y="430442"/>
            <a:ext cx="11737915" cy="853200"/>
          </a:xfrm>
          <a:prstGeom prst="rect">
            <a:avLst/>
          </a:prstGeom>
        </p:spPr>
        <p:txBody>
          <a:bodyPr vert="horz" lIns="0" tIns="0" rIns="0" bIns="0" rtlCol="0" anchor="t" anchorCtr="0">
            <a:noAutofit/>
          </a:bodyPr>
          <a:lstStyle>
            <a:lvl1pPr>
              <a:defRPr>
                <a:solidFill>
                  <a:schemeClr val="accent1"/>
                </a:solidFill>
              </a:defRPr>
            </a:lvl1pPr>
          </a:lstStyle>
          <a:p>
            <a:r>
              <a:rPr lang="de-DE" dirty="0"/>
              <a:t>Titelmasterformat durch Klicken bearbeiten</a:t>
            </a:r>
          </a:p>
        </p:txBody>
      </p:sp>
      <p:sp>
        <p:nvSpPr>
          <p:cNvPr id="9" name="Datumsplatzhalter 5">
            <a:extLst>
              <a:ext uri="{FF2B5EF4-FFF2-40B4-BE49-F238E27FC236}">
                <a16:creationId xmlns:a16="http://schemas.microsoft.com/office/drawing/2014/main" id="{2E2C4AE6-C3E1-43A4-BAE5-1315CB96883E}"/>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675">
                <a:solidFill>
                  <a:schemeClr val="tx1"/>
                </a:solidFill>
              </a:defRPr>
            </a:lvl1pPr>
          </a:lstStyle>
          <a:p>
            <a:fld id="{65010B03-D230-4701-9F37-B6F131066B93}" type="datetime1">
              <a:rPr lang="de-DE" smtClean="0"/>
              <a:pPr/>
              <a:t>20.06.2019</a:t>
            </a:fld>
            <a:endParaRPr lang="de-DE" dirty="0"/>
          </a:p>
        </p:txBody>
      </p:sp>
      <p:sp>
        <p:nvSpPr>
          <p:cNvPr id="10" name="Fußzeilenplatzhalter 6">
            <a:extLst>
              <a:ext uri="{FF2B5EF4-FFF2-40B4-BE49-F238E27FC236}">
                <a16:creationId xmlns:a16="http://schemas.microsoft.com/office/drawing/2014/main" id="{3B8C9186-B6AC-43D2-8977-2776DEB0EDBB}"/>
              </a:ext>
            </a:extLst>
          </p:cNvPr>
          <p:cNvSpPr>
            <a:spLocks noGrp="1"/>
          </p:cNvSpPr>
          <p:nvPr>
            <p:ph type="ftr" sz="quarter" idx="3"/>
          </p:nvPr>
        </p:nvSpPr>
        <p:spPr>
          <a:xfrm>
            <a:off x="1368180" y="6516113"/>
            <a:ext cx="3364707" cy="167933"/>
          </a:xfrm>
          <a:prstGeom prst="rect">
            <a:avLst/>
          </a:prstGeom>
        </p:spPr>
        <p:txBody>
          <a:bodyPr lIns="0" tIns="0" rIns="0" bIns="0"/>
          <a:lstStyle>
            <a:lvl1pPr>
              <a:defRPr sz="675">
                <a:solidFill>
                  <a:srgbClr val="000000"/>
                </a:solidFill>
              </a:defRPr>
            </a:lvl1pPr>
          </a:lstStyle>
          <a:p>
            <a:r>
              <a:rPr lang="de-DE" dirty="0"/>
              <a:t>|  Optionale Zusatzinformationen</a:t>
            </a:r>
          </a:p>
        </p:txBody>
      </p:sp>
      <p:sp>
        <p:nvSpPr>
          <p:cNvPr id="11" name="Foliennummernplatzhalter 7">
            <a:extLst>
              <a:ext uri="{FF2B5EF4-FFF2-40B4-BE49-F238E27FC236}">
                <a16:creationId xmlns:a16="http://schemas.microsoft.com/office/drawing/2014/main" id="{6106E3A7-16DF-44A3-85AC-6404C38176A6}"/>
              </a:ext>
            </a:extLst>
          </p:cNvPr>
          <p:cNvSpPr>
            <a:spLocks noGrp="1"/>
          </p:cNvSpPr>
          <p:nvPr>
            <p:ph type="sldNum" sz="quarter" idx="4"/>
          </p:nvPr>
        </p:nvSpPr>
        <p:spPr>
          <a:xfrm>
            <a:off x="227044" y="6514798"/>
            <a:ext cx="384267" cy="151200"/>
          </a:xfrm>
          <a:prstGeom prst="rect">
            <a:avLst/>
          </a:prstGeom>
        </p:spPr>
        <p:txBody>
          <a:bodyPr lIns="0" tIns="0" rIns="0" bIns="0"/>
          <a:lstStyle>
            <a:lvl1pPr>
              <a:defRPr sz="675" b="1">
                <a:solidFill>
                  <a:schemeClr val="tx1"/>
                </a:solidFill>
              </a:defRPr>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67550230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120960714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ltLang="zh-CN"/>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262296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ltLang="zh-CN"/>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32761665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11580223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altLang="zh-CN"/>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lvl1pPr>
              <a:defRPr>
                <a:solidFill>
                  <a:schemeClr val="tx1"/>
                </a:solidFill>
              </a:defRPr>
            </a:lvl1pPr>
          </a:lstStyle>
          <a:p>
            <a:fld id="{C764DE79-268F-4C1A-8933-263129D2AF90}" type="datetimeFigureOut">
              <a:rPr lang="en-US" smtClean="0"/>
              <a:pPr/>
              <a:t>6/20/2019</a:t>
            </a:fld>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D5D29A3D-3D4E-0644-99C6-E19DFF2B4365}" type="slidenum">
              <a:rPr lang="en-US" smtClean="0"/>
              <a:pPr/>
              <a:t>‹#›</a:t>
            </a:fld>
            <a:endParaRPr lang="en-US"/>
          </a:p>
        </p:txBody>
      </p:sp>
    </p:spTree>
    <p:extLst>
      <p:ext uri="{BB962C8B-B14F-4D97-AF65-F5344CB8AC3E}">
        <p14:creationId xmlns:p14="http://schemas.microsoft.com/office/powerpoint/2010/main" val="3126287277"/>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heme" Target="../theme/theme2.xml"/><Relationship Id="rId7" Type="http://schemas.openxmlformats.org/officeDocument/2006/relationships/image" Target="../media/image3.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oleObject" Target="../embeddings/oleObject1.bin"/><Relationship Id="rId5" Type="http://schemas.openxmlformats.org/officeDocument/2006/relationships/tags" Target="../tags/tag3.xml"/><Relationship Id="rId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6.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4.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oleObject" Target="../embeddings/oleObject5.bin"/><Relationship Id="rId5" Type="http://schemas.openxmlformats.org/officeDocument/2006/relationships/tags" Target="../tags/tag13.xml"/><Relationship Id="rId4" Type="http://schemas.openxmlformats.org/officeDocument/2006/relationships/vmlDrawing" Target="../drawings/vmlDrawing5.v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ags" Target="../tags/tag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ix/0/0,6/25,39/3,8">
            <a:extLst>
              <a:ext uri="{FF2B5EF4-FFF2-40B4-BE49-F238E27FC236}">
                <a16:creationId xmlns:a16="http://schemas.microsoft.com/office/drawing/2014/main" id="{E863E240-8428-9F4A-81DC-252FECF1DDF2}"/>
              </a:ext>
            </a:extLst>
          </p:cNvPr>
          <p:cNvSpPr>
            <a:spLocks noChangeArrowheads="1"/>
          </p:cNvSpPr>
          <p:nvPr userDrawn="1">
            <p:custDataLst>
              <p:tags r:id="rId4"/>
            </p:custDataLst>
          </p:nvPr>
        </p:nvSpPr>
        <p:spPr bwMode="auto">
          <a:xfrm>
            <a:off x="1" y="215900"/>
            <a:ext cx="12187767" cy="1366838"/>
          </a:xfrm>
          <a:prstGeom prst="rect">
            <a:avLst/>
          </a:prstGeom>
          <a:solidFill>
            <a:srgbClr val="004A96"/>
          </a:solidFill>
          <a:ln>
            <a:noFill/>
          </a:ln>
          <a:effectLst/>
          <a:extLst/>
        </p:spPr>
        <p:txBody>
          <a:bodyPr wrap="none" anchor="ctr"/>
          <a:lstStyle/>
          <a:p>
            <a:endParaRPr lang="de-DE" sz="1800">
              <a:solidFill>
                <a:schemeClr val="tx1"/>
              </a:solidFill>
            </a:endParaRPr>
          </a:p>
        </p:txBody>
      </p:sp>
      <p:sp>
        <p:nvSpPr>
          <p:cNvPr id="2" name="Title Placeholder 1"/>
          <p:cNvSpPr>
            <a:spLocks noGrp="1"/>
          </p:cNvSpPr>
          <p:nvPr>
            <p:ph type="title"/>
          </p:nvPr>
        </p:nvSpPr>
        <p:spPr>
          <a:xfrm>
            <a:off x="483894" y="506103"/>
            <a:ext cx="9122599" cy="78643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CA87A1F2-49D4-BE4A-8328-6BBD0DE503D0}"/>
              </a:ext>
            </a:extLst>
          </p:cNvPr>
          <p:cNvSpPr>
            <a:spLocks noGrp="1"/>
          </p:cNvSpPr>
          <p:nvPr>
            <p:ph type="sldNum" sz="quarter" idx="4"/>
          </p:nvPr>
        </p:nvSpPr>
        <p:spPr>
          <a:xfrm>
            <a:off x="11353800" y="6419851"/>
            <a:ext cx="486363" cy="365125"/>
          </a:xfrm>
          <a:prstGeom prst="rect">
            <a:avLst/>
          </a:prstGeom>
        </p:spPr>
        <p:txBody>
          <a:bodyPr vert="horz" lIns="91440" tIns="45720" rIns="91440" bIns="45720" rtlCol="0" anchor="ctr"/>
          <a:lstStyle>
            <a:lvl1pPr algn="r">
              <a:defRPr sz="1200">
                <a:solidFill>
                  <a:schemeClr val="tx1"/>
                </a:solidFill>
              </a:defRPr>
            </a:lvl1pPr>
          </a:lstStyle>
          <a:p>
            <a:fld id="{D5D29A3D-3D4E-0644-99C6-E19DFF2B4365}" type="slidenum">
              <a:rPr lang="en-US" smtClean="0"/>
              <a:pPr/>
              <a:t>‹#›</a:t>
            </a:fld>
            <a:endParaRPr lang="en-US"/>
          </a:p>
        </p:txBody>
      </p:sp>
      <p:pic>
        <p:nvPicPr>
          <p:cNvPr id="7" name="Grafik 6">
            <a:extLst>
              <a:ext uri="{FF2B5EF4-FFF2-40B4-BE49-F238E27FC236}">
                <a16:creationId xmlns:a16="http://schemas.microsoft.com/office/drawing/2014/main" id="{5C42C042-122C-4184-BEAA-CC617DEC69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20801" y="1063148"/>
            <a:ext cx="1365739" cy="371108"/>
          </a:xfrm>
          <a:prstGeom prst="rect">
            <a:avLst/>
          </a:prstGeom>
        </p:spPr>
      </p:pic>
    </p:spTree>
    <p:extLst>
      <p:ext uri="{BB962C8B-B14F-4D97-AF65-F5344CB8AC3E}">
        <p14:creationId xmlns:p14="http://schemas.microsoft.com/office/powerpoint/2010/main" val="1395888591"/>
      </p:ext>
    </p:extLst>
  </p:cSld>
  <p:clrMap bg1="lt1" tx1="dk1" bg2="lt2" tx2="dk2" accent1="accent1" accent2="accent2" accent3="accent3" accent4="accent4" accent5="accent5" accent6="accent6" hlink="hlink" folHlink="folHlink"/>
  <p:sldLayoutIdLst>
    <p:sldLayoutId id="2147483686" r:id="rId1"/>
    <p:sldLayoutId id="2147483695" r:id="rId2"/>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E282921F-1EE4-4440-A550-390BBB7AA62F}"/>
              </a:ext>
            </a:extLst>
          </p:cNvPr>
          <p:cNvGraphicFramePr>
            <a:graphicFrameLocks noChangeAspect="1"/>
          </p:cNvGraphicFramePr>
          <p:nvPr userDrawn="1">
            <p:custDataLst>
              <p:tags r:id="rId5"/>
            </p:custDataLst>
            <p:ext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spid="_x0000_s1026" name="think-cell Folie" r:id="rId6" imgW="347" imgH="346" progId="TCLayout.ActiveDocument.1">
                  <p:embed/>
                </p:oleObj>
              </mc:Choice>
              <mc:Fallback>
                <p:oleObj name="think-cell Folie" r:id="rId6" imgW="347" imgH="346" progId="TCLayout.ActiveDocument.1">
                  <p:embed/>
                  <p:pic>
                    <p:nvPicPr>
                      <p:cNvPr id="2" name="Objekt 1" hidden="1">
                        <a:extLst>
                          <a:ext uri="{FF2B5EF4-FFF2-40B4-BE49-F238E27FC236}">
                            <a16:creationId xmlns:a16="http://schemas.microsoft.com/office/drawing/2014/main" id="{E282921F-1EE4-4440-A550-390BBB7AA62F}"/>
                          </a:ext>
                        </a:extLst>
                      </p:cNvPr>
                      <p:cNvPicPr/>
                      <p:nvPr/>
                    </p:nvPicPr>
                    <p:blipFill>
                      <a:blip r:embed="rId7"/>
                      <a:stretch>
                        <a:fillRect/>
                      </a:stretch>
                    </p:blipFill>
                    <p:spPr>
                      <a:xfrm>
                        <a:off x="1589" y="1591"/>
                        <a:ext cx="1587" cy="1587"/>
                      </a:xfrm>
                      <a:prstGeom prst="rect">
                        <a:avLst/>
                      </a:prstGeom>
                    </p:spPr>
                  </p:pic>
                </p:oleObj>
              </mc:Fallback>
            </mc:AlternateContent>
          </a:graphicData>
        </a:graphic>
      </p:graphicFrame>
      <p:grpSp>
        <p:nvGrpSpPr>
          <p:cNvPr id="9" name="Gruppieren 8">
            <a:extLst>
              <a:ext uri="{FF2B5EF4-FFF2-40B4-BE49-F238E27FC236}">
                <a16:creationId xmlns:a16="http://schemas.microsoft.com/office/drawing/2014/main" id="{D7B6BC95-8EEB-4817-BBEE-BFB3C1456F30}"/>
              </a:ext>
            </a:extLst>
          </p:cNvPr>
          <p:cNvGrpSpPr/>
          <p:nvPr userDrawn="1"/>
        </p:nvGrpSpPr>
        <p:grpSpPr>
          <a:xfrm>
            <a:off x="9598861" y="6092575"/>
            <a:ext cx="2592337" cy="540000"/>
            <a:chOff x="9597610" y="6092575"/>
            <a:chExt cx="2592000" cy="540000"/>
          </a:xfrm>
        </p:grpSpPr>
        <p:sp>
          <p:nvSpPr>
            <p:cNvPr id="10" name="Rechteck 9">
              <a:extLst>
                <a:ext uri="{FF2B5EF4-FFF2-40B4-BE49-F238E27FC236}">
                  <a16:creationId xmlns:a16="http://schemas.microsoft.com/office/drawing/2014/main" id="{22019ED6-12CF-4A62-86DE-85747B9226FB}"/>
                </a:ext>
              </a:extLst>
            </p:cNvPr>
            <p:cNvSpPr/>
            <p:nvPr userDrawn="1"/>
          </p:nvSpPr>
          <p:spPr>
            <a:xfrm>
              <a:off x="9597610" y="6092575"/>
              <a:ext cx="2592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1" name="Grafik 10">
              <a:extLst>
                <a:ext uri="{FF2B5EF4-FFF2-40B4-BE49-F238E27FC236}">
                  <a16:creationId xmlns:a16="http://schemas.microsoft.com/office/drawing/2014/main" id="{5C10B800-1D38-4CC4-8BDB-98E1095D92E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32611" y="6228712"/>
              <a:ext cx="808391" cy="292882"/>
            </a:xfrm>
            <a:prstGeom prst="rect">
              <a:avLst/>
            </a:prstGeom>
          </p:spPr>
        </p:pic>
      </p:grpSp>
      <p:sp>
        <p:nvSpPr>
          <p:cNvPr id="12" name="Datumsplatzhalter 5">
            <a:extLst>
              <a:ext uri="{FF2B5EF4-FFF2-40B4-BE49-F238E27FC236}">
                <a16:creationId xmlns:a16="http://schemas.microsoft.com/office/drawing/2014/main" id="{8ACE506A-0E4B-4DF0-9E21-2FB264D53D77}"/>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675">
                <a:solidFill>
                  <a:schemeClr val="tx1"/>
                </a:solidFill>
              </a:defRPr>
            </a:lvl1pPr>
          </a:lstStyle>
          <a:p>
            <a:fld id="{65010B03-D230-4701-9F37-B6F131066B93}" type="datetime1">
              <a:rPr lang="de-DE" smtClean="0"/>
              <a:pPr/>
              <a:t>20.06.2019</a:t>
            </a:fld>
            <a:endParaRPr lang="de-DE" dirty="0"/>
          </a:p>
        </p:txBody>
      </p:sp>
      <p:sp>
        <p:nvSpPr>
          <p:cNvPr id="13" name="Fußzeilenplatzhalter 6">
            <a:extLst>
              <a:ext uri="{FF2B5EF4-FFF2-40B4-BE49-F238E27FC236}">
                <a16:creationId xmlns:a16="http://schemas.microsoft.com/office/drawing/2014/main" id="{22A39E5B-DB5C-4AB3-829E-ED138EF14B76}"/>
              </a:ext>
            </a:extLst>
          </p:cNvPr>
          <p:cNvSpPr>
            <a:spLocks noGrp="1"/>
          </p:cNvSpPr>
          <p:nvPr>
            <p:ph type="ftr" sz="quarter" idx="3"/>
          </p:nvPr>
        </p:nvSpPr>
        <p:spPr>
          <a:xfrm>
            <a:off x="1368180" y="6516113"/>
            <a:ext cx="3364707" cy="167933"/>
          </a:xfrm>
          <a:prstGeom prst="rect">
            <a:avLst/>
          </a:prstGeom>
        </p:spPr>
        <p:txBody>
          <a:bodyPr lIns="0" tIns="0" rIns="0" bIns="0"/>
          <a:lstStyle>
            <a:lvl1pPr>
              <a:defRPr sz="675">
                <a:solidFill>
                  <a:srgbClr val="000000"/>
                </a:solidFill>
              </a:defRPr>
            </a:lvl1pPr>
          </a:lstStyle>
          <a:p>
            <a:r>
              <a:rPr lang="de-DE" dirty="0"/>
              <a:t>|  Optionale Zusatzinformationen</a:t>
            </a:r>
          </a:p>
        </p:txBody>
      </p:sp>
      <p:sp>
        <p:nvSpPr>
          <p:cNvPr id="14" name="Foliennummernplatzhalter 7">
            <a:extLst>
              <a:ext uri="{FF2B5EF4-FFF2-40B4-BE49-F238E27FC236}">
                <a16:creationId xmlns:a16="http://schemas.microsoft.com/office/drawing/2014/main" id="{F93BAA22-3B96-4875-B441-E07DB937DFBA}"/>
              </a:ext>
            </a:extLst>
          </p:cNvPr>
          <p:cNvSpPr>
            <a:spLocks noGrp="1"/>
          </p:cNvSpPr>
          <p:nvPr>
            <p:ph type="sldNum" sz="quarter" idx="4"/>
          </p:nvPr>
        </p:nvSpPr>
        <p:spPr>
          <a:xfrm>
            <a:off x="227044" y="6514798"/>
            <a:ext cx="384267" cy="151200"/>
          </a:xfrm>
          <a:prstGeom prst="rect">
            <a:avLst/>
          </a:prstGeom>
        </p:spPr>
        <p:txBody>
          <a:bodyPr lIns="0" tIns="0" rIns="0" bIns="0"/>
          <a:lstStyle>
            <a:lvl1pPr>
              <a:defRPr sz="675" b="1">
                <a:solidFill>
                  <a:schemeClr val="tx1"/>
                </a:solidFill>
              </a:defRPr>
            </a:lvl1pPr>
          </a:lstStyle>
          <a:p>
            <a:fld id="{82EA1D04-CA53-4DE3-84A8-2B63E41036C9}" type="slidenum">
              <a:rPr lang="de-DE" smtClean="0"/>
              <a:pPr/>
              <a:t>‹#›</a:t>
            </a:fld>
            <a:endParaRPr lang="de-DE" dirty="0"/>
          </a:p>
        </p:txBody>
      </p:sp>
      <p:sp>
        <p:nvSpPr>
          <p:cNvPr id="15" name="Titelplatzhalter 4">
            <a:extLst>
              <a:ext uri="{FF2B5EF4-FFF2-40B4-BE49-F238E27FC236}">
                <a16:creationId xmlns:a16="http://schemas.microsoft.com/office/drawing/2014/main" id="{3EDC1E47-FF61-41E0-9C92-E40774973FCF}"/>
              </a:ext>
            </a:extLst>
          </p:cNvPr>
          <p:cNvSpPr>
            <a:spLocks noGrp="1"/>
          </p:cNvSpPr>
          <p:nvPr>
            <p:ph type="title"/>
          </p:nvPr>
        </p:nvSpPr>
        <p:spPr>
          <a:xfrm>
            <a:off x="218333" y="430442"/>
            <a:ext cx="11737915" cy="853200"/>
          </a:xfrm>
          <a:prstGeom prst="rect">
            <a:avLst/>
          </a:prstGeom>
        </p:spPr>
        <p:txBody>
          <a:bodyPr vert="horz" lIns="0" tIns="0" rIns="0" bIns="0" rtlCol="0" anchor="t" anchorCtr="0">
            <a:noAutofit/>
          </a:bodyPr>
          <a:lstStyle/>
          <a:p>
            <a:r>
              <a:rPr lang="de-DE" dirty="0"/>
              <a:t>Titelmasterformat durch Klicken bearbeiten</a:t>
            </a:r>
          </a:p>
        </p:txBody>
      </p:sp>
      <p:sp>
        <p:nvSpPr>
          <p:cNvPr id="18" name="Textplatzhalter 2">
            <a:extLst>
              <a:ext uri="{FF2B5EF4-FFF2-40B4-BE49-F238E27FC236}">
                <a16:creationId xmlns:a16="http://schemas.microsoft.com/office/drawing/2014/main" id="{C9F4733D-C88A-4205-8841-88E70A657DEF}"/>
              </a:ext>
            </a:extLst>
          </p:cNvPr>
          <p:cNvSpPr>
            <a:spLocks noGrp="1"/>
          </p:cNvSpPr>
          <p:nvPr>
            <p:ph type="body" idx="1"/>
          </p:nvPr>
        </p:nvSpPr>
        <p:spPr>
          <a:xfrm>
            <a:off x="216030" y="1943999"/>
            <a:ext cx="11753889" cy="3960000"/>
          </a:xfrm>
          <a:prstGeom prst="rect">
            <a:avLst/>
          </a:prstGeom>
        </p:spPr>
        <p:txBody>
          <a:bodyPr vert="horz" lIns="0" tIns="0" rIns="0" bIns="0" rtlCol="0">
            <a:noAutofit/>
          </a:bodyPr>
          <a:lstStyle/>
          <a:p>
            <a:pPr marL="257175" marR="0" lvl="0" indent="-257175" algn="l" defTabSz="685800" rtl="0" eaLnBrk="1" fontAlgn="auto" latinLnBrk="0" hangingPunct="1">
              <a:lnSpc>
                <a:spcPct val="110000"/>
              </a:lnSpc>
              <a:spcBef>
                <a:spcPts val="0"/>
              </a:spcBef>
              <a:spcAft>
                <a:spcPts val="0"/>
              </a:spcAft>
              <a:buClr>
                <a:srgbClr val="004A96"/>
              </a:buClr>
              <a:buSzTx/>
              <a:buFont typeface="Wingdings" panose="05000000000000000000" pitchFamily="2" charset="2"/>
              <a:buChar char="n"/>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Formatvorlagen des Textmasters bearbeiten</a:t>
            </a:r>
          </a:p>
          <a:p>
            <a:pPr marL="539354" marR="0" lvl="1" indent="-271463" algn="l" defTabSz="685800" rtl="0" eaLnBrk="1" fontAlgn="auto" latinLnBrk="0" hangingPunct="1">
              <a:lnSpc>
                <a:spcPct val="110000"/>
              </a:lnSpc>
              <a:spcBef>
                <a:spcPts val="450"/>
              </a:spcBef>
              <a:spcAft>
                <a:spcPts val="0"/>
              </a:spcAft>
              <a:buClr>
                <a:srgbClr val="004A96"/>
              </a:buClr>
              <a:buSzTx/>
              <a:buFont typeface="Wingdings 3" panose="05040102010807070707" pitchFamily="18" charset="2"/>
              <a:buChar char=""/>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Zweite Ebene</a:t>
            </a:r>
          </a:p>
          <a:p>
            <a:pPr marL="806054" marR="0" lvl="2" indent="-266700" algn="l" defTabSz="685800" rtl="0" eaLnBrk="1" fontAlgn="auto" latinLnBrk="0" hangingPunct="1">
              <a:lnSpc>
                <a:spcPct val="110000"/>
              </a:lnSpc>
              <a:spcBef>
                <a:spcPts val="225"/>
              </a:spcBef>
              <a:spcAft>
                <a:spcPts val="0"/>
              </a:spcAft>
              <a:buClr>
                <a:srgbClr val="004A96"/>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Dritte Ebene</a:t>
            </a:r>
          </a:p>
          <a:p>
            <a:pPr marL="1077516" marR="0" lvl="3" indent="-271463" algn="l" defTabSz="6858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000000"/>
                </a:solidFill>
                <a:effectLst/>
                <a:uLnTx/>
                <a:uFillTx/>
                <a:latin typeface="Arial"/>
                <a:ea typeface="+mn-ea"/>
                <a:cs typeface="+mn-cs"/>
              </a:rPr>
              <a:t>Vierte Ebene</a:t>
            </a:r>
          </a:p>
        </p:txBody>
      </p:sp>
    </p:spTree>
    <p:extLst>
      <p:ext uri="{BB962C8B-B14F-4D97-AF65-F5344CB8AC3E}">
        <p14:creationId xmlns:p14="http://schemas.microsoft.com/office/powerpoint/2010/main" val="137802163"/>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p:txStyles>
    <p:titleStyle>
      <a:lvl1pPr algn="l" defTabSz="685732" rtl="0" eaLnBrk="1" latinLnBrk="0" hangingPunct="1">
        <a:lnSpc>
          <a:spcPct val="100000"/>
        </a:lnSpc>
        <a:spcBef>
          <a:spcPts val="83"/>
        </a:spcBef>
        <a:spcAft>
          <a:spcPts val="83"/>
        </a:spcAft>
        <a:buNone/>
        <a:defRPr sz="2100" b="1" i="0" kern="1200">
          <a:solidFill>
            <a:schemeClr val="accent1"/>
          </a:solidFill>
          <a:latin typeface="Arial" panose="020B0604020202020204" pitchFamily="34" charset="0"/>
          <a:ea typeface="+mj-ea"/>
          <a:cs typeface="+mj-cs"/>
        </a:defRPr>
      </a:lvl1pPr>
    </p:titleStyle>
    <p:bodyStyle>
      <a:lvl1pPr marL="257175" marR="0" indent="-257175" algn="l" defTabSz="685800" rtl="0" eaLnBrk="1" fontAlgn="auto" latinLnBrk="0" hangingPunct="1">
        <a:lnSpc>
          <a:spcPct val="110000"/>
        </a:lnSpc>
        <a:spcBef>
          <a:spcPts val="0"/>
        </a:spcBef>
        <a:spcAft>
          <a:spcPts val="0"/>
        </a:spcAft>
        <a:buClr>
          <a:schemeClr val="accent1"/>
        </a:buClr>
        <a:buSzTx/>
        <a:buFont typeface="Wingdings" panose="05000000000000000000" pitchFamily="2" charset="2"/>
        <a:buChar char="n"/>
        <a:tabLst/>
        <a:defRPr sz="1500" b="0" i="0" kern="1200" baseline="0">
          <a:solidFill>
            <a:schemeClr val="tx1"/>
          </a:solidFill>
          <a:latin typeface="Arial" panose="020B0604020202020204" pitchFamily="34" charset="0"/>
          <a:ea typeface="+mn-ea"/>
          <a:cs typeface="+mn-cs"/>
        </a:defRPr>
      </a:lvl1pPr>
      <a:lvl2pPr marL="539354" marR="0" indent="-271463" algn="l" defTabSz="685800" rtl="0" eaLnBrk="1" fontAlgn="auto" latinLnBrk="0" hangingPunct="1">
        <a:lnSpc>
          <a:spcPct val="110000"/>
        </a:lnSpc>
        <a:spcBef>
          <a:spcPts val="450"/>
        </a:spcBef>
        <a:spcAft>
          <a:spcPts val="0"/>
        </a:spcAft>
        <a:buClr>
          <a:srgbClr val="004A96"/>
        </a:buClr>
        <a:buSzTx/>
        <a:buFont typeface="Wingdings 3" panose="05040102010807070707" pitchFamily="18" charset="2"/>
        <a:buChar char=""/>
        <a:tabLst/>
        <a:defRPr sz="1500" b="0" i="0" kern="1200" baseline="0">
          <a:solidFill>
            <a:schemeClr val="tx1"/>
          </a:solidFill>
          <a:latin typeface="Arial" panose="020B0604020202020204" pitchFamily="34" charset="0"/>
          <a:ea typeface="+mn-ea"/>
          <a:cs typeface="+mn-cs"/>
        </a:defRPr>
      </a:lvl2pPr>
      <a:lvl3pPr marL="806054" marR="0" indent="-266700" algn="l" defTabSz="685800" rtl="0" eaLnBrk="1" fontAlgn="auto" latinLnBrk="0" hangingPunct="1">
        <a:lnSpc>
          <a:spcPct val="110000"/>
        </a:lnSpc>
        <a:spcBef>
          <a:spcPts val="225"/>
        </a:spcBef>
        <a:spcAft>
          <a:spcPts val="0"/>
        </a:spcAft>
        <a:buClr>
          <a:srgbClr val="004A96"/>
        </a:buClr>
        <a:buSzTx/>
        <a:buFont typeface="Arial" panose="020B0604020202020204" pitchFamily="34" charset="0"/>
        <a:buChar char="●"/>
        <a:tabLst/>
        <a:defRPr sz="1500" b="0" i="0" kern="1200" baseline="0">
          <a:solidFill>
            <a:schemeClr val="tx1"/>
          </a:solidFill>
          <a:latin typeface="Arial" panose="020B0604020202020204" pitchFamily="34" charset="0"/>
          <a:ea typeface="+mn-ea"/>
          <a:cs typeface="+mn-cs"/>
        </a:defRPr>
      </a:lvl3pPr>
      <a:lvl4pPr marL="1077516" marR="0" indent="-271463" algn="l" defTabSz="6858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sz="1500" b="0" i="0" kern="1200" baseline="0">
          <a:solidFill>
            <a:schemeClr val="tx1"/>
          </a:solidFill>
          <a:latin typeface="Arial" panose="020B0604020202020204" pitchFamily="34" charset="0"/>
          <a:ea typeface="+mn-ea"/>
          <a:cs typeface="+mn-cs"/>
        </a:defRPr>
      </a:lvl4pPr>
      <a:lvl5pPr marL="1217579" indent="-199780" algn="l" defTabSz="685732"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5pPr>
      <a:lvl6pPr marL="1560444" indent="-199780" algn="l" defTabSz="685732"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6pPr>
      <a:lvl7pPr marL="1903310" indent="-199780" algn="l" defTabSz="685732"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7pPr>
      <a:lvl8pPr marL="2246175" indent="-199780" algn="l" defTabSz="685732"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8pPr>
      <a:lvl9pPr marL="2589041" indent="-199780" algn="l" defTabSz="685732"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9pPr>
    </p:bodyStyle>
    <p:otherStyle>
      <a:defPPr>
        <a:defRPr lang="de-DE"/>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78" userDrawn="1">
          <p15:clr>
            <a:srgbClr val="F26B43"/>
          </p15:clr>
        </p15:guide>
        <p15:guide id="2" orient="horz" pos="4042" userDrawn="1">
          <p15:clr>
            <a:srgbClr val="F26B43"/>
          </p15:clr>
        </p15:guide>
        <p15:guide id="3" orient="horz" pos="1269" userDrawn="1">
          <p15:clr>
            <a:srgbClr val="F26B43"/>
          </p15:clr>
        </p15:guide>
        <p15:guide id="7" pos="181" userDrawn="1">
          <p15:clr>
            <a:srgbClr val="F26B43"/>
          </p15:clr>
        </p15:guide>
        <p15:guide id="8" pos="10059" userDrawn="1">
          <p15:clr>
            <a:srgbClr val="F26B43"/>
          </p15:clr>
        </p15:guide>
        <p15:guide id="9"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C764DE79-268F-4C1A-8933-263129D2AF90}" type="datetimeFigureOut">
              <a:rPr lang="en-US" smtClean="0"/>
              <a:pPr/>
              <a:t>6/20/2019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DDCA5563-F81E-D04A-A41F-73AB38B7680B}" type="slidenum">
              <a:rPr lang="en-US" smtClean="0"/>
              <a:pPr/>
              <a:t>‹#›</a:t>
            </a:fld>
            <a:endParaRPr lang="en-US"/>
          </a:p>
        </p:txBody>
      </p:sp>
      <p:sp>
        <p:nvSpPr>
          <p:cNvPr id="7" name="Fix/0/0,6/25,39/3,8">
            <a:extLst>
              <a:ext uri="{FF2B5EF4-FFF2-40B4-BE49-F238E27FC236}">
                <a16:creationId xmlns:a16="http://schemas.microsoft.com/office/drawing/2014/main" id="{D37B5B29-52F0-4BC0-A66E-A42B6305DAB8}"/>
              </a:ext>
            </a:extLst>
          </p:cNvPr>
          <p:cNvSpPr>
            <a:spLocks noChangeArrowheads="1"/>
          </p:cNvSpPr>
          <p:nvPr userDrawn="1">
            <p:custDataLst>
              <p:tags r:id="rId15"/>
            </p:custDataLst>
          </p:nvPr>
        </p:nvSpPr>
        <p:spPr bwMode="auto">
          <a:xfrm>
            <a:off x="1" y="215900"/>
            <a:ext cx="12187767" cy="1366838"/>
          </a:xfrm>
          <a:prstGeom prst="rect">
            <a:avLst/>
          </a:prstGeom>
          <a:solidFill>
            <a:srgbClr val="004A96"/>
          </a:solidFill>
          <a:ln>
            <a:noFill/>
          </a:ln>
          <a:effectLst/>
          <a:extLst/>
        </p:spPr>
        <p:txBody>
          <a:bodyPr wrap="none" anchor="ctr"/>
          <a:lstStyle/>
          <a:p>
            <a:endParaRPr lang="de-DE" sz="1800">
              <a:solidFill>
                <a:schemeClr val="tx1"/>
              </a:solidFill>
            </a:endParaRPr>
          </a:p>
        </p:txBody>
      </p:sp>
      <p:pic>
        <p:nvPicPr>
          <p:cNvPr id="8" name="Grafik 6">
            <a:extLst>
              <a:ext uri="{FF2B5EF4-FFF2-40B4-BE49-F238E27FC236}">
                <a16:creationId xmlns:a16="http://schemas.microsoft.com/office/drawing/2014/main" id="{8A7C6814-353E-4165-828C-EFE6014B334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20801" y="1063148"/>
            <a:ext cx="1365739" cy="371108"/>
          </a:xfrm>
          <a:prstGeom prst="rect">
            <a:avLst/>
          </a:prstGeom>
        </p:spPr>
      </p:pic>
    </p:spTree>
    <p:extLst>
      <p:ext uri="{BB962C8B-B14F-4D97-AF65-F5344CB8AC3E}">
        <p14:creationId xmlns:p14="http://schemas.microsoft.com/office/powerpoint/2010/main" val="29864576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40" r:id="rId12"/>
    <p:sldLayoutId id="214748374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5"/>
            </p:custDataLst>
            <p:extLst>
              <p:ext uri="{D42A27DB-BD31-4B8C-83A1-F6EECF244321}">
                <p14:modId xmlns:p14="http://schemas.microsoft.com/office/powerpoint/2010/main" val="96461108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122"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432913176"/>
      </p:ext>
    </p:extLst>
  </p:cSld>
  <p:clrMap bg1="lt1" tx1="dk1" bg2="lt2" tx2="dk2" accent1="accent1" accent2="accent2" accent3="accent3" accent4="accent4" accent5="accent5" accent6="accent6" hlink="hlink" folHlink="folHlink"/>
  <p:sldLayoutIdLst>
    <p:sldLayoutId id="2147483729" r:id="rId1"/>
    <p:sldLayoutId id="2147483730" r:id="rId2"/>
  </p:sldLayoutIdLst>
  <p:hf hdr="0" ftr="0" dt="0"/>
  <p:txStyles>
    <p:titleStyle>
      <a:lvl1pPr algn="l" defTabSz="914400" rtl="0" eaLnBrk="1" latinLnBrk="0" hangingPunct="1">
        <a:lnSpc>
          <a:spcPct val="100000"/>
        </a:lnSpc>
        <a:spcBef>
          <a:spcPct val="110000"/>
        </a:spcBef>
        <a:spcAft>
          <a:spcPct val="110000"/>
        </a:spcAft>
        <a:buNone/>
        <a:defRPr sz="3000" b="1" i="0" kern="1200">
          <a:solidFill>
            <a:srgbClr val="000000"/>
          </a:solidFill>
          <a:latin typeface="Arial"/>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ix/0/0,6/25,39/3,8">
            <a:extLst>
              <a:ext uri="{FF2B5EF4-FFF2-40B4-BE49-F238E27FC236}">
                <a16:creationId xmlns:a16="http://schemas.microsoft.com/office/drawing/2014/main" id="{E863E240-8428-9F4A-81DC-252FECF1DDF2}"/>
              </a:ext>
            </a:extLst>
          </p:cNvPr>
          <p:cNvSpPr>
            <a:spLocks noChangeArrowheads="1"/>
          </p:cNvSpPr>
          <p:nvPr userDrawn="1">
            <p:custDataLst>
              <p:tags r:id="rId4"/>
            </p:custDataLst>
          </p:nvPr>
        </p:nvSpPr>
        <p:spPr bwMode="auto">
          <a:xfrm>
            <a:off x="1" y="215900"/>
            <a:ext cx="12187767" cy="1366838"/>
          </a:xfrm>
          <a:prstGeom prst="rect">
            <a:avLst/>
          </a:prstGeom>
          <a:solidFill>
            <a:srgbClr val="004A96"/>
          </a:solidFill>
          <a:ln>
            <a:noFill/>
          </a:ln>
          <a:effectLst/>
          <a:extLst/>
        </p:spPr>
        <p:txBody>
          <a:bodyPr wrap="none" anchor="ctr"/>
          <a:lstStyle/>
          <a:p>
            <a:endParaRPr lang="de-DE" sz="1800"/>
          </a:p>
        </p:txBody>
      </p:sp>
      <p:sp>
        <p:nvSpPr>
          <p:cNvPr id="2" name="Title Placeholder 1"/>
          <p:cNvSpPr>
            <a:spLocks noGrp="1"/>
          </p:cNvSpPr>
          <p:nvPr>
            <p:ph type="title"/>
          </p:nvPr>
        </p:nvSpPr>
        <p:spPr>
          <a:xfrm>
            <a:off x="483894" y="506103"/>
            <a:ext cx="9122599" cy="78643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CA87A1F2-49D4-BE4A-8328-6BBD0DE503D0}"/>
              </a:ext>
            </a:extLst>
          </p:cNvPr>
          <p:cNvSpPr>
            <a:spLocks noGrp="1"/>
          </p:cNvSpPr>
          <p:nvPr>
            <p:ph type="sldNum" sz="quarter" idx="4"/>
          </p:nvPr>
        </p:nvSpPr>
        <p:spPr>
          <a:xfrm>
            <a:off x="11353800" y="6419851"/>
            <a:ext cx="4863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29A3D-3D4E-0644-99C6-E19DFF2B4365}" type="slidenum">
              <a:rPr lang="en-US" smtClean="0"/>
              <a:t>‹#›</a:t>
            </a:fld>
            <a:endParaRPr lang="en-US"/>
          </a:p>
        </p:txBody>
      </p:sp>
      <p:pic>
        <p:nvPicPr>
          <p:cNvPr id="7" name="Grafik 6">
            <a:extLst>
              <a:ext uri="{FF2B5EF4-FFF2-40B4-BE49-F238E27FC236}">
                <a16:creationId xmlns:a16="http://schemas.microsoft.com/office/drawing/2014/main" id="{5C42C042-122C-4184-BEAA-CC617DEC69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20801" y="1063148"/>
            <a:ext cx="1365739" cy="371108"/>
          </a:xfrm>
          <a:prstGeom prst="rect">
            <a:avLst/>
          </a:prstGeom>
        </p:spPr>
      </p:pic>
    </p:spTree>
    <p:extLst>
      <p:ext uri="{BB962C8B-B14F-4D97-AF65-F5344CB8AC3E}">
        <p14:creationId xmlns:p14="http://schemas.microsoft.com/office/powerpoint/2010/main" val="1081733661"/>
      </p:ext>
    </p:extLst>
  </p:cSld>
  <p:clrMap bg1="lt1" tx1="dk1" bg2="lt2" tx2="dk2" accent1="accent1" accent2="accent2" accent3="accent3" accent4="accent4" accent5="accent5" accent6="accent6" hlink="hlink" folHlink="folHlink"/>
  <p:sldLayoutIdLst>
    <p:sldLayoutId id="2147483732" r:id="rId1"/>
    <p:sldLayoutId id="2147483733" r:id="rId2"/>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F341B893-5E64-41A2-A59D-26EE2D50455C}"/>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12" name="Textfeld 11">
            <a:extLst>
              <a:ext uri="{FF2B5EF4-FFF2-40B4-BE49-F238E27FC236}">
                <a16:creationId xmlns:a16="http://schemas.microsoft.com/office/drawing/2014/main" id="{816A1FEC-3FC6-48C7-A1C2-08AA10AC8891}"/>
              </a:ext>
            </a:extLst>
          </p:cNvPr>
          <p:cNvSpPr txBox="1"/>
          <p:nvPr userDrawn="1"/>
        </p:nvSpPr>
        <p:spPr>
          <a:xfrm>
            <a:off x="4178401" y="6858001"/>
            <a:ext cx="3835203" cy="646331"/>
          </a:xfrm>
          <a:prstGeom prst="rect">
            <a:avLst/>
          </a:prstGeom>
          <a:noFill/>
        </p:spPr>
        <p:txBody>
          <a:bodyPr wrap="none" rtlCol="0">
            <a:spAutoFit/>
          </a:bodyPr>
          <a:lstStyle/>
          <a:p>
            <a:pPr algn="ctr"/>
            <a:r>
              <a:rPr lang="de-DE" sz="1200" dirty="0">
                <a:solidFill>
                  <a:srgbClr val="C50022"/>
                </a:solidFill>
                <a:sym typeface="Wingdings" panose="05000000000000000000" pitchFamily="2" charset="2"/>
              </a:rPr>
              <a:t></a:t>
            </a:r>
            <a:endParaRPr lang="de-DE" sz="1200" dirty="0">
              <a:solidFill>
                <a:srgbClr val="C50022"/>
              </a:solidFill>
            </a:endParaRPr>
          </a:p>
          <a:p>
            <a:pPr algn="ctr"/>
            <a:r>
              <a:rPr lang="de-DE" sz="1200" dirty="0">
                <a:solidFill>
                  <a:srgbClr val="C50022"/>
                </a:solidFill>
              </a:rPr>
              <a:t>Zur Angabe der Klassifizierung (VERTRAULICH etc.) </a:t>
            </a:r>
            <a:br>
              <a:rPr lang="de-DE" sz="1200" dirty="0">
                <a:solidFill>
                  <a:srgbClr val="C50022"/>
                </a:solidFill>
              </a:rPr>
            </a:br>
            <a:r>
              <a:rPr lang="de-DE" sz="1200" dirty="0">
                <a:solidFill>
                  <a:srgbClr val="C50022"/>
                </a:solidFill>
              </a:rPr>
              <a:t>bitte dieses Textfeld im Folienmaster verwenden</a:t>
            </a:r>
          </a:p>
        </p:txBody>
      </p:sp>
      <p:sp>
        <p:nvSpPr>
          <p:cNvPr id="15" name="Datumsplatzhalter 5">
            <a:extLst>
              <a:ext uri="{FF2B5EF4-FFF2-40B4-BE49-F238E27FC236}">
                <a16:creationId xmlns:a16="http://schemas.microsoft.com/office/drawing/2014/main" id="{E4F52055-0D05-4ED7-8A63-F50B8DD25E65}"/>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20.06.2019</a:t>
            </a:fld>
            <a:endParaRPr lang="de-DE" dirty="0"/>
          </a:p>
        </p:txBody>
      </p:sp>
      <p:sp>
        <p:nvSpPr>
          <p:cNvPr id="16" name="Fußzeilenplatzhalter 6">
            <a:extLst>
              <a:ext uri="{FF2B5EF4-FFF2-40B4-BE49-F238E27FC236}">
                <a16:creationId xmlns:a16="http://schemas.microsoft.com/office/drawing/2014/main" id="{DF250D0C-5A24-43E1-9349-FA5D78EB487D}"/>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dirty="0"/>
              <a:t>|  Optionale Zusatzinformationen</a:t>
            </a:r>
          </a:p>
        </p:txBody>
      </p:sp>
      <p:sp>
        <p:nvSpPr>
          <p:cNvPr id="17" name="Foliennummernplatzhalter 7">
            <a:extLst>
              <a:ext uri="{FF2B5EF4-FFF2-40B4-BE49-F238E27FC236}">
                <a16:creationId xmlns:a16="http://schemas.microsoft.com/office/drawing/2014/main" id="{17E8C29A-05ED-46E6-92DA-89743027126D}"/>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24227924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hf hdr="0"/>
  <p:txStyles>
    <p:titleStyle>
      <a:lvl1pPr algn="l" defTabSz="914400" rtl="0" eaLnBrk="1" latinLnBrk="0" hangingPunct="1">
        <a:lnSpc>
          <a:spcPct val="100000"/>
        </a:lnSpc>
        <a:spcBef>
          <a:spcPct val="110000"/>
        </a:spcBef>
        <a:spcAft>
          <a:spcPct val="110000"/>
        </a:spcAft>
        <a:buNone/>
        <a:defRPr sz="3000" b="1" i="0" kern="1200">
          <a:solidFill>
            <a:srgbClr val="000000"/>
          </a:solidFill>
          <a:latin typeface="Arial"/>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18" Type="http://schemas.openxmlformats.org/officeDocument/2006/relationships/image" Target="../media/image26.png"/><Relationship Id="rId26" Type="http://schemas.openxmlformats.org/officeDocument/2006/relationships/image" Target="../media/image33.png"/><Relationship Id="rId3" Type="http://schemas.openxmlformats.org/officeDocument/2006/relationships/tags" Target="../tags/tag20.xml"/><Relationship Id="rId21" Type="http://schemas.openxmlformats.org/officeDocument/2006/relationships/image" Target="../media/image29.png"/><Relationship Id="rId7" Type="http://schemas.openxmlformats.org/officeDocument/2006/relationships/image" Target="../media/image16.gif"/><Relationship Id="rId12" Type="http://schemas.openxmlformats.org/officeDocument/2006/relationships/image" Target="../media/image21.png"/><Relationship Id="rId17" Type="http://schemas.openxmlformats.org/officeDocument/2006/relationships/image" Target="../media/image25.jpg"/><Relationship Id="rId25" Type="http://schemas.openxmlformats.org/officeDocument/2006/relationships/image" Target="../media/image32.png"/><Relationship Id="rId2" Type="http://schemas.openxmlformats.org/officeDocument/2006/relationships/tags" Target="../tags/tag19.xml"/><Relationship Id="rId16" Type="http://schemas.microsoft.com/office/2007/relationships/hdphoto" Target="../media/hdphoto1.wdp"/><Relationship Id="rId20" Type="http://schemas.openxmlformats.org/officeDocument/2006/relationships/image" Target="../media/image28.jpg"/><Relationship Id="rId1" Type="http://schemas.openxmlformats.org/officeDocument/2006/relationships/vmlDrawing" Target="../drawings/vmlDrawing7.vml"/><Relationship Id="rId6" Type="http://schemas.openxmlformats.org/officeDocument/2006/relationships/image" Target="../media/image15.emf"/><Relationship Id="rId11" Type="http://schemas.openxmlformats.org/officeDocument/2006/relationships/image" Target="../media/image20.svg"/><Relationship Id="rId24" Type="http://schemas.openxmlformats.org/officeDocument/2006/relationships/image" Target="../media/image31.png"/><Relationship Id="rId5" Type="http://schemas.openxmlformats.org/officeDocument/2006/relationships/oleObject" Target="../embeddings/oleObject7.bin"/><Relationship Id="rId15" Type="http://schemas.openxmlformats.org/officeDocument/2006/relationships/image" Target="../media/image24.png"/><Relationship Id="rId23" Type="http://schemas.openxmlformats.org/officeDocument/2006/relationships/hyperlink" Target="https://www.re-flekt.com/de?hsLang=de" TargetMode="External"/><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slideLayout" Target="../slideLayouts/slideLayout6.xml"/><Relationship Id="rId9" Type="http://schemas.openxmlformats.org/officeDocument/2006/relationships/image" Target="../media/image18.png"/><Relationship Id="rId14" Type="http://schemas.openxmlformats.org/officeDocument/2006/relationships/image" Target="../media/image23.jpg"/><Relationship Id="rId22" Type="http://schemas.openxmlformats.org/officeDocument/2006/relationships/image" Target="../media/image30.png"/><Relationship Id="rId27"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45.jpg"/><Relationship Id="rId17" Type="http://schemas.openxmlformats.org/officeDocument/2006/relationships/image" Target="../media/image50.jpg"/><Relationship Id="rId2" Type="http://schemas.openxmlformats.org/officeDocument/2006/relationships/image" Target="../media/image35.tiff"/><Relationship Id="rId16" Type="http://schemas.openxmlformats.org/officeDocument/2006/relationships/image" Target="../media/image49.jpg"/><Relationship Id="rId1" Type="http://schemas.openxmlformats.org/officeDocument/2006/relationships/slideLayout" Target="../slideLayouts/slideLayout6.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5" Type="http://schemas.openxmlformats.org/officeDocument/2006/relationships/image" Target="../media/image4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 Id="rId1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1CE44E0F-7AF3-4CB4-BD90-2D12CCF0AF84}"/>
              </a:ext>
            </a:extLst>
          </p:cNvPr>
          <p:cNvGraphicFramePr>
            <a:graphicFrameLocks noChangeAspect="1"/>
          </p:cNvGraphicFramePr>
          <p:nvPr>
            <p:custDataLst>
              <p:tags r:id="rId2"/>
            </p:custDataLst>
            <p:extLst/>
          </p:nvPr>
        </p:nvGraphicFramePr>
        <p:xfrm>
          <a:off x="2383" y="1589"/>
          <a:ext cx="1587" cy="1587"/>
        </p:xfrm>
        <a:graphic>
          <a:graphicData uri="http://schemas.openxmlformats.org/presentationml/2006/ole">
            <mc:AlternateContent xmlns:mc="http://schemas.openxmlformats.org/markup-compatibility/2006">
              <mc:Choice xmlns:v="urn:schemas-microsoft-com:vml" Requires="v">
                <p:oleObj spid="_x0000_s6146" name="think-cell Folie" r:id="rId5" imgW="347" imgH="346" progId="TCLayout.ActiveDocument.1">
                  <p:embed/>
                </p:oleObj>
              </mc:Choice>
              <mc:Fallback>
                <p:oleObj name="think-cell Folie" r:id="rId5" imgW="347" imgH="346" progId="TCLayout.ActiveDocument.1">
                  <p:embed/>
                  <p:pic>
                    <p:nvPicPr>
                      <p:cNvPr id="2" name="Objekt 1" hidden="1">
                        <a:extLst>
                          <a:ext uri="{FF2B5EF4-FFF2-40B4-BE49-F238E27FC236}">
                            <a16:creationId xmlns:a16="http://schemas.microsoft.com/office/drawing/2014/main" id="{1CE44E0F-7AF3-4CB4-BD90-2D12CCF0AF84}"/>
                          </a:ext>
                        </a:extLst>
                      </p:cNvPr>
                      <p:cNvPicPr/>
                      <p:nvPr/>
                    </p:nvPicPr>
                    <p:blipFill>
                      <a:blip r:embed="rId6"/>
                      <a:stretch>
                        <a:fillRect/>
                      </a:stretch>
                    </p:blipFill>
                    <p:spPr>
                      <a:xfrm>
                        <a:off x="2383" y="1589"/>
                        <a:ext cx="1587" cy="1587"/>
                      </a:xfrm>
                      <a:prstGeom prst="rect">
                        <a:avLst/>
                      </a:prstGeom>
                    </p:spPr>
                  </p:pic>
                </p:oleObj>
              </mc:Fallback>
            </mc:AlternateContent>
          </a:graphicData>
        </a:graphic>
      </p:graphicFrame>
      <p:pic>
        <p:nvPicPr>
          <p:cNvPr id="10" name="Grafik 9" descr="Ein Bild, das Himmel, draußen, Person, Gebäude enthält.&#10;&#10;Mit sehr hoher Zuverlässigkeit generierte Beschreibung">
            <a:extLst>
              <a:ext uri="{FF2B5EF4-FFF2-40B4-BE49-F238E27FC236}">
                <a16:creationId xmlns:a16="http://schemas.microsoft.com/office/drawing/2014/main" id="{0F5356FB-C503-418A-902F-1B45CBC7E0A0}"/>
              </a:ext>
            </a:extLst>
          </p:cNvPr>
          <p:cNvPicPr>
            <a:picLocks noChangeAspect="1"/>
          </p:cNvPicPr>
          <p:nvPr/>
        </p:nvPicPr>
        <p:blipFill rotWithShape="1">
          <a:blip r:embed="rId7">
            <a:extLst>
              <a:ext uri="{28A0092B-C50C-407E-A947-70E740481C1C}">
                <a14:useLocalDpi xmlns:a14="http://schemas.microsoft.com/office/drawing/2010/main" val="0"/>
              </a:ext>
            </a:extLst>
          </a:blip>
          <a:srcRect t="17333" r="648" b="13014"/>
          <a:stretch/>
        </p:blipFill>
        <p:spPr>
          <a:xfrm>
            <a:off x="794" y="1"/>
            <a:ext cx="12190413" cy="6857999"/>
          </a:xfrm>
          <a:prstGeom prst="rect">
            <a:avLst/>
          </a:prstGeom>
        </p:spPr>
      </p:pic>
      <p:sp>
        <p:nvSpPr>
          <p:cNvPr id="15" name="Rechteck 14">
            <a:extLst>
              <a:ext uri="{FF2B5EF4-FFF2-40B4-BE49-F238E27FC236}">
                <a16:creationId xmlns:a16="http://schemas.microsoft.com/office/drawing/2014/main" id="{B597A7F1-F79B-4BFD-AAD2-728AFE590AFB}"/>
              </a:ext>
            </a:extLst>
          </p:cNvPr>
          <p:cNvSpPr/>
          <p:nvPr/>
        </p:nvSpPr>
        <p:spPr>
          <a:xfrm>
            <a:off x="6138201" y="3368288"/>
            <a:ext cx="6053007" cy="316547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132BA49-7623-4CE7-88E9-DC8514F4C00B}"/>
              </a:ext>
            </a:extLst>
          </p:cNvPr>
          <p:cNvSpPr/>
          <p:nvPr userDrawn="1"/>
        </p:nvSpPr>
        <p:spPr>
          <a:xfrm>
            <a:off x="6138202" y="3368287"/>
            <a:ext cx="6053006"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31109FCA-EB7D-4BB7-94B2-865F4647B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4079" y="3641970"/>
            <a:ext cx="1619425" cy="586722"/>
          </a:xfrm>
          <a:prstGeom prst="rect">
            <a:avLst/>
          </a:prstGeom>
        </p:spPr>
      </p:pic>
      <p:sp>
        <p:nvSpPr>
          <p:cNvPr id="22" name="Titel 1"/>
          <p:cNvSpPr txBox="1">
            <a:spLocks/>
          </p:cNvSpPr>
          <p:nvPr/>
        </p:nvSpPr>
        <p:spPr>
          <a:xfrm>
            <a:off x="6369797" y="4733765"/>
            <a:ext cx="5530554" cy="1521121"/>
          </a:xfrm>
          <a:prstGeom prst="rect">
            <a:avLst/>
          </a:prstGeom>
        </p:spPr>
        <p:txBody>
          <a:bodyPr lIns="0" tIns="0" rIns="0" bIns="0" anchor="t">
            <a:norm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ct val="100000"/>
              </a:lnSpc>
              <a:spcBef>
                <a:spcPts val="600"/>
              </a:spcBef>
            </a:pPr>
            <a:endParaRPr lang="en-US" dirty="0"/>
          </a:p>
          <a:p>
            <a:pPr>
              <a:lnSpc>
                <a:spcPct val="100000"/>
              </a:lnSpc>
              <a:spcBef>
                <a:spcPts val="600"/>
              </a:spcBef>
            </a:pPr>
            <a:r>
              <a:rPr lang="zh-CN" altLang="en-US" dirty="0">
                <a:solidFill>
                  <a:schemeClr val="accent2"/>
                </a:solidFill>
                <a:latin typeface="楷体" panose="02010609060101010101" pitchFamily="49" charset="-122"/>
                <a:ea typeface="楷体" panose="02010609060101010101" pitchFamily="49" charset="-122"/>
              </a:rPr>
              <a:t>巴斯夫创业投资简介</a:t>
            </a:r>
            <a:endParaRPr lang="en-US" altLang="zh-CN" dirty="0">
              <a:solidFill>
                <a:schemeClr val="accent2"/>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32970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5586D2-F5CC-4587-A5CE-BF2472D771E8}"/>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rafik 6">
            <a:extLst>
              <a:ext uri="{FF2B5EF4-FFF2-40B4-BE49-F238E27FC236}">
                <a16:creationId xmlns:a16="http://schemas.microsoft.com/office/drawing/2014/main" id="{CC496E36-E902-46B6-A5C2-809FD1365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141" y="2591045"/>
            <a:ext cx="4625717" cy="1675909"/>
          </a:xfrm>
          <a:prstGeom prst="rect">
            <a:avLst/>
          </a:prstGeom>
        </p:spPr>
      </p:pic>
    </p:spTree>
    <p:extLst>
      <p:ext uri="{BB962C8B-B14F-4D97-AF65-F5344CB8AC3E}">
        <p14:creationId xmlns:p14="http://schemas.microsoft.com/office/powerpoint/2010/main" val="181188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4FA42-1BD0-4C0D-83BD-DBD7BB341871}"/>
              </a:ext>
            </a:extLst>
          </p:cNvPr>
          <p:cNvSpPr>
            <a:spLocks noGrp="1"/>
          </p:cNvSpPr>
          <p:nvPr>
            <p:ph type="sldNum" sz="quarter" idx="10"/>
          </p:nvPr>
        </p:nvSpPr>
        <p:spPr/>
        <p:txBody>
          <a:bodyPr/>
          <a:lstStyle/>
          <a:p>
            <a:fld id="{05C7D7BC-3A63-427C-9D7F-63F95FDD71B6}" type="slidenum">
              <a:rPr lang="de-DE" smtClean="0"/>
              <a:pPr/>
              <a:t>2</a:t>
            </a:fld>
            <a:endParaRPr lang="de-DE"/>
          </a:p>
        </p:txBody>
      </p:sp>
      <p:sp>
        <p:nvSpPr>
          <p:cNvPr id="6" name="TextBox 5">
            <a:extLst>
              <a:ext uri="{FF2B5EF4-FFF2-40B4-BE49-F238E27FC236}">
                <a16:creationId xmlns:a16="http://schemas.microsoft.com/office/drawing/2014/main" id="{0393027C-E252-4F4C-8865-CBFD8622430B}"/>
              </a:ext>
            </a:extLst>
          </p:cNvPr>
          <p:cNvSpPr txBox="1"/>
          <p:nvPr/>
        </p:nvSpPr>
        <p:spPr>
          <a:xfrm>
            <a:off x="1657350" y="6619876"/>
            <a:ext cx="1111202" cy="246221"/>
          </a:xfrm>
          <a:prstGeom prst="rect">
            <a:avLst/>
          </a:prstGeom>
          <a:noFill/>
        </p:spPr>
        <p:txBody>
          <a:bodyPr wrap="none" rtlCol="0">
            <a:spAutoFit/>
          </a:bodyPr>
          <a:lstStyle/>
          <a:p>
            <a:r>
              <a:rPr lang="en-US" sz="1000" i="1" dirty="0"/>
              <a:t>Source: CB Insight</a:t>
            </a:r>
          </a:p>
        </p:txBody>
      </p:sp>
      <p:pic>
        <p:nvPicPr>
          <p:cNvPr id="40962" name="Picture 2" descr="global-CVC">
            <a:extLst>
              <a:ext uri="{FF2B5EF4-FFF2-40B4-BE49-F238E27FC236}">
                <a16:creationId xmlns:a16="http://schemas.microsoft.com/office/drawing/2014/main" id="{4B1DB21B-E1A0-4581-B4B8-498E2BAA3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881" y="1714212"/>
            <a:ext cx="4367086" cy="38890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3F7AE7-0E59-4196-95C7-E7FCF51DF508}"/>
              </a:ext>
            </a:extLst>
          </p:cNvPr>
          <p:cNvPicPr>
            <a:picLocks noChangeAspect="1"/>
          </p:cNvPicPr>
          <p:nvPr/>
        </p:nvPicPr>
        <p:blipFill>
          <a:blip r:embed="rId4"/>
          <a:stretch>
            <a:fillRect/>
          </a:stretch>
        </p:blipFill>
        <p:spPr>
          <a:xfrm>
            <a:off x="6416035" y="1667526"/>
            <a:ext cx="4421431" cy="3935743"/>
          </a:xfrm>
          <a:prstGeom prst="rect">
            <a:avLst/>
          </a:prstGeom>
        </p:spPr>
      </p:pic>
      <p:sp>
        <p:nvSpPr>
          <p:cNvPr id="9" name="TextBox 8">
            <a:extLst>
              <a:ext uri="{FF2B5EF4-FFF2-40B4-BE49-F238E27FC236}">
                <a16:creationId xmlns:a16="http://schemas.microsoft.com/office/drawing/2014/main" id="{D6ABACE4-34D7-460E-98F8-E23284E8BF29}"/>
              </a:ext>
            </a:extLst>
          </p:cNvPr>
          <p:cNvSpPr txBox="1"/>
          <p:nvPr/>
        </p:nvSpPr>
        <p:spPr>
          <a:xfrm>
            <a:off x="1657250" y="5811750"/>
            <a:ext cx="8877400" cy="646331"/>
          </a:xfrm>
          <a:prstGeom prst="rect">
            <a:avLst/>
          </a:prstGeom>
          <a:noFill/>
        </p:spPr>
        <p:txBody>
          <a:bodyPr wrap="square" rtlCol="0">
            <a:spAutoFit/>
          </a:bodyPr>
          <a:lstStyle/>
          <a:p>
            <a:r>
              <a:rPr lang="en-US" altLang="zh-CN" b="1" dirty="0">
                <a:latin typeface="Garamond" panose="02020404030301010803" pitchFamily="18" charset="0"/>
              </a:rPr>
              <a:t>Globally CVC participated in ~$53B of funding across 2,740 transactions</a:t>
            </a:r>
          </a:p>
          <a:p>
            <a:r>
              <a:rPr lang="en-US" b="1" dirty="0">
                <a:latin typeface="Garamond" panose="02020404030301010803" pitchFamily="18" charset="0"/>
              </a:rPr>
              <a:t>The Largest CVC backed deal was $2B round in </a:t>
            </a:r>
            <a:r>
              <a:rPr lang="en-US" b="1" dirty="0" err="1">
                <a:latin typeface="Garamond" panose="02020404030301010803" pitchFamily="18" charset="0"/>
              </a:rPr>
              <a:t>Manbang</a:t>
            </a:r>
            <a:r>
              <a:rPr lang="en-US" b="1" dirty="0">
                <a:latin typeface="Garamond" panose="02020404030301010803" pitchFamily="18" charset="0"/>
              </a:rPr>
              <a:t> Group (</a:t>
            </a:r>
            <a:r>
              <a:rPr lang="zh-CN" altLang="en-US" dirty="0"/>
              <a:t>满帮集团</a:t>
            </a:r>
            <a:r>
              <a:rPr lang="en-US" altLang="zh-CN" dirty="0"/>
              <a:t>)</a:t>
            </a:r>
            <a:endParaRPr lang="en-US" b="1" dirty="0">
              <a:latin typeface="Garamond" panose="02020404030301010803" pitchFamily="18" charset="0"/>
            </a:endParaRPr>
          </a:p>
        </p:txBody>
      </p:sp>
      <p:sp>
        <p:nvSpPr>
          <p:cNvPr id="8" name="Title 1">
            <a:extLst>
              <a:ext uri="{FF2B5EF4-FFF2-40B4-BE49-F238E27FC236}">
                <a16:creationId xmlns:a16="http://schemas.microsoft.com/office/drawing/2014/main" id="{94916E11-E948-4F62-B260-E2540546211F}"/>
              </a:ext>
            </a:extLst>
          </p:cNvPr>
          <p:cNvSpPr txBox="1">
            <a:spLocks/>
          </p:cNvSpPr>
          <p:nvPr/>
        </p:nvSpPr>
        <p:spPr>
          <a:xfrm>
            <a:off x="171450" y="506103"/>
            <a:ext cx="6841949" cy="786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chemeClr val="bg1"/>
                </a:solidFill>
                <a:latin typeface="华文楷体" panose="02010600040101010101" pitchFamily="2" charset="-122"/>
                <a:ea typeface="华文楷体" panose="02010600040101010101" pitchFamily="2" charset="-122"/>
              </a:rPr>
              <a:t>全球企业创投发展趋势</a:t>
            </a:r>
            <a:endParaRPr lang="en-US" sz="3600" b="1" dirty="0">
              <a:solidFill>
                <a:schemeClr val="bg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505902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4FA42-1BD0-4C0D-83BD-DBD7BB341871}"/>
              </a:ext>
            </a:extLst>
          </p:cNvPr>
          <p:cNvSpPr>
            <a:spLocks noGrp="1"/>
          </p:cNvSpPr>
          <p:nvPr>
            <p:ph type="sldNum" sz="quarter" idx="10"/>
          </p:nvPr>
        </p:nvSpPr>
        <p:spPr/>
        <p:txBody>
          <a:bodyPr/>
          <a:lstStyle/>
          <a:p>
            <a:fld id="{05C7D7BC-3A63-427C-9D7F-63F95FDD71B6}" type="slidenum">
              <a:rPr lang="de-DE" smtClean="0"/>
              <a:pPr/>
              <a:t>3</a:t>
            </a:fld>
            <a:endParaRPr lang="de-DE"/>
          </a:p>
        </p:txBody>
      </p:sp>
      <p:sp>
        <p:nvSpPr>
          <p:cNvPr id="6" name="TextBox 5">
            <a:extLst>
              <a:ext uri="{FF2B5EF4-FFF2-40B4-BE49-F238E27FC236}">
                <a16:creationId xmlns:a16="http://schemas.microsoft.com/office/drawing/2014/main" id="{0393027C-E252-4F4C-8865-CBFD8622430B}"/>
              </a:ext>
            </a:extLst>
          </p:cNvPr>
          <p:cNvSpPr txBox="1"/>
          <p:nvPr/>
        </p:nvSpPr>
        <p:spPr>
          <a:xfrm>
            <a:off x="1657350" y="6619876"/>
            <a:ext cx="1111202" cy="246221"/>
          </a:xfrm>
          <a:prstGeom prst="rect">
            <a:avLst/>
          </a:prstGeom>
          <a:noFill/>
        </p:spPr>
        <p:txBody>
          <a:bodyPr wrap="none" rtlCol="0">
            <a:spAutoFit/>
          </a:bodyPr>
          <a:lstStyle/>
          <a:p>
            <a:r>
              <a:rPr lang="en-US" sz="1000" i="1" dirty="0"/>
              <a:t>Source: CB Insight</a:t>
            </a:r>
          </a:p>
        </p:txBody>
      </p:sp>
      <p:sp>
        <p:nvSpPr>
          <p:cNvPr id="9" name="TextBox 8">
            <a:extLst>
              <a:ext uri="{FF2B5EF4-FFF2-40B4-BE49-F238E27FC236}">
                <a16:creationId xmlns:a16="http://schemas.microsoft.com/office/drawing/2014/main" id="{D6ABACE4-34D7-460E-98F8-E23284E8BF29}"/>
              </a:ext>
            </a:extLst>
          </p:cNvPr>
          <p:cNvSpPr txBox="1"/>
          <p:nvPr/>
        </p:nvSpPr>
        <p:spPr>
          <a:xfrm>
            <a:off x="1046204" y="6201340"/>
            <a:ext cx="8877400" cy="369332"/>
          </a:xfrm>
          <a:prstGeom prst="rect">
            <a:avLst/>
          </a:prstGeom>
          <a:noFill/>
        </p:spPr>
        <p:txBody>
          <a:bodyPr wrap="square" rtlCol="0">
            <a:spAutoFit/>
          </a:bodyPr>
          <a:lstStyle/>
          <a:p>
            <a:r>
              <a:rPr lang="en-US" altLang="zh-CN" b="1" dirty="0">
                <a:latin typeface="Garamond" panose="02020404030301010803" pitchFamily="18" charset="0"/>
              </a:rPr>
              <a:t>BAIDU Venture is the most active with 13 AI Investments in 2018</a:t>
            </a:r>
          </a:p>
        </p:txBody>
      </p:sp>
      <p:pic>
        <p:nvPicPr>
          <p:cNvPr id="8" name="Picture 7">
            <a:extLst>
              <a:ext uri="{FF2B5EF4-FFF2-40B4-BE49-F238E27FC236}">
                <a16:creationId xmlns:a16="http://schemas.microsoft.com/office/drawing/2014/main" id="{F4DF31A4-2E2B-4140-AC57-9096EDD04F22}"/>
              </a:ext>
            </a:extLst>
          </p:cNvPr>
          <p:cNvPicPr>
            <a:picLocks noChangeAspect="1"/>
          </p:cNvPicPr>
          <p:nvPr/>
        </p:nvPicPr>
        <p:blipFill rotWithShape="1">
          <a:blip r:embed="rId2"/>
          <a:srcRect l="40222" t="18494" r="16334" b="10790"/>
          <a:stretch/>
        </p:blipFill>
        <p:spPr>
          <a:xfrm>
            <a:off x="977281" y="1866199"/>
            <a:ext cx="4590399" cy="4202974"/>
          </a:xfrm>
          <a:prstGeom prst="rect">
            <a:avLst/>
          </a:prstGeom>
        </p:spPr>
      </p:pic>
      <p:pic>
        <p:nvPicPr>
          <p:cNvPr id="5" name="Picture 4">
            <a:extLst>
              <a:ext uri="{FF2B5EF4-FFF2-40B4-BE49-F238E27FC236}">
                <a16:creationId xmlns:a16="http://schemas.microsoft.com/office/drawing/2014/main" id="{F2449BD4-47AF-40DF-AFB2-8388E8EE946D}"/>
              </a:ext>
            </a:extLst>
          </p:cNvPr>
          <p:cNvPicPr>
            <a:picLocks noChangeAspect="1"/>
          </p:cNvPicPr>
          <p:nvPr/>
        </p:nvPicPr>
        <p:blipFill rotWithShape="1">
          <a:blip r:embed="rId3"/>
          <a:srcRect l="39765" t="10370" r="16790" b="15496"/>
          <a:stretch/>
        </p:blipFill>
        <p:spPr>
          <a:xfrm>
            <a:off x="6463683" y="1866199"/>
            <a:ext cx="4590398" cy="4406155"/>
          </a:xfrm>
          <a:prstGeom prst="rect">
            <a:avLst/>
          </a:prstGeom>
        </p:spPr>
      </p:pic>
      <p:sp>
        <p:nvSpPr>
          <p:cNvPr id="10" name="Title 1">
            <a:extLst>
              <a:ext uri="{FF2B5EF4-FFF2-40B4-BE49-F238E27FC236}">
                <a16:creationId xmlns:a16="http://schemas.microsoft.com/office/drawing/2014/main" id="{CB784765-7BD3-4191-8A51-1C4D37C27262}"/>
              </a:ext>
            </a:extLst>
          </p:cNvPr>
          <p:cNvSpPr txBox="1">
            <a:spLocks/>
          </p:cNvSpPr>
          <p:nvPr/>
        </p:nvSpPr>
        <p:spPr>
          <a:xfrm>
            <a:off x="171450" y="506103"/>
            <a:ext cx="6841949" cy="786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chemeClr val="bg1"/>
                </a:solidFill>
                <a:latin typeface="华文楷体" panose="02010600040101010101" pitchFamily="2" charset="-122"/>
                <a:ea typeface="华文楷体" panose="02010600040101010101" pitchFamily="2" charset="-122"/>
              </a:rPr>
              <a:t>企业创投 </a:t>
            </a:r>
            <a:r>
              <a:rPr lang="en-US" altLang="zh-CN" sz="3600" b="1" dirty="0">
                <a:solidFill>
                  <a:schemeClr val="bg1"/>
                </a:solidFill>
                <a:latin typeface="华文楷体" panose="02010600040101010101" pitchFamily="2" charset="-122"/>
                <a:ea typeface="华文楷体" panose="02010600040101010101" pitchFamily="2" charset="-122"/>
              </a:rPr>
              <a:t>– </a:t>
            </a:r>
            <a:r>
              <a:rPr lang="zh-CN" altLang="en-US" sz="3600" b="1" dirty="0">
                <a:solidFill>
                  <a:schemeClr val="bg1"/>
                </a:solidFill>
                <a:latin typeface="华文楷体" panose="02010600040101010101" pitchFamily="2" charset="-122"/>
                <a:ea typeface="华文楷体" panose="02010600040101010101" pitchFamily="2" charset="-122"/>
              </a:rPr>
              <a:t>科技贡献</a:t>
            </a:r>
            <a:endParaRPr lang="en-US" sz="6600" b="1" dirty="0">
              <a:solidFill>
                <a:schemeClr val="bg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1144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4FA42-1BD0-4C0D-83BD-DBD7BB341871}"/>
              </a:ext>
            </a:extLst>
          </p:cNvPr>
          <p:cNvSpPr>
            <a:spLocks noGrp="1"/>
          </p:cNvSpPr>
          <p:nvPr>
            <p:ph type="sldNum" sz="quarter" idx="10"/>
          </p:nvPr>
        </p:nvSpPr>
        <p:spPr/>
        <p:txBody>
          <a:bodyPr/>
          <a:lstStyle/>
          <a:p>
            <a:fld id="{05C7D7BC-3A63-427C-9D7F-63F95FDD71B6}" type="slidenum">
              <a:rPr lang="de-DE" smtClean="0"/>
              <a:pPr/>
              <a:t>4</a:t>
            </a:fld>
            <a:endParaRPr lang="de-DE"/>
          </a:p>
        </p:txBody>
      </p:sp>
      <p:sp>
        <p:nvSpPr>
          <p:cNvPr id="6" name="TextBox 5">
            <a:extLst>
              <a:ext uri="{FF2B5EF4-FFF2-40B4-BE49-F238E27FC236}">
                <a16:creationId xmlns:a16="http://schemas.microsoft.com/office/drawing/2014/main" id="{0393027C-E252-4F4C-8865-CBFD8622430B}"/>
              </a:ext>
            </a:extLst>
          </p:cNvPr>
          <p:cNvSpPr txBox="1"/>
          <p:nvPr/>
        </p:nvSpPr>
        <p:spPr>
          <a:xfrm>
            <a:off x="1657351" y="6619876"/>
            <a:ext cx="2388795" cy="246221"/>
          </a:xfrm>
          <a:prstGeom prst="rect">
            <a:avLst/>
          </a:prstGeom>
          <a:noFill/>
        </p:spPr>
        <p:txBody>
          <a:bodyPr wrap="none" rtlCol="0">
            <a:spAutoFit/>
          </a:bodyPr>
          <a:lstStyle/>
          <a:p>
            <a:r>
              <a:rPr lang="en-US" sz="1000" i="1" dirty="0"/>
              <a:t>Source: </a:t>
            </a:r>
            <a:r>
              <a:rPr lang="en-US" altLang="zh-CN" sz="1000" i="1" dirty="0"/>
              <a:t>PWC M&amp;A 2018 and 2019 Outlook</a:t>
            </a:r>
            <a:endParaRPr lang="en-US" sz="1000" i="1" dirty="0"/>
          </a:p>
        </p:txBody>
      </p:sp>
      <p:sp>
        <p:nvSpPr>
          <p:cNvPr id="7" name="TextBox 6">
            <a:extLst>
              <a:ext uri="{FF2B5EF4-FFF2-40B4-BE49-F238E27FC236}">
                <a16:creationId xmlns:a16="http://schemas.microsoft.com/office/drawing/2014/main" id="{2A6F7378-4AFC-4A2A-93AA-F7C983FC160F}"/>
              </a:ext>
            </a:extLst>
          </p:cNvPr>
          <p:cNvSpPr txBox="1"/>
          <p:nvPr/>
        </p:nvSpPr>
        <p:spPr>
          <a:xfrm>
            <a:off x="8823155" y="2457654"/>
            <a:ext cx="2318089" cy="2800767"/>
          </a:xfrm>
          <a:prstGeom prst="rect">
            <a:avLst/>
          </a:prstGeom>
          <a:noFill/>
        </p:spPr>
        <p:txBody>
          <a:bodyPr wrap="square" rtlCol="0">
            <a:spAutoFit/>
          </a:bodyPr>
          <a:lstStyle/>
          <a:p>
            <a:pPr algn="ctr"/>
            <a:r>
              <a:rPr lang="en-US" b="1" dirty="0">
                <a:solidFill>
                  <a:schemeClr val="tx2"/>
                </a:solidFill>
                <a:latin typeface="Garamond" panose="02020404030301010803" pitchFamily="18" charset="0"/>
              </a:rPr>
              <a:t>Global Appetite for </a:t>
            </a:r>
          </a:p>
          <a:p>
            <a:pPr algn="ctr"/>
            <a:r>
              <a:rPr lang="en-US" b="1" dirty="0">
                <a:solidFill>
                  <a:schemeClr val="tx2"/>
                </a:solidFill>
                <a:latin typeface="Garamond" panose="02020404030301010803" pitchFamily="18" charset="0"/>
              </a:rPr>
              <a:t>China Venture Capital:</a:t>
            </a:r>
          </a:p>
          <a:p>
            <a:pPr algn="ctr"/>
            <a:endParaRPr lang="en-US" sz="1400" dirty="0">
              <a:latin typeface="Garamond" panose="02020404030301010803" pitchFamily="18" charset="0"/>
            </a:endParaRPr>
          </a:p>
          <a:p>
            <a:pPr algn="ctr"/>
            <a:r>
              <a:rPr lang="en-US" altLang="zh-CN" i="1" dirty="0">
                <a:latin typeface="Garamond" panose="02020404030301010803" pitchFamily="18" charset="0"/>
              </a:rPr>
              <a:t>More money was raised for VC funds in China in the first half of 2018 than in America, the first time that had ever happened: $56bn compared with $42bn. </a:t>
            </a:r>
            <a:endParaRPr lang="en-US" sz="1400" dirty="0">
              <a:latin typeface="Garamond" panose="02020404030301010803" pitchFamily="18" charset="0"/>
            </a:endParaRPr>
          </a:p>
        </p:txBody>
      </p:sp>
      <p:pic>
        <p:nvPicPr>
          <p:cNvPr id="8" name="Picture 7">
            <a:extLst>
              <a:ext uri="{FF2B5EF4-FFF2-40B4-BE49-F238E27FC236}">
                <a16:creationId xmlns:a16="http://schemas.microsoft.com/office/drawing/2014/main" id="{48B902AF-C25E-4FD9-9D01-FA004756826C}"/>
              </a:ext>
            </a:extLst>
          </p:cNvPr>
          <p:cNvPicPr>
            <a:picLocks noChangeAspect="1"/>
          </p:cNvPicPr>
          <p:nvPr/>
        </p:nvPicPr>
        <p:blipFill rotWithShape="1">
          <a:blip r:embed="rId2"/>
          <a:srcRect l="4871" t="35680" r="45334" b="12173"/>
          <a:stretch/>
        </p:blipFill>
        <p:spPr>
          <a:xfrm>
            <a:off x="647842" y="1862511"/>
            <a:ext cx="7594115" cy="4473473"/>
          </a:xfrm>
          <a:prstGeom prst="rect">
            <a:avLst/>
          </a:prstGeom>
        </p:spPr>
      </p:pic>
      <p:sp>
        <p:nvSpPr>
          <p:cNvPr id="9" name="Title 1">
            <a:extLst>
              <a:ext uri="{FF2B5EF4-FFF2-40B4-BE49-F238E27FC236}">
                <a16:creationId xmlns:a16="http://schemas.microsoft.com/office/drawing/2014/main" id="{7413E6F9-6824-4403-AD23-E794A61FCBCC}"/>
              </a:ext>
            </a:extLst>
          </p:cNvPr>
          <p:cNvSpPr txBox="1">
            <a:spLocks/>
          </p:cNvSpPr>
          <p:nvPr/>
        </p:nvSpPr>
        <p:spPr>
          <a:xfrm>
            <a:off x="171450" y="506103"/>
            <a:ext cx="6841949" cy="786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chemeClr val="bg1"/>
                </a:solidFill>
                <a:latin typeface="华文楷体" panose="02010600040101010101" pitchFamily="2" charset="-122"/>
                <a:ea typeface="华文楷体" panose="02010600040101010101" pitchFamily="2" charset="-122"/>
              </a:rPr>
              <a:t>中国创新投资</a:t>
            </a:r>
            <a:endParaRPr lang="en-US" sz="6600" b="1" dirty="0">
              <a:solidFill>
                <a:schemeClr val="bg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493563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016ECE-79FB-4F7B-B416-CF742832E179}"/>
              </a:ext>
            </a:extLst>
          </p:cNvPr>
          <p:cNvSpPr>
            <a:spLocks noGrp="1"/>
          </p:cNvSpPr>
          <p:nvPr>
            <p:ph type="subTitle" idx="1"/>
          </p:nvPr>
        </p:nvSpPr>
        <p:spPr>
          <a:xfrm>
            <a:off x="900170" y="3055792"/>
            <a:ext cx="10391660" cy="3239437"/>
          </a:xfrm>
        </p:spPr>
        <p:txBody>
          <a:bodyPr>
            <a:normAutofit/>
          </a:bodyPr>
          <a:lstStyle/>
          <a:p>
            <a:r>
              <a:rPr lang="en-US" altLang="zh-CN" sz="3600" b="1" dirty="0">
                <a:solidFill>
                  <a:schemeClr val="tx2"/>
                </a:solidFill>
                <a:latin typeface="楷体" panose="02010609060101010101" pitchFamily="49" charset="-122"/>
                <a:ea typeface="楷体" panose="02010609060101010101" pitchFamily="49" charset="-122"/>
              </a:rPr>
              <a:t>“</a:t>
            </a:r>
            <a:r>
              <a:rPr lang="zh-CN" altLang="en-US" sz="3600" b="1" dirty="0">
                <a:solidFill>
                  <a:schemeClr val="tx2"/>
                </a:solidFill>
                <a:latin typeface="楷体" panose="02010609060101010101" pitchFamily="49" charset="-122"/>
                <a:ea typeface="楷体" panose="02010609060101010101" pitchFamily="49" charset="-122"/>
              </a:rPr>
              <a:t>成为巴斯夫集团和整个化工行业</a:t>
            </a:r>
            <a:endParaRPr lang="en-US" altLang="zh-CN" sz="3600" b="1" dirty="0">
              <a:solidFill>
                <a:schemeClr val="tx2"/>
              </a:solidFill>
              <a:latin typeface="楷体" panose="02010609060101010101" pitchFamily="49" charset="-122"/>
              <a:ea typeface="楷体" panose="02010609060101010101" pitchFamily="49" charset="-122"/>
            </a:endParaRPr>
          </a:p>
          <a:p>
            <a:r>
              <a:rPr lang="zh-CN" altLang="en-US" sz="3600" b="1" dirty="0">
                <a:solidFill>
                  <a:schemeClr val="tx2"/>
                </a:solidFill>
                <a:latin typeface="楷体" panose="02010609060101010101" pitchFamily="49" charset="-122"/>
                <a:ea typeface="楷体" panose="02010609060101010101" pitchFamily="49" charset="-122"/>
              </a:rPr>
              <a:t>变革创新的催化剂</a:t>
            </a:r>
            <a:r>
              <a:rPr lang="en-US" altLang="zh-CN" sz="3600" b="1" dirty="0">
                <a:solidFill>
                  <a:schemeClr val="tx2"/>
                </a:solidFill>
                <a:latin typeface="楷体" panose="02010609060101010101" pitchFamily="49" charset="-122"/>
                <a:ea typeface="楷体" panose="02010609060101010101" pitchFamily="49" charset="-122"/>
              </a:rPr>
              <a:t>”</a:t>
            </a:r>
          </a:p>
        </p:txBody>
      </p:sp>
      <p:sp>
        <p:nvSpPr>
          <p:cNvPr id="4" name="Slide Number Placeholder 3">
            <a:extLst>
              <a:ext uri="{FF2B5EF4-FFF2-40B4-BE49-F238E27FC236}">
                <a16:creationId xmlns:a16="http://schemas.microsoft.com/office/drawing/2014/main" id="{9981E67F-13E9-471E-83CD-D49CED5568A3}"/>
              </a:ext>
            </a:extLst>
          </p:cNvPr>
          <p:cNvSpPr>
            <a:spLocks noGrp="1"/>
          </p:cNvSpPr>
          <p:nvPr>
            <p:ph type="sldNum" sz="quarter" idx="12"/>
          </p:nvPr>
        </p:nvSpPr>
        <p:spPr/>
        <p:txBody>
          <a:bodyPr/>
          <a:lstStyle/>
          <a:p>
            <a:fld id="{D5D29A3D-3D4E-0644-99C6-E19DFF2B4365}" type="slidenum">
              <a:rPr lang="en-US" smtClean="0"/>
              <a:pPr/>
              <a:t>5</a:t>
            </a:fld>
            <a:endParaRPr lang="en-US"/>
          </a:p>
        </p:txBody>
      </p:sp>
      <p:sp>
        <p:nvSpPr>
          <p:cNvPr id="5" name="TextBox 4">
            <a:extLst>
              <a:ext uri="{FF2B5EF4-FFF2-40B4-BE49-F238E27FC236}">
                <a16:creationId xmlns:a16="http://schemas.microsoft.com/office/drawing/2014/main" id="{E797B301-2232-429E-B79F-820334FDCE18}"/>
              </a:ext>
            </a:extLst>
          </p:cNvPr>
          <p:cNvSpPr txBox="1"/>
          <p:nvPr/>
        </p:nvSpPr>
        <p:spPr>
          <a:xfrm>
            <a:off x="0" y="247448"/>
            <a:ext cx="9652370" cy="1384995"/>
          </a:xfrm>
          <a:prstGeom prst="rect">
            <a:avLst/>
          </a:prstGeom>
          <a:noFill/>
        </p:spPr>
        <p:txBody>
          <a:bodyPr wrap="square" rtlCol="0">
            <a:spAutoFit/>
          </a:bodyPr>
          <a:lstStyle/>
          <a:p>
            <a:endParaRPr lang="en-US" altLang="zh-CN" sz="1000" b="1" dirty="0">
              <a:solidFill>
                <a:schemeClr val="bg1"/>
              </a:solidFill>
              <a:latin typeface="+mj-lt"/>
            </a:endParaRPr>
          </a:p>
          <a:p>
            <a:r>
              <a:rPr lang="en-US" altLang="zh-CN" sz="3600" b="1" dirty="0">
                <a:solidFill>
                  <a:schemeClr val="bg1"/>
                </a:solidFill>
                <a:latin typeface="Garamond" panose="02020404030301010803" pitchFamily="18" charset="0"/>
              </a:rPr>
              <a:t>BASF Venture Capital </a:t>
            </a:r>
          </a:p>
          <a:p>
            <a:r>
              <a:rPr lang="en-US" altLang="zh-CN" sz="2800" b="1" dirty="0">
                <a:solidFill>
                  <a:schemeClr val="bg1"/>
                </a:solidFill>
                <a:latin typeface="Garamond" panose="02020404030301010803" pitchFamily="18" charset="0"/>
              </a:rPr>
              <a:t>Vision</a:t>
            </a:r>
          </a:p>
          <a:p>
            <a:endParaRPr lang="zh-CN" altLang="en-US" sz="1000" b="1" dirty="0">
              <a:solidFill>
                <a:schemeClr val="bg1"/>
              </a:solidFill>
              <a:latin typeface="+mj-lt"/>
            </a:endParaRPr>
          </a:p>
        </p:txBody>
      </p:sp>
    </p:spTree>
    <p:extLst>
      <p:ext uri="{BB962C8B-B14F-4D97-AF65-F5344CB8AC3E}">
        <p14:creationId xmlns:p14="http://schemas.microsoft.com/office/powerpoint/2010/main" val="364062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54F5020E-440A-45B0-88AB-0233610E452E}"/>
              </a:ext>
            </a:extLst>
          </p:cNvPr>
          <p:cNvSpPr/>
          <p:nvPr/>
        </p:nvSpPr>
        <p:spPr>
          <a:xfrm>
            <a:off x="3561305" y="5142091"/>
            <a:ext cx="781642" cy="196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AT" sz="1600">
              <a:solidFill>
                <a:srgbClr val="FFFFFF"/>
              </a:solidFill>
              <a:latin typeface="Garamond" panose="02020404030301010803" pitchFamily="18" charset="0"/>
              <a:cs typeface="Arial"/>
            </a:endParaRPr>
          </a:p>
        </p:txBody>
      </p:sp>
      <p:sp>
        <p:nvSpPr>
          <p:cNvPr id="11" name="Title 1">
            <a:extLst>
              <a:ext uri="{FF2B5EF4-FFF2-40B4-BE49-F238E27FC236}">
                <a16:creationId xmlns:a16="http://schemas.microsoft.com/office/drawing/2014/main" id="{B8334866-A282-4443-B324-C1EFE99E4145}"/>
              </a:ext>
            </a:extLst>
          </p:cNvPr>
          <p:cNvSpPr txBox="1">
            <a:spLocks/>
          </p:cNvSpPr>
          <p:nvPr/>
        </p:nvSpPr>
        <p:spPr>
          <a:xfrm>
            <a:off x="171450" y="506103"/>
            <a:ext cx="6841949" cy="786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Garamond" panose="02020404030301010803" pitchFamily="18" charset="0"/>
              </a:rPr>
              <a:t>Mission Statement</a:t>
            </a:r>
            <a:endParaRPr lang="en-US" sz="6600" b="1" dirty="0">
              <a:solidFill>
                <a:schemeClr val="bg1"/>
              </a:solidFill>
              <a:latin typeface="Garamond" panose="02020404030301010803" pitchFamily="18" charset="0"/>
            </a:endParaRPr>
          </a:p>
        </p:txBody>
      </p:sp>
      <p:sp>
        <p:nvSpPr>
          <p:cNvPr id="10" name="Textfeld 1">
            <a:extLst>
              <a:ext uri="{FF2B5EF4-FFF2-40B4-BE49-F238E27FC236}">
                <a16:creationId xmlns:a16="http://schemas.microsoft.com/office/drawing/2014/main" id="{ED49D973-1517-42EB-9611-21DE9FEA2407}"/>
              </a:ext>
            </a:extLst>
          </p:cNvPr>
          <p:cNvSpPr txBox="1"/>
          <p:nvPr/>
        </p:nvSpPr>
        <p:spPr>
          <a:xfrm>
            <a:off x="2078553" y="2649113"/>
            <a:ext cx="8382918" cy="3139321"/>
          </a:xfrm>
          <a:prstGeom prst="rect">
            <a:avLst/>
          </a:prstGeom>
          <a:noFill/>
        </p:spPr>
        <p:txBody>
          <a:bodyPr wrap="square" rtlCol="0">
            <a:spAutoFit/>
          </a:bodyPr>
          <a:lstStyle/>
          <a:p>
            <a:pPr algn="ctr"/>
            <a:r>
              <a:rPr lang="zh-CN" altLang="en-US" b="1" dirty="0">
                <a:solidFill>
                  <a:schemeClr val="accent3"/>
                </a:solidFill>
                <a:latin typeface="楷体" panose="02010609060101010101" pitchFamily="49" charset="-122"/>
                <a:ea typeface="楷体" panose="02010609060101010101" pitchFamily="49" charset="-122"/>
              </a:rPr>
              <a:t>作为巴斯夫集团的独立创业投资部门，我们的目标是通过投资基金和拥有真正颠覆性技术和创新商业模式的创业公司来加速整个化工行业的变革。</a:t>
            </a:r>
            <a:endParaRPr lang="en-US" b="1" dirty="0">
              <a:solidFill>
                <a:schemeClr val="accent3"/>
              </a:solidFill>
              <a:latin typeface="楷体" panose="02010609060101010101" pitchFamily="49" charset="-122"/>
              <a:ea typeface="楷体" panose="02010609060101010101" pitchFamily="49" charset="-122"/>
            </a:endParaRPr>
          </a:p>
          <a:p>
            <a:pPr algn="ctr"/>
            <a:endParaRPr lang="en-US" b="1" dirty="0">
              <a:solidFill>
                <a:schemeClr val="accent3"/>
              </a:solidFill>
              <a:latin typeface="Garamond" panose="02020404030301010803" pitchFamily="18" charset="0"/>
            </a:endParaRPr>
          </a:p>
          <a:p>
            <a:pPr algn="ctr"/>
            <a:endParaRPr lang="en-US" b="1" dirty="0">
              <a:solidFill>
                <a:schemeClr val="accent3"/>
              </a:solidFill>
              <a:latin typeface="Garamond" panose="02020404030301010803" pitchFamily="18" charset="0"/>
            </a:endParaRPr>
          </a:p>
          <a:p>
            <a:pPr algn="ctr"/>
            <a:endParaRPr lang="en-US" b="1" dirty="0">
              <a:latin typeface="Garamond" panose="02020404030301010803" pitchFamily="18" charset="0"/>
            </a:endParaRPr>
          </a:p>
          <a:p>
            <a:pPr algn="ctr"/>
            <a:r>
              <a:rPr lang="zh-CN" altLang="en-US" b="1" dirty="0">
                <a:solidFill>
                  <a:schemeClr val="accent2"/>
                </a:solidFill>
                <a:latin typeface="楷体" panose="02010609060101010101" pitchFamily="49" charset="-122"/>
                <a:ea typeface="楷体" panose="02010609060101010101" pitchFamily="49" charset="-122"/>
              </a:rPr>
              <a:t>我们作为战略投资人，为被投企业提供行业专业知识、国际市场洞见以及巴斯夫集团的全球资源关系网</a:t>
            </a:r>
            <a:endParaRPr lang="en-US" b="1" dirty="0">
              <a:solidFill>
                <a:schemeClr val="accent2"/>
              </a:solidFill>
              <a:latin typeface="楷体" panose="02010609060101010101" pitchFamily="49" charset="-122"/>
              <a:ea typeface="楷体" panose="02010609060101010101" pitchFamily="49" charset="-122"/>
            </a:endParaRPr>
          </a:p>
          <a:p>
            <a:pPr algn="ctr"/>
            <a:endParaRPr lang="en-US" b="1" dirty="0">
              <a:latin typeface="Garamond" panose="02020404030301010803" pitchFamily="18" charset="0"/>
            </a:endParaRPr>
          </a:p>
          <a:p>
            <a:pPr algn="ctr"/>
            <a:endParaRPr lang="en-US" b="1" dirty="0">
              <a:latin typeface="Garamond" panose="02020404030301010803" pitchFamily="18" charset="0"/>
            </a:endParaRPr>
          </a:p>
          <a:p>
            <a:pPr algn="ctr"/>
            <a:endParaRPr lang="en-US" b="1" dirty="0">
              <a:latin typeface="Garamond" panose="02020404030301010803" pitchFamily="18" charset="0"/>
            </a:endParaRPr>
          </a:p>
          <a:p>
            <a:pPr algn="ctr"/>
            <a:r>
              <a:rPr lang="zh-CN" altLang="en-US" b="1" dirty="0">
                <a:solidFill>
                  <a:schemeClr val="tx2"/>
                </a:solidFill>
                <a:latin typeface="楷体" panose="02010609060101010101" pitchFamily="49" charset="-122"/>
                <a:ea typeface="楷体" panose="02010609060101010101" pitchFamily="49" charset="-122"/>
              </a:rPr>
              <a:t>我们希望与创业者并肩作战为整个行业的未来创造可持续增长的机会</a:t>
            </a:r>
            <a:endParaRPr lang="de-DE" b="1" dirty="0">
              <a:solidFill>
                <a:schemeClr val="tx2"/>
              </a:solidFill>
              <a:latin typeface="楷体" panose="02010609060101010101" pitchFamily="49" charset="-122"/>
              <a:ea typeface="楷体" panose="02010609060101010101" pitchFamily="49" charset="-122"/>
            </a:endParaRPr>
          </a:p>
        </p:txBody>
      </p:sp>
      <p:sp>
        <p:nvSpPr>
          <p:cNvPr id="12" name="Textfeld 1">
            <a:extLst>
              <a:ext uri="{FF2B5EF4-FFF2-40B4-BE49-F238E27FC236}">
                <a16:creationId xmlns:a16="http://schemas.microsoft.com/office/drawing/2014/main" id="{BAF02D09-C4A7-4AB1-9B2D-536CBBC75860}"/>
              </a:ext>
            </a:extLst>
          </p:cNvPr>
          <p:cNvSpPr txBox="1"/>
          <p:nvPr/>
        </p:nvSpPr>
        <p:spPr>
          <a:xfrm>
            <a:off x="5436717" y="2347178"/>
            <a:ext cx="1488688" cy="369332"/>
          </a:xfrm>
          <a:prstGeom prst="rect">
            <a:avLst/>
          </a:prstGeom>
          <a:noFill/>
        </p:spPr>
        <p:txBody>
          <a:bodyPr wrap="square" rtlCol="0">
            <a:spAutoFit/>
          </a:bodyPr>
          <a:lstStyle/>
          <a:p>
            <a:pPr algn="ctr"/>
            <a:r>
              <a:rPr lang="zh-CN" altLang="en-US" b="1" dirty="0">
                <a:solidFill>
                  <a:srgbClr val="C00000"/>
                </a:solidFill>
                <a:latin typeface="楷体" panose="02010609060101010101" pitchFamily="49" charset="-122"/>
                <a:ea typeface="楷体" panose="02010609060101010101" pitchFamily="49" charset="-122"/>
              </a:rPr>
              <a:t>我们是谁？</a:t>
            </a:r>
            <a:endParaRPr lang="de-DE" b="1" dirty="0">
              <a:solidFill>
                <a:srgbClr val="C00000"/>
              </a:solidFill>
              <a:latin typeface="楷体" panose="02010609060101010101" pitchFamily="49" charset="-122"/>
              <a:ea typeface="楷体" panose="02010609060101010101" pitchFamily="49" charset="-122"/>
            </a:endParaRPr>
          </a:p>
        </p:txBody>
      </p:sp>
      <p:sp>
        <p:nvSpPr>
          <p:cNvPr id="13" name="Textfeld 1">
            <a:extLst>
              <a:ext uri="{FF2B5EF4-FFF2-40B4-BE49-F238E27FC236}">
                <a16:creationId xmlns:a16="http://schemas.microsoft.com/office/drawing/2014/main" id="{7262AAF1-BED2-4FF4-849A-A7449501DF89}"/>
              </a:ext>
            </a:extLst>
          </p:cNvPr>
          <p:cNvSpPr txBox="1"/>
          <p:nvPr/>
        </p:nvSpPr>
        <p:spPr>
          <a:xfrm>
            <a:off x="5436715" y="3725788"/>
            <a:ext cx="1488688" cy="369332"/>
          </a:xfrm>
          <a:prstGeom prst="rect">
            <a:avLst/>
          </a:prstGeom>
          <a:noFill/>
        </p:spPr>
        <p:txBody>
          <a:bodyPr wrap="square" rtlCol="0">
            <a:spAutoFit/>
          </a:bodyPr>
          <a:lstStyle/>
          <a:p>
            <a:pPr algn="ctr"/>
            <a:r>
              <a:rPr lang="zh-CN" altLang="en-US" b="1" dirty="0">
                <a:solidFill>
                  <a:srgbClr val="C00000"/>
                </a:solidFill>
                <a:latin typeface="楷体" panose="02010609060101010101" pitchFamily="49" charset="-122"/>
                <a:ea typeface="楷体" panose="02010609060101010101" pitchFamily="49" charset="-122"/>
              </a:rPr>
              <a:t>我们做什么？</a:t>
            </a:r>
            <a:endParaRPr lang="en-US" altLang="zh-CN" b="1" dirty="0">
              <a:solidFill>
                <a:srgbClr val="C00000"/>
              </a:solidFill>
              <a:latin typeface="楷体" panose="02010609060101010101" pitchFamily="49" charset="-122"/>
              <a:ea typeface="楷体" panose="02010609060101010101" pitchFamily="49" charset="-122"/>
            </a:endParaRPr>
          </a:p>
        </p:txBody>
      </p:sp>
      <p:sp>
        <p:nvSpPr>
          <p:cNvPr id="14" name="Textfeld 1">
            <a:extLst>
              <a:ext uri="{FF2B5EF4-FFF2-40B4-BE49-F238E27FC236}">
                <a16:creationId xmlns:a16="http://schemas.microsoft.com/office/drawing/2014/main" id="{E39791B3-B14C-41C3-AA5E-1C3D9508E235}"/>
              </a:ext>
            </a:extLst>
          </p:cNvPr>
          <p:cNvSpPr txBox="1"/>
          <p:nvPr/>
        </p:nvSpPr>
        <p:spPr>
          <a:xfrm>
            <a:off x="5133804" y="5140210"/>
            <a:ext cx="2094511" cy="369332"/>
          </a:xfrm>
          <a:prstGeom prst="rect">
            <a:avLst/>
          </a:prstGeom>
          <a:noFill/>
        </p:spPr>
        <p:txBody>
          <a:bodyPr wrap="square" rtlCol="0">
            <a:spAutoFit/>
          </a:bodyPr>
          <a:lstStyle/>
          <a:p>
            <a:pPr algn="ctr"/>
            <a:r>
              <a:rPr lang="zh-CN" altLang="en-US" b="1" dirty="0">
                <a:solidFill>
                  <a:srgbClr val="C00000"/>
                </a:solidFill>
                <a:latin typeface="楷体" panose="02010609060101010101" pitchFamily="49" charset="-122"/>
                <a:ea typeface="楷体" panose="02010609060101010101" pitchFamily="49" charset="-122"/>
              </a:rPr>
              <a:t>我们为什么这么做？</a:t>
            </a:r>
            <a:endParaRPr lang="de-DE" b="1"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67995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D55D-2B05-EF4E-9B6C-F2E302808706}"/>
              </a:ext>
            </a:extLst>
          </p:cNvPr>
          <p:cNvSpPr>
            <a:spLocks noGrp="1"/>
          </p:cNvSpPr>
          <p:nvPr>
            <p:ph type="title"/>
          </p:nvPr>
        </p:nvSpPr>
        <p:spPr>
          <a:xfrm>
            <a:off x="33349" y="268596"/>
            <a:ext cx="10515600" cy="1325563"/>
          </a:xfrm>
        </p:spPr>
        <p:txBody>
          <a:bodyPr>
            <a:normAutofit/>
          </a:bodyPr>
          <a:lstStyle/>
          <a:p>
            <a:r>
              <a:rPr lang="zh-CN" altLang="en-US" sz="3600" b="1">
                <a:solidFill>
                  <a:schemeClr val="bg1"/>
                </a:solidFill>
                <a:latin typeface="楷体" panose="02010609060101010101" pitchFamily="49" charset="-122"/>
                <a:ea typeface="楷体" panose="02010609060101010101" pitchFamily="49" charset="-122"/>
              </a:rPr>
              <a:t>团队概况</a:t>
            </a:r>
            <a:endParaRPr lang="en-US" sz="6600" b="1" dirty="0">
              <a:solidFill>
                <a:schemeClr val="bg1"/>
              </a:solidFill>
              <a:latin typeface="楷体" panose="02010609060101010101" pitchFamily="49" charset="-122"/>
              <a:ea typeface="楷体" panose="02010609060101010101" pitchFamily="49" charset="-122"/>
            </a:endParaRPr>
          </a:p>
        </p:txBody>
      </p:sp>
      <p:sp>
        <p:nvSpPr>
          <p:cNvPr id="3" name="Slide Number Placeholder 2">
            <a:extLst>
              <a:ext uri="{FF2B5EF4-FFF2-40B4-BE49-F238E27FC236}">
                <a16:creationId xmlns:a16="http://schemas.microsoft.com/office/drawing/2014/main" id="{426B122D-60DF-4342-8990-F885978865E8}"/>
              </a:ext>
            </a:extLst>
          </p:cNvPr>
          <p:cNvSpPr>
            <a:spLocks noGrp="1"/>
          </p:cNvSpPr>
          <p:nvPr>
            <p:ph type="sldNum" sz="quarter" idx="12"/>
          </p:nvPr>
        </p:nvSpPr>
        <p:spPr/>
        <p:txBody>
          <a:bodyPr/>
          <a:lstStyle/>
          <a:p>
            <a:fld id="{05C7D7BC-3A63-427C-9D7F-63F95FDD71B6}" type="slidenum">
              <a:rPr lang="de-DE" smtClean="0"/>
              <a:pPr/>
              <a:t>7</a:t>
            </a:fld>
            <a:endParaRPr lang="de-DE"/>
          </a:p>
        </p:txBody>
      </p:sp>
      <p:grpSp>
        <p:nvGrpSpPr>
          <p:cNvPr id="192" name="Group 191">
            <a:extLst>
              <a:ext uri="{FF2B5EF4-FFF2-40B4-BE49-F238E27FC236}">
                <a16:creationId xmlns:a16="http://schemas.microsoft.com/office/drawing/2014/main" id="{3833E4A9-D2E6-5241-B141-A81181AD07D8}"/>
              </a:ext>
            </a:extLst>
          </p:cNvPr>
          <p:cNvGrpSpPr/>
          <p:nvPr/>
        </p:nvGrpSpPr>
        <p:grpSpPr>
          <a:xfrm>
            <a:off x="-24492" y="1557051"/>
            <a:ext cx="12068174" cy="5276850"/>
            <a:chOff x="213530" y="1790379"/>
            <a:chExt cx="8702745" cy="4718141"/>
          </a:xfrm>
        </p:grpSpPr>
        <p:sp>
          <p:nvSpPr>
            <p:cNvPr id="6" name="USA (Alaska)" descr="© INSCALE GmbH, 05.05.2010&#10;http://www.presentationload.com/">
              <a:extLst>
                <a:ext uri="{FF2B5EF4-FFF2-40B4-BE49-F238E27FC236}">
                  <a16:creationId xmlns:a16="http://schemas.microsoft.com/office/drawing/2014/main" id="{E17CE438-A252-45E3-AF95-FDFB3B68BC2A}"/>
                </a:ext>
              </a:extLst>
            </p:cNvPr>
            <p:cNvSpPr>
              <a:spLocks noEditPoints="1"/>
            </p:cNvSpPr>
            <p:nvPr/>
          </p:nvSpPr>
          <p:spPr bwMode="gray">
            <a:xfrm>
              <a:off x="213530" y="2105730"/>
              <a:ext cx="1215171" cy="585652"/>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grpSp>
          <p:nvGrpSpPr>
            <p:cNvPr id="4" name="Group 3">
              <a:extLst>
                <a:ext uri="{FF2B5EF4-FFF2-40B4-BE49-F238E27FC236}">
                  <a16:creationId xmlns:a16="http://schemas.microsoft.com/office/drawing/2014/main" id="{E9771883-3A7C-BA4C-9AD9-21AA25DB8CCB}"/>
                </a:ext>
              </a:extLst>
            </p:cNvPr>
            <p:cNvGrpSpPr/>
            <p:nvPr/>
          </p:nvGrpSpPr>
          <p:grpSpPr>
            <a:xfrm>
              <a:off x="1009085" y="1790379"/>
              <a:ext cx="7907190" cy="4718141"/>
              <a:chOff x="1009085" y="1790379"/>
              <a:chExt cx="7907190" cy="4718141"/>
            </a:xfrm>
          </p:grpSpPr>
          <p:sp>
            <p:nvSpPr>
              <p:cNvPr id="8" name="Israel" descr="© INSCALE GmbH, 05.05.2010&#10;http://www.presentationload.com/">
                <a:extLst>
                  <a:ext uri="{FF2B5EF4-FFF2-40B4-BE49-F238E27FC236}">
                    <a16:creationId xmlns:a16="http://schemas.microsoft.com/office/drawing/2014/main" id="{8BD1F49A-871A-40B6-9C25-DB3841FF5290}"/>
                  </a:ext>
                </a:extLst>
              </p:cNvPr>
              <p:cNvSpPr>
                <a:spLocks/>
              </p:cNvSpPr>
              <p:nvPr/>
            </p:nvSpPr>
            <p:spPr bwMode="gray">
              <a:xfrm>
                <a:off x="5149089" y="3368868"/>
                <a:ext cx="40558" cy="142081"/>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rgbClr val="4966AC"/>
              </a:solidFill>
              <a:ln w="3175" algn="ctr">
                <a:solidFill>
                  <a:srgbClr val="4A66AC"/>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 name="Egypt" descr="© INSCALE GmbH, 05.05.2010&#10;http://www.presentationload.com/">
                <a:extLst>
                  <a:ext uri="{FF2B5EF4-FFF2-40B4-BE49-F238E27FC236}">
                    <a16:creationId xmlns:a16="http://schemas.microsoft.com/office/drawing/2014/main" id="{FAD50E4B-F537-4F11-9782-7EF348B6E2FD}"/>
                  </a:ext>
                </a:extLst>
              </p:cNvPr>
              <p:cNvSpPr>
                <a:spLocks/>
              </p:cNvSpPr>
              <p:nvPr/>
            </p:nvSpPr>
            <p:spPr bwMode="gray">
              <a:xfrm>
                <a:off x="4893264" y="3431246"/>
                <a:ext cx="311982" cy="353471"/>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 name="Jordan" descr="© INSCALE GmbH, 05.05.2010&#10;http://www.presentationload.com/">
                <a:extLst>
                  <a:ext uri="{FF2B5EF4-FFF2-40B4-BE49-F238E27FC236}">
                    <a16:creationId xmlns:a16="http://schemas.microsoft.com/office/drawing/2014/main" id="{ED6C2DC6-831D-4328-8DC9-4925F1F72706}"/>
                  </a:ext>
                </a:extLst>
              </p:cNvPr>
              <p:cNvSpPr>
                <a:spLocks/>
              </p:cNvSpPr>
              <p:nvPr/>
            </p:nvSpPr>
            <p:spPr bwMode="gray">
              <a:xfrm>
                <a:off x="5172488" y="3374066"/>
                <a:ext cx="110754" cy="149012"/>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 name="Vietnam" descr="© INSCALE GmbH, 05.05.2010&#10;http://www.presentationload.com/">
                <a:extLst>
                  <a:ext uri="{FF2B5EF4-FFF2-40B4-BE49-F238E27FC236}">
                    <a16:creationId xmlns:a16="http://schemas.microsoft.com/office/drawing/2014/main" id="{250FA545-35FE-4FAD-AEC0-9B73969AF1C1}"/>
                  </a:ext>
                </a:extLst>
              </p:cNvPr>
              <p:cNvSpPr>
                <a:spLocks/>
              </p:cNvSpPr>
              <p:nvPr/>
            </p:nvSpPr>
            <p:spPr bwMode="gray">
              <a:xfrm>
                <a:off x="7038142" y="3725804"/>
                <a:ext cx="238666" cy="523275"/>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 name="Thailand" descr="© INSCALE GmbH, 05.05.2010&#10;http://www.presentationload.com/">
                <a:extLst>
                  <a:ext uri="{FF2B5EF4-FFF2-40B4-BE49-F238E27FC236}">
                    <a16:creationId xmlns:a16="http://schemas.microsoft.com/office/drawing/2014/main" id="{85D8F1F1-A37D-468D-9F61-1343A9711427}"/>
                  </a:ext>
                </a:extLst>
              </p:cNvPr>
              <p:cNvSpPr>
                <a:spLocks/>
              </p:cNvSpPr>
              <p:nvPr/>
            </p:nvSpPr>
            <p:spPr bwMode="gray">
              <a:xfrm>
                <a:off x="6921149" y="3829766"/>
                <a:ext cx="244906" cy="523275"/>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 name="Taiwan" descr="© INSCALE GmbH, 05.05.2010&#10;http://www.presentationload.com/">
                <a:extLst>
                  <a:ext uri="{FF2B5EF4-FFF2-40B4-BE49-F238E27FC236}">
                    <a16:creationId xmlns:a16="http://schemas.microsoft.com/office/drawing/2014/main" id="{6DFCB70A-0752-4824-8435-053BBBB52780}"/>
                  </a:ext>
                </a:extLst>
              </p:cNvPr>
              <p:cNvSpPr>
                <a:spLocks/>
              </p:cNvSpPr>
              <p:nvPr/>
            </p:nvSpPr>
            <p:spPr bwMode="gray">
              <a:xfrm>
                <a:off x="7518595" y="3656496"/>
                <a:ext cx="48357" cy="117824"/>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accent1">
                  <a:lumMod val="7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 name="Solomon Islands" descr="© INSCALE GmbH, 05.05.2010&#10;http://www.presentationload.com/">
                <a:extLst>
                  <a:ext uri="{FF2B5EF4-FFF2-40B4-BE49-F238E27FC236}">
                    <a16:creationId xmlns:a16="http://schemas.microsoft.com/office/drawing/2014/main" id="{12068B12-95B9-462A-A3EC-AFEB4123559F}"/>
                  </a:ext>
                </a:extLst>
              </p:cNvPr>
              <p:cNvSpPr>
                <a:spLocks noEditPoints="1"/>
              </p:cNvSpPr>
              <p:nvPr/>
            </p:nvSpPr>
            <p:spPr bwMode="gray">
              <a:xfrm>
                <a:off x="8615212" y="4789682"/>
                <a:ext cx="146632" cy="154210"/>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 name="Papua New Guinea" descr="© INSCALE GmbH, 05.05.2010&#10;http://www.presentationload.com/">
                <a:extLst>
                  <a:ext uri="{FF2B5EF4-FFF2-40B4-BE49-F238E27FC236}">
                    <a16:creationId xmlns:a16="http://schemas.microsoft.com/office/drawing/2014/main" id="{6D7495CB-8703-4FC4-9E41-B2CE8AF7A17D}"/>
                  </a:ext>
                </a:extLst>
              </p:cNvPr>
              <p:cNvSpPr>
                <a:spLocks noEditPoints="1"/>
              </p:cNvSpPr>
              <p:nvPr/>
            </p:nvSpPr>
            <p:spPr bwMode="gray">
              <a:xfrm>
                <a:off x="8165958" y="4618145"/>
                <a:ext cx="430535" cy="320549"/>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 name="Parcel Islands" descr="© INSCALE GmbH, 05.05.2010&#10;http://www.presentationload.com/">
                <a:extLst>
                  <a:ext uri="{FF2B5EF4-FFF2-40B4-BE49-F238E27FC236}">
                    <a16:creationId xmlns:a16="http://schemas.microsoft.com/office/drawing/2014/main" id="{01864E4A-7D0D-4AA7-B13A-CF79D4945A0A}"/>
                  </a:ext>
                </a:extLst>
              </p:cNvPr>
              <p:cNvSpPr>
                <a:spLocks noEditPoints="1"/>
              </p:cNvSpPr>
              <p:nvPr/>
            </p:nvSpPr>
            <p:spPr bwMode="gray">
              <a:xfrm>
                <a:off x="7312686" y="3942392"/>
                <a:ext cx="37438" cy="25990"/>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 name="Nicaragua" descr="© INSCALE GmbH, 05.05.2010&#10;http://www.presentationload.com/">
                <a:extLst>
                  <a:ext uri="{FF2B5EF4-FFF2-40B4-BE49-F238E27FC236}">
                    <a16:creationId xmlns:a16="http://schemas.microsoft.com/office/drawing/2014/main" id="{15C8B8D4-0E02-48BE-B80D-C380962A13DA}"/>
                  </a:ext>
                </a:extLst>
              </p:cNvPr>
              <p:cNvSpPr>
                <a:spLocks/>
              </p:cNvSpPr>
              <p:nvPr/>
            </p:nvSpPr>
            <p:spPr bwMode="gray">
              <a:xfrm>
                <a:off x="1767202" y="4027294"/>
                <a:ext cx="129473" cy="145547"/>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8" name="New Zealand" descr="© INSCALE GmbH, 05.05.2010&#10;http://www.presentationload.com/">
                <a:extLst>
                  <a:ext uri="{FF2B5EF4-FFF2-40B4-BE49-F238E27FC236}">
                    <a16:creationId xmlns:a16="http://schemas.microsoft.com/office/drawing/2014/main" id="{2694E432-DDFF-45ED-B8C8-816FDAEE0C3B}"/>
                  </a:ext>
                </a:extLst>
              </p:cNvPr>
              <p:cNvSpPr>
                <a:spLocks noEditPoints="1"/>
              </p:cNvSpPr>
              <p:nvPr/>
            </p:nvSpPr>
            <p:spPr bwMode="gray">
              <a:xfrm>
                <a:off x="8413984" y="5768657"/>
                <a:ext cx="502291" cy="431442"/>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9" name="Myanmar" descr="© INSCALE GmbH, 05.05.2010&#10;http://www.presentationload.com/">
                <a:extLst>
                  <a:ext uri="{FF2B5EF4-FFF2-40B4-BE49-F238E27FC236}">
                    <a16:creationId xmlns:a16="http://schemas.microsoft.com/office/drawing/2014/main" id="{170BF297-3EB1-4E88-AD62-BA5BE87A5560}"/>
                  </a:ext>
                </a:extLst>
              </p:cNvPr>
              <p:cNvSpPr>
                <a:spLocks/>
              </p:cNvSpPr>
              <p:nvPr/>
            </p:nvSpPr>
            <p:spPr bwMode="gray">
              <a:xfrm>
                <a:off x="6762038" y="3542138"/>
                <a:ext cx="252706" cy="658426"/>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0" name="Mongolia" descr="© INSCALE GmbH, 05.05.2010&#10;http://www.presentationload.com/">
                <a:extLst>
                  <a:ext uri="{FF2B5EF4-FFF2-40B4-BE49-F238E27FC236}">
                    <a16:creationId xmlns:a16="http://schemas.microsoft.com/office/drawing/2014/main" id="{D27F5E01-24B7-4DED-8EA0-D1700099120F}"/>
                  </a:ext>
                </a:extLst>
              </p:cNvPr>
              <p:cNvSpPr>
                <a:spLocks/>
              </p:cNvSpPr>
              <p:nvPr/>
            </p:nvSpPr>
            <p:spPr bwMode="gray">
              <a:xfrm>
                <a:off x="6411058" y="2713908"/>
                <a:ext cx="829873" cy="367332"/>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1" name="Mexico" descr="© INSCALE GmbH, 05.05.2010&#10;http://www.presentationload.com/">
                <a:extLst>
                  <a:ext uri="{FF2B5EF4-FFF2-40B4-BE49-F238E27FC236}">
                    <a16:creationId xmlns:a16="http://schemas.microsoft.com/office/drawing/2014/main" id="{803911E1-DFC5-47F0-A7A9-86DCB372FE4A}"/>
                  </a:ext>
                </a:extLst>
              </p:cNvPr>
              <p:cNvSpPr>
                <a:spLocks/>
              </p:cNvSpPr>
              <p:nvPr/>
            </p:nvSpPr>
            <p:spPr bwMode="gray">
              <a:xfrm>
                <a:off x="1088640" y="3396592"/>
                <a:ext cx="736278" cy="641099"/>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2" name="Malaysia" descr="© INSCALE GmbH, 05.05.2010&#10;http://www.presentationload.com/">
                <a:extLst>
                  <a:ext uri="{FF2B5EF4-FFF2-40B4-BE49-F238E27FC236}">
                    <a16:creationId xmlns:a16="http://schemas.microsoft.com/office/drawing/2014/main" id="{72862633-C842-47A2-8F10-90176B1E479F}"/>
                  </a:ext>
                </a:extLst>
              </p:cNvPr>
              <p:cNvSpPr>
                <a:spLocks/>
              </p:cNvSpPr>
              <p:nvPr/>
            </p:nvSpPr>
            <p:spPr bwMode="gray">
              <a:xfrm>
                <a:off x="7025663" y="4314922"/>
                <a:ext cx="120113" cy="192330"/>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3" name="AutoShape 21" descr="© INSCALE GmbH, 05.05.2010&#10;http://www.presentationload.com/">
                <a:extLst>
                  <a:ext uri="{FF2B5EF4-FFF2-40B4-BE49-F238E27FC236}">
                    <a16:creationId xmlns:a16="http://schemas.microsoft.com/office/drawing/2014/main" id="{D0D61C92-38C2-4739-BD0D-9390DEE6AAFF}"/>
                  </a:ext>
                </a:extLst>
              </p:cNvPr>
              <p:cNvSpPr>
                <a:spLocks/>
              </p:cNvSpPr>
              <p:nvPr/>
            </p:nvSpPr>
            <p:spPr bwMode="gray">
              <a:xfrm>
                <a:off x="7308007" y="4292397"/>
                <a:ext cx="272984" cy="232182"/>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4" name="Laos" descr="© INSCALE GmbH, 05.05.2010&#10;http://www.presentationload.com/">
                <a:extLst>
                  <a:ext uri="{FF2B5EF4-FFF2-40B4-BE49-F238E27FC236}">
                    <a16:creationId xmlns:a16="http://schemas.microsoft.com/office/drawing/2014/main" id="{0628A155-F581-49F8-BFBB-F16BA8CF4924}"/>
                  </a:ext>
                </a:extLst>
              </p:cNvPr>
              <p:cNvSpPr>
                <a:spLocks/>
              </p:cNvSpPr>
              <p:nvPr/>
            </p:nvSpPr>
            <p:spPr bwMode="gray">
              <a:xfrm>
                <a:off x="6985105" y="3755260"/>
                <a:ext cx="238666" cy="306688"/>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5" name="Indonesia" descr="© INSCALE GmbH, 05.05.2010&#10;http://www.presentationload.com/">
                <a:extLst>
                  <a:ext uri="{FF2B5EF4-FFF2-40B4-BE49-F238E27FC236}">
                    <a16:creationId xmlns:a16="http://schemas.microsoft.com/office/drawing/2014/main" id="{1B06FD2B-56EA-4E37-B2D6-8FA482E552BB}"/>
                  </a:ext>
                </a:extLst>
              </p:cNvPr>
              <p:cNvSpPr>
                <a:spLocks noEditPoints="1"/>
              </p:cNvSpPr>
              <p:nvPr/>
            </p:nvSpPr>
            <p:spPr bwMode="gray">
              <a:xfrm>
                <a:off x="6891510" y="4353042"/>
                <a:ext cx="1291606" cy="571791"/>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6" name="Honduras" descr="© INSCALE GmbH, 05.05.2010&#10;http://www.presentationload.com/">
                <a:extLst>
                  <a:ext uri="{FF2B5EF4-FFF2-40B4-BE49-F238E27FC236}">
                    <a16:creationId xmlns:a16="http://schemas.microsoft.com/office/drawing/2014/main" id="{0B3EF51C-3071-4D22-94AD-4D49B3D9648C}"/>
                  </a:ext>
                </a:extLst>
              </p:cNvPr>
              <p:cNvSpPr>
                <a:spLocks/>
              </p:cNvSpPr>
              <p:nvPr/>
            </p:nvSpPr>
            <p:spPr bwMode="gray">
              <a:xfrm>
                <a:off x="1723524" y="3985709"/>
                <a:ext cx="177830" cy="10916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7" name="Guatemala" descr="© INSCALE GmbH, 05.05.2010&#10;http://www.presentationload.com/">
                <a:extLst>
                  <a:ext uri="{FF2B5EF4-FFF2-40B4-BE49-F238E27FC236}">
                    <a16:creationId xmlns:a16="http://schemas.microsoft.com/office/drawing/2014/main" id="{AC6DF050-9695-4815-9754-CC5E4DACC35D}"/>
                  </a:ext>
                </a:extLst>
              </p:cNvPr>
              <p:cNvSpPr>
                <a:spLocks/>
              </p:cNvSpPr>
              <p:nvPr/>
            </p:nvSpPr>
            <p:spPr bwMode="gray">
              <a:xfrm>
                <a:off x="1642409" y="3919867"/>
                <a:ext cx="116993" cy="147279"/>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8" name="El Salvador" descr="© INSCALE GmbH, 05.05.2010&#10;http://www.presentationload.com/">
                <a:extLst>
                  <a:ext uri="{FF2B5EF4-FFF2-40B4-BE49-F238E27FC236}">
                    <a16:creationId xmlns:a16="http://schemas.microsoft.com/office/drawing/2014/main" id="{FBDD01E3-0A1C-4290-9F3A-C7D4C97175FC}"/>
                  </a:ext>
                </a:extLst>
              </p:cNvPr>
              <p:cNvSpPr>
                <a:spLocks/>
              </p:cNvSpPr>
              <p:nvPr/>
            </p:nvSpPr>
            <p:spPr bwMode="gray">
              <a:xfrm>
                <a:off x="1697006" y="4041156"/>
                <a:ext cx="67076" cy="5024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29" name="East Timor" descr="© INSCALE GmbH, 05.05.2010&#10;http://www.presentationload.com/">
                <a:extLst>
                  <a:ext uri="{FF2B5EF4-FFF2-40B4-BE49-F238E27FC236}">
                    <a16:creationId xmlns:a16="http://schemas.microsoft.com/office/drawing/2014/main" id="{F2837195-0B11-4597-BC40-00365A15FCAE}"/>
                  </a:ext>
                </a:extLst>
              </p:cNvPr>
              <p:cNvSpPr>
                <a:spLocks noEditPoints="1"/>
              </p:cNvSpPr>
              <p:nvPr/>
            </p:nvSpPr>
            <p:spPr bwMode="gray">
              <a:xfrm>
                <a:off x="7694865" y="4845128"/>
                <a:ext cx="98274" cy="5198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0" name="Costa Rica" descr="© INSCALE GmbH, 05.05.2010&#10;http://www.presentationload.com/">
                <a:extLst>
                  <a:ext uri="{FF2B5EF4-FFF2-40B4-BE49-F238E27FC236}">
                    <a16:creationId xmlns:a16="http://schemas.microsoft.com/office/drawing/2014/main" id="{A6B68B48-B953-4678-ABFB-EF9BCE949414}"/>
                  </a:ext>
                </a:extLst>
              </p:cNvPr>
              <p:cNvSpPr>
                <a:spLocks/>
              </p:cNvSpPr>
              <p:nvPr/>
            </p:nvSpPr>
            <p:spPr bwMode="gray">
              <a:xfrm>
                <a:off x="1806200" y="4155514"/>
                <a:ext cx="95155" cy="102229"/>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1" name="China" descr="© INSCALE GmbH, 05.05.2010&#10;http://www.presentationload.com/">
                <a:extLst>
                  <a:ext uri="{FF2B5EF4-FFF2-40B4-BE49-F238E27FC236}">
                    <a16:creationId xmlns:a16="http://schemas.microsoft.com/office/drawing/2014/main" id="{FDC2303B-AF3C-428B-8A48-F7A6D0B11DA4}"/>
                  </a:ext>
                </a:extLst>
              </p:cNvPr>
              <p:cNvSpPr>
                <a:spLocks noEditPoints="1"/>
              </p:cNvSpPr>
              <p:nvPr/>
            </p:nvSpPr>
            <p:spPr bwMode="gray">
              <a:xfrm>
                <a:off x="6155232" y="2665392"/>
                <a:ext cx="1446038" cy="1242346"/>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4A66AC"/>
              </a:solidFill>
              <a:ln w="3175" algn="ctr">
                <a:solidFill>
                  <a:srgbClr val="4A66AC"/>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2" name="Cambodia" descr="© INSCALE GmbH, 05.05.2010&#10;http://www.presentationload.com/">
                <a:extLst>
                  <a:ext uri="{FF2B5EF4-FFF2-40B4-BE49-F238E27FC236}">
                    <a16:creationId xmlns:a16="http://schemas.microsoft.com/office/drawing/2014/main" id="{86FFD7AA-EAA2-4198-BDF9-3E5E4404406B}"/>
                  </a:ext>
                </a:extLst>
              </p:cNvPr>
              <p:cNvSpPr>
                <a:spLocks/>
              </p:cNvSpPr>
              <p:nvPr/>
            </p:nvSpPr>
            <p:spPr bwMode="gray">
              <a:xfrm>
                <a:off x="7077140" y="4037690"/>
                <a:ext cx="151311" cy="147279"/>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3" name="Belize" descr="© INSCALE GmbH, 05.05.2010&#10;http://www.presentationload.com/">
                <a:extLst>
                  <a:ext uri="{FF2B5EF4-FFF2-40B4-BE49-F238E27FC236}">
                    <a16:creationId xmlns:a16="http://schemas.microsoft.com/office/drawing/2014/main" id="{FB6B89FE-A5B1-49D1-A1FC-0F2ECB5D12D7}"/>
                  </a:ext>
                </a:extLst>
              </p:cNvPr>
              <p:cNvSpPr>
                <a:spLocks/>
              </p:cNvSpPr>
              <p:nvPr/>
            </p:nvSpPr>
            <p:spPr bwMode="gray">
              <a:xfrm>
                <a:off x="1731324" y="3899074"/>
                <a:ext cx="43678" cy="91833"/>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4" name="Australia" descr="© INSCALE GmbH, 05.05.2010&#10;http://www.presentationload.com/">
                <a:extLst>
                  <a:ext uri="{FF2B5EF4-FFF2-40B4-BE49-F238E27FC236}">
                    <a16:creationId xmlns:a16="http://schemas.microsoft.com/office/drawing/2014/main" id="{A8678891-A497-46D5-B535-A5CCFABFE2E0}"/>
                  </a:ext>
                </a:extLst>
              </p:cNvPr>
              <p:cNvSpPr>
                <a:spLocks noEditPoints="1"/>
              </p:cNvSpPr>
              <p:nvPr/>
            </p:nvSpPr>
            <p:spPr bwMode="gray">
              <a:xfrm>
                <a:off x="7276808" y="4930031"/>
                <a:ext cx="1123136" cy="1169572"/>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5" name="Venezuela" descr="© INSCALE GmbH, 05.05.2010&#10;http://www.presentationload.com/">
                <a:extLst>
                  <a:ext uri="{FF2B5EF4-FFF2-40B4-BE49-F238E27FC236}">
                    <a16:creationId xmlns:a16="http://schemas.microsoft.com/office/drawing/2014/main" id="{42B81BCA-F155-4A32-8DAB-9F1DEAA90E83}"/>
                  </a:ext>
                </a:extLst>
              </p:cNvPr>
              <p:cNvSpPr>
                <a:spLocks noEditPoints="1"/>
              </p:cNvSpPr>
              <p:nvPr/>
            </p:nvSpPr>
            <p:spPr bwMode="gray">
              <a:xfrm>
                <a:off x="2158740" y="4122593"/>
                <a:ext cx="377499" cy="408917"/>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6" name="USA" descr="© INSCALE GmbH, 05.05.2010&#10;http://www.presentationload.com/">
                <a:extLst>
                  <a:ext uri="{FF2B5EF4-FFF2-40B4-BE49-F238E27FC236}">
                    <a16:creationId xmlns:a16="http://schemas.microsoft.com/office/drawing/2014/main" id="{A3BD7E58-57B0-4017-A78D-B2F873899D64}"/>
                  </a:ext>
                </a:extLst>
              </p:cNvPr>
              <p:cNvSpPr>
                <a:spLocks noEditPoints="1"/>
              </p:cNvSpPr>
              <p:nvPr/>
            </p:nvSpPr>
            <p:spPr bwMode="gray">
              <a:xfrm>
                <a:off x="1009085" y="2809206"/>
                <a:ext cx="1548992" cy="85422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4A66AC"/>
              </a:solidFill>
              <a:ln w="3175" algn="ctr">
                <a:solidFill>
                  <a:srgbClr val="4A66AC"/>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7" name="Uruguay" descr="© INSCALE GmbH, 05.05.2010&#10;http://www.presentationload.com/">
                <a:extLst>
                  <a:ext uri="{FF2B5EF4-FFF2-40B4-BE49-F238E27FC236}">
                    <a16:creationId xmlns:a16="http://schemas.microsoft.com/office/drawing/2014/main" id="{95A6EC43-BFDD-48BC-A0EE-D7C638AAC139}"/>
                  </a:ext>
                </a:extLst>
              </p:cNvPr>
              <p:cNvSpPr>
                <a:spLocks/>
              </p:cNvSpPr>
              <p:nvPr/>
            </p:nvSpPr>
            <p:spPr bwMode="gray">
              <a:xfrm>
                <a:off x="2661031" y="5619645"/>
                <a:ext cx="145072" cy="169805"/>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8" name="Suriname" descr="© INSCALE GmbH, 05.05.2010&#10;http://www.presentationload.com/">
                <a:extLst>
                  <a:ext uri="{FF2B5EF4-FFF2-40B4-BE49-F238E27FC236}">
                    <a16:creationId xmlns:a16="http://schemas.microsoft.com/office/drawing/2014/main" id="{8813975A-ED07-4979-9C81-AB15310530EE}"/>
                  </a:ext>
                </a:extLst>
              </p:cNvPr>
              <p:cNvSpPr>
                <a:spLocks/>
              </p:cNvSpPr>
              <p:nvPr/>
            </p:nvSpPr>
            <p:spPr bwMode="gray">
              <a:xfrm>
                <a:off x="2581476" y="4342646"/>
                <a:ext cx="115433" cy="147279"/>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39" name="Puerto Rico" descr="© INSCALE GmbH, 05.05.2010&#10;http://www.presentationload.com/">
                <a:extLst>
                  <a:ext uri="{FF2B5EF4-FFF2-40B4-BE49-F238E27FC236}">
                    <a16:creationId xmlns:a16="http://schemas.microsoft.com/office/drawing/2014/main" id="{3B6DF513-B7C1-4676-AB78-1BF03C65F38C}"/>
                  </a:ext>
                </a:extLst>
              </p:cNvPr>
              <p:cNvSpPr>
                <a:spLocks/>
              </p:cNvSpPr>
              <p:nvPr/>
            </p:nvSpPr>
            <p:spPr bwMode="gray">
              <a:xfrm>
                <a:off x="2356848" y="3902540"/>
                <a:ext cx="54597" cy="25990"/>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0" name="Peru" descr="© INSCALE GmbH, 05.05.2010&#10;http://www.presentationload.com/">
                <a:extLst>
                  <a:ext uri="{FF2B5EF4-FFF2-40B4-BE49-F238E27FC236}">
                    <a16:creationId xmlns:a16="http://schemas.microsoft.com/office/drawing/2014/main" id="{406D5C45-E9F1-4339-A348-9C3C0F50163A}"/>
                  </a:ext>
                </a:extLst>
              </p:cNvPr>
              <p:cNvSpPr>
                <a:spLocks/>
              </p:cNvSpPr>
              <p:nvPr/>
            </p:nvSpPr>
            <p:spPr bwMode="gray">
              <a:xfrm>
                <a:off x="1926313" y="4552302"/>
                <a:ext cx="372819" cy="653228"/>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1" name="Paraguay" descr="© INSCALE GmbH, 05.05.2010&#10;http://www.presentationload.com/">
                <a:extLst>
                  <a:ext uri="{FF2B5EF4-FFF2-40B4-BE49-F238E27FC236}">
                    <a16:creationId xmlns:a16="http://schemas.microsoft.com/office/drawing/2014/main" id="{EB8DC4C3-D819-45B3-A659-7AD9EE5E3E4B}"/>
                  </a:ext>
                </a:extLst>
              </p:cNvPr>
              <p:cNvSpPr>
                <a:spLocks/>
              </p:cNvSpPr>
              <p:nvPr/>
            </p:nvSpPr>
            <p:spPr bwMode="gray">
              <a:xfrm>
                <a:off x="2495680" y="5234986"/>
                <a:ext cx="237107" cy="298024"/>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2" name="Panama" descr="© INSCALE GmbH, 05.05.2010&#10;http://www.presentationload.com/">
                <a:extLst>
                  <a:ext uri="{FF2B5EF4-FFF2-40B4-BE49-F238E27FC236}">
                    <a16:creationId xmlns:a16="http://schemas.microsoft.com/office/drawing/2014/main" id="{B200AC15-08E9-4B0A-8480-1C763AB59557}"/>
                  </a:ext>
                </a:extLst>
              </p:cNvPr>
              <p:cNvSpPr>
                <a:spLocks/>
              </p:cNvSpPr>
              <p:nvPr/>
            </p:nvSpPr>
            <p:spPr bwMode="gray">
              <a:xfrm>
                <a:off x="1887315" y="4212693"/>
                <a:ext cx="160671" cy="86635"/>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3" name="Newfoundland" descr="© INSCALE GmbH, 05.05.2010&#10;http://www.presentationload.com/">
                <a:extLst>
                  <a:ext uri="{FF2B5EF4-FFF2-40B4-BE49-F238E27FC236}">
                    <a16:creationId xmlns:a16="http://schemas.microsoft.com/office/drawing/2014/main" id="{C054A5C1-AD22-48E7-AE77-4C37B58860F0}"/>
                  </a:ext>
                </a:extLst>
              </p:cNvPr>
              <p:cNvSpPr>
                <a:spLocks/>
              </p:cNvSpPr>
              <p:nvPr/>
            </p:nvSpPr>
            <p:spPr bwMode="gray">
              <a:xfrm>
                <a:off x="2776464" y="2738166"/>
                <a:ext cx="168470" cy="169805"/>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4" name="Jamaica" descr="© INSCALE GmbH, 05.05.2010&#10;http://www.presentationload.com/">
                <a:extLst>
                  <a:ext uri="{FF2B5EF4-FFF2-40B4-BE49-F238E27FC236}">
                    <a16:creationId xmlns:a16="http://schemas.microsoft.com/office/drawing/2014/main" id="{111D2D7D-5CC5-4562-B98A-40E0C9B5AA8D}"/>
                  </a:ext>
                </a:extLst>
              </p:cNvPr>
              <p:cNvSpPr>
                <a:spLocks/>
              </p:cNvSpPr>
              <p:nvPr/>
            </p:nvSpPr>
            <p:spPr bwMode="gray">
              <a:xfrm>
                <a:off x="2040186" y="3902540"/>
                <a:ext cx="60837" cy="22525"/>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5" name="Haiti" descr="© INSCALE GmbH, 05.05.2010&#10;http://www.presentationload.com/">
                <a:extLst>
                  <a:ext uri="{FF2B5EF4-FFF2-40B4-BE49-F238E27FC236}">
                    <a16:creationId xmlns:a16="http://schemas.microsoft.com/office/drawing/2014/main" id="{F7F1C536-2277-48AF-B45A-5EF92356B83D}"/>
                  </a:ext>
                </a:extLst>
              </p:cNvPr>
              <p:cNvSpPr>
                <a:spLocks/>
              </p:cNvSpPr>
              <p:nvPr/>
            </p:nvSpPr>
            <p:spPr bwMode="gray">
              <a:xfrm>
                <a:off x="2157180" y="3848826"/>
                <a:ext cx="77996" cy="69308"/>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6" name="Guyane (French Guiana)" descr="© INSCALE GmbH, 05.05.2010&#10;http://www.presentationload.com/">
                <a:extLst>
                  <a:ext uri="{FF2B5EF4-FFF2-40B4-BE49-F238E27FC236}">
                    <a16:creationId xmlns:a16="http://schemas.microsoft.com/office/drawing/2014/main" id="{A15B3ABA-419C-46B9-A865-4F3AB4633A33}"/>
                  </a:ext>
                </a:extLst>
              </p:cNvPr>
              <p:cNvSpPr>
                <a:spLocks/>
              </p:cNvSpPr>
              <p:nvPr/>
            </p:nvSpPr>
            <p:spPr bwMode="gray">
              <a:xfrm>
                <a:off x="2676630" y="4349576"/>
                <a:ext cx="81115" cy="129952"/>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7" name="Guyana" descr="© INSCALE GmbH, 05.05.2010&#10;http://www.presentationload.com/">
                <a:extLst>
                  <a:ext uri="{FF2B5EF4-FFF2-40B4-BE49-F238E27FC236}">
                    <a16:creationId xmlns:a16="http://schemas.microsoft.com/office/drawing/2014/main" id="{BF29F4ED-4C19-49B8-A1F3-ED1769A041C6}"/>
                  </a:ext>
                </a:extLst>
              </p:cNvPr>
              <p:cNvSpPr>
                <a:spLocks/>
              </p:cNvSpPr>
              <p:nvPr/>
            </p:nvSpPr>
            <p:spPr bwMode="gray">
              <a:xfrm>
                <a:off x="2487881" y="4254278"/>
                <a:ext cx="127913" cy="256440"/>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8" name="Greenland" descr="© INSCALE GmbH, 05.05.2010&#10;http://www.presentationload.com/">
                <a:extLst>
                  <a:ext uri="{FF2B5EF4-FFF2-40B4-BE49-F238E27FC236}">
                    <a16:creationId xmlns:a16="http://schemas.microsoft.com/office/drawing/2014/main" id="{9189BA46-6D45-4E5E-99A5-833BABFBDDA9}"/>
                  </a:ext>
                </a:extLst>
              </p:cNvPr>
              <p:cNvSpPr>
                <a:spLocks noEditPoints="1"/>
              </p:cNvSpPr>
              <p:nvPr/>
            </p:nvSpPr>
            <p:spPr bwMode="gray">
              <a:xfrm>
                <a:off x="3005771" y="1790379"/>
                <a:ext cx="1109097" cy="670555"/>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49" name="Ecuador" descr="© INSCALE GmbH, 05.05.2010&#10;http://www.presentationload.com/">
                <a:extLst>
                  <a:ext uri="{FF2B5EF4-FFF2-40B4-BE49-F238E27FC236}">
                    <a16:creationId xmlns:a16="http://schemas.microsoft.com/office/drawing/2014/main" id="{1E1EE9C3-33CA-4B55-8B97-3652D970EAAE}"/>
                  </a:ext>
                </a:extLst>
              </p:cNvPr>
              <p:cNvSpPr>
                <a:spLocks noEditPoints="1"/>
              </p:cNvSpPr>
              <p:nvPr/>
            </p:nvSpPr>
            <p:spPr bwMode="gray">
              <a:xfrm>
                <a:off x="1930993" y="4496856"/>
                <a:ext cx="163791" cy="232182"/>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0" name="Dominican Republic" descr="© INSCALE GmbH, 05.05.2010&#10;http://www.presentationload.com/">
                <a:extLst>
                  <a:ext uri="{FF2B5EF4-FFF2-40B4-BE49-F238E27FC236}">
                    <a16:creationId xmlns:a16="http://schemas.microsoft.com/office/drawing/2014/main" id="{15E58794-EA31-47DF-A85D-A6079C972949}"/>
                  </a:ext>
                </a:extLst>
              </p:cNvPr>
              <p:cNvSpPr>
                <a:spLocks/>
              </p:cNvSpPr>
              <p:nvPr/>
            </p:nvSpPr>
            <p:spPr bwMode="gray">
              <a:xfrm>
                <a:off x="2224256" y="3848826"/>
                <a:ext cx="98274" cy="74506"/>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1" name="Cuba" descr="© INSCALE GmbH, 05.05.2010&#10;http://www.presentationload.com/">
                <a:extLst>
                  <a:ext uri="{FF2B5EF4-FFF2-40B4-BE49-F238E27FC236}">
                    <a16:creationId xmlns:a16="http://schemas.microsoft.com/office/drawing/2014/main" id="{CF5F4D1E-5D99-41F4-88CD-30F349F46152}"/>
                  </a:ext>
                </a:extLst>
              </p:cNvPr>
              <p:cNvSpPr>
                <a:spLocks noEditPoints="1"/>
              </p:cNvSpPr>
              <p:nvPr/>
            </p:nvSpPr>
            <p:spPr bwMode="gray">
              <a:xfrm>
                <a:off x="1879515" y="3731003"/>
                <a:ext cx="291703" cy="117824"/>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2" name="Colombia" descr="© INSCALE GmbH, 05.05.2010&#10;http://www.presentationload.com/">
                <a:extLst>
                  <a:ext uri="{FF2B5EF4-FFF2-40B4-BE49-F238E27FC236}">
                    <a16:creationId xmlns:a16="http://schemas.microsoft.com/office/drawing/2014/main" id="{ADCEC9B3-D770-4BFA-8950-CDE0F77D8426}"/>
                  </a:ext>
                </a:extLst>
              </p:cNvPr>
              <p:cNvSpPr>
                <a:spLocks/>
              </p:cNvSpPr>
              <p:nvPr/>
            </p:nvSpPr>
            <p:spPr bwMode="gray">
              <a:xfrm>
                <a:off x="1988709" y="4112196"/>
                <a:ext cx="343180" cy="59085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3" name="Chile" descr="© INSCALE GmbH, 05.05.2010&#10;http://www.presentationload.com/">
                <a:extLst>
                  <a:ext uri="{FF2B5EF4-FFF2-40B4-BE49-F238E27FC236}">
                    <a16:creationId xmlns:a16="http://schemas.microsoft.com/office/drawing/2014/main" id="{634ADF2D-3A90-4C69-A8A2-62EE3CA04C98}"/>
                  </a:ext>
                </a:extLst>
              </p:cNvPr>
              <p:cNvSpPr>
                <a:spLocks noEditPoints="1"/>
              </p:cNvSpPr>
              <p:nvPr/>
            </p:nvSpPr>
            <p:spPr bwMode="gray">
              <a:xfrm>
                <a:off x="2264814" y="5176074"/>
                <a:ext cx="458614" cy="1332446"/>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4" name="Canada" descr="© INSCALE GmbH, 05.05.2010&#10;http://www.presentationload.com/">
                <a:extLst>
                  <a:ext uri="{FF2B5EF4-FFF2-40B4-BE49-F238E27FC236}">
                    <a16:creationId xmlns:a16="http://schemas.microsoft.com/office/drawing/2014/main" id="{3BD7C75F-699D-4B91-B0B1-A780DFC5B930}"/>
                  </a:ext>
                </a:extLst>
              </p:cNvPr>
              <p:cNvSpPr>
                <a:spLocks noEditPoints="1"/>
              </p:cNvSpPr>
              <p:nvPr/>
            </p:nvSpPr>
            <p:spPr bwMode="gray">
              <a:xfrm>
                <a:off x="1091760" y="1800775"/>
                <a:ext cx="2204155" cy="1268336"/>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5" name="Brazil" descr="© INSCALE GmbH, 05.05.2010&#10;http://www.presentationload.com/">
                <a:extLst>
                  <a:ext uri="{FF2B5EF4-FFF2-40B4-BE49-F238E27FC236}">
                    <a16:creationId xmlns:a16="http://schemas.microsoft.com/office/drawing/2014/main" id="{D96DC8B3-B469-45E6-B68C-62E09901B552}"/>
                  </a:ext>
                </a:extLst>
              </p:cNvPr>
              <p:cNvSpPr>
                <a:spLocks noEditPoints="1"/>
              </p:cNvSpPr>
              <p:nvPr/>
            </p:nvSpPr>
            <p:spPr bwMode="gray">
              <a:xfrm>
                <a:off x="2136901" y="4365171"/>
                <a:ext cx="1101297" cy="1384427"/>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4A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dirty="0">
                  <a:solidFill>
                    <a:prstClr val="black"/>
                  </a:solidFill>
                </a:endParaRPr>
              </a:p>
            </p:txBody>
          </p:sp>
          <p:sp>
            <p:nvSpPr>
              <p:cNvPr id="56" name="Bolivia" descr="© INSCALE GmbH, 05.05.2010&#10;http://www.presentationload.com/">
                <a:extLst>
                  <a:ext uri="{FF2B5EF4-FFF2-40B4-BE49-F238E27FC236}">
                    <a16:creationId xmlns:a16="http://schemas.microsoft.com/office/drawing/2014/main" id="{745162CA-30E7-4C85-852B-92146511E5AD}"/>
                  </a:ext>
                </a:extLst>
              </p:cNvPr>
              <p:cNvSpPr>
                <a:spLocks/>
              </p:cNvSpPr>
              <p:nvPr/>
            </p:nvSpPr>
            <p:spPr bwMode="gray">
              <a:xfrm>
                <a:off x="2267933" y="4897109"/>
                <a:ext cx="352540" cy="466096"/>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7" name="Argentina" descr="© INSCALE GmbH, 05.05.2010&#10;http://www.presentationload.com/">
                <a:extLst>
                  <a:ext uri="{FF2B5EF4-FFF2-40B4-BE49-F238E27FC236}">
                    <a16:creationId xmlns:a16="http://schemas.microsoft.com/office/drawing/2014/main" id="{8935A6CC-5117-4F8E-97F3-A1E287CAB865}"/>
                  </a:ext>
                </a:extLst>
              </p:cNvPr>
              <p:cNvSpPr>
                <a:spLocks noEditPoints="1"/>
              </p:cNvSpPr>
              <p:nvPr/>
            </p:nvSpPr>
            <p:spPr bwMode="gray">
              <a:xfrm>
                <a:off x="2325650" y="5328552"/>
                <a:ext cx="432095" cy="1072541"/>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8" name="West Bank" descr="© INSCALE GmbH, 05.05.2010&#10;http://www.presentationload.com/">
                <a:extLst>
                  <a:ext uri="{FF2B5EF4-FFF2-40B4-BE49-F238E27FC236}">
                    <a16:creationId xmlns:a16="http://schemas.microsoft.com/office/drawing/2014/main" id="{4682BBD0-3480-4954-905D-C05B76BFD848}"/>
                  </a:ext>
                </a:extLst>
              </p:cNvPr>
              <p:cNvSpPr>
                <a:spLocks/>
              </p:cNvSpPr>
              <p:nvPr/>
            </p:nvSpPr>
            <p:spPr bwMode="gray">
              <a:xfrm>
                <a:off x="5167808" y="3403522"/>
                <a:ext cx="17159" cy="41585"/>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59" name="Uzbekistan" descr="© INSCALE GmbH, 05.05.2010&#10;http://www.presentationload.com/">
                <a:extLst>
                  <a:ext uri="{FF2B5EF4-FFF2-40B4-BE49-F238E27FC236}">
                    <a16:creationId xmlns:a16="http://schemas.microsoft.com/office/drawing/2014/main" id="{145C356B-DD62-4660-9C6E-1A1DE7398605}"/>
                  </a:ext>
                </a:extLst>
              </p:cNvPr>
              <p:cNvSpPr>
                <a:spLocks/>
              </p:cNvSpPr>
              <p:nvPr/>
            </p:nvSpPr>
            <p:spPr bwMode="gray">
              <a:xfrm>
                <a:off x="5657620" y="2944357"/>
                <a:ext cx="467973" cy="292826"/>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0" name="United Kingdom" descr="© INSCALE GmbH, 05.05.2010&#10;http://www.presentationload.com/">
                <a:extLst>
                  <a:ext uri="{FF2B5EF4-FFF2-40B4-BE49-F238E27FC236}">
                    <a16:creationId xmlns:a16="http://schemas.microsoft.com/office/drawing/2014/main" id="{A19518A1-D4FB-435A-AD1C-5F69ACEA8B27}"/>
                  </a:ext>
                </a:extLst>
              </p:cNvPr>
              <p:cNvSpPr>
                <a:spLocks noEditPoints="1"/>
              </p:cNvSpPr>
              <p:nvPr/>
            </p:nvSpPr>
            <p:spPr bwMode="gray">
              <a:xfrm>
                <a:off x="4068071" y="2429745"/>
                <a:ext cx="229307" cy="362134"/>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1" name="Ukraine" descr="© INSCALE GmbH, 05.05.2010&#10;http://www.presentationload.com/">
                <a:extLst>
                  <a:ext uri="{FF2B5EF4-FFF2-40B4-BE49-F238E27FC236}">
                    <a16:creationId xmlns:a16="http://schemas.microsoft.com/office/drawing/2014/main" id="{1350492C-7512-4CA5-9974-7A9269E9B166}"/>
                  </a:ext>
                </a:extLst>
              </p:cNvPr>
              <p:cNvSpPr>
                <a:spLocks/>
              </p:cNvSpPr>
              <p:nvPr/>
            </p:nvSpPr>
            <p:spPr bwMode="gray">
              <a:xfrm>
                <a:off x="4796549" y="2710442"/>
                <a:ext cx="443015" cy="273767"/>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2" name="Turkmenistan" descr="© INSCALE GmbH, 05.05.2010&#10;http://www.presentationload.com/">
                <a:extLst>
                  <a:ext uri="{FF2B5EF4-FFF2-40B4-BE49-F238E27FC236}">
                    <a16:creationId xmlns:a16="http://schemas.microsoft.com/office/drawing/2014/main" id="{D026F4C2-12CC-4BEF-B91D-B0E626559958}"/>
                  </a:ext>
                </a:extLst>
              </p:cNvPr>
              <p:cNvSpPr>
                <a:spLocks/>
              </p:cNvSpPr>
              <p:nvPr/>
            </p:nvSpPr>
            <p:spPr bwMode="gray">
              <a:xfrm>
                <a:off x="5587424" y="3039655"/>
                <a:ext cx="397777" cy="266836"/>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3" name="Turkey" descr="© INSCALE GmbH, 05.05.2010&#10;http://www.presentationload.com/">
                <a:extLst>
                  <a:ext uri="{FF2B5EF4-FFF2-40B4-BE49-F238E27FC236}">
                    <a16:creationId xmlns:a16="http://schemas.microsoft.com/office/drawing/2014/main" id="{1887415F-249A-499B-8CDD-FED7F7E9C65C}"/>
                  </a:ext>
                </a:extLst>
              </p:cNvPr>
              <p:cNvSpPr>
                <a:spLocks noEditPoints="1"/>
              </p:cNvSpPr>
              <p:nvPr/>
            </p:nvSpPr>
            <p:spPr bwMode="gray">
              <a:xfrm>
                <a:off x="4888584" y="3060448"/>
                <a:ext cx="525690" cy="223518"/>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bg1">
                  <a:lumMod val="8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4" name="Tajikistan" descr="© INSCALE GmbH, 05.05.2010&#10;http://www.presentationload.com/">
                <a:extLst>
                  <a:ext uri="{FF2B5EF4-FFF2-40B4-BE49-F238E27FC236}">
                    <a16:creationId xmlns:a16="http://schemas.microsoft.com/office/drawing/2014/main" id="{99959977-E988-483E-81B5-99383167A444}"/>
                  </a:ext>
                </a:extLst>
              </p:cNvPr>
              <p:cNvSpPr>
                <a:spLocks/>
              </p:cNvSpPr>
              <p:nvPr/>
            </p:nvSpPr>
            <p:spPr bwMode="gray">
              <a:xfrm>
                <a:off x="5989882" y="3103765"/>
                <a:ext cx="218388" cy="15247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5" name="Syria" descr="© INSCALE GmbH, 05.05.2010&#10;http://www.presentationload.com/">
                <a:extLst>
                  <a:ext uri="{FF2B5EF4-FFF2-40B4-BE49-F238E27FC236}">
                    <a16:creationId xmlns:a16="http://schemas.microsoft.com/office/drawing/2014/main" id="{D47B3453-4C7B-4CDC-9A62-03038411EC02}"/>
                  </a:ext>
                </a:extLst>
              </p:cNvPr>
              <p:cNvSpPr>
                <a:spLocks/>
              </p:cNvSpPr>
              <p:nvPr/>
            </p:nvSpPr>
            <p:spPr bwMode="gray">
              <a:xfrm>
                <a:off x="5172488" y="3228520"/>
                <a:ext cx="177830" cy="1819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bg1">
                  <a:lumMod val="8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6" name="Switzerland" descr="© INSCALE GmbH, 05.05.2010&#10;http://www.presentationload.com/">
                <a:extLst>
                  <a:ext uri="{FF2B5EF4-FFF2-40B4-BE49-F238E27FC236}">
                    <a16:creationId xmlns:a16="http://schemas.microsoft.com/office/drawing/2014/main" id="{B75DB148-5AFF-4A1C-8325-679C5EA989FB}"/>
                  </a:ext>
                </a:extLst>
              </p:cNvPr>
              <p:cNvSpPr>
                <a:spLocks/>
              </p:cNvSpPr>
              <p:nvPr/>
            </p:nvSpPr>
            <p:spPr bwMode="gray">
              <a:xfrm>
                <a:off x="4395652" y="2862920"/>
                <a:ext cx="115433" cy="71041"/>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7" name="Sweden" descr="© INSCALE GmbH, 05.05.2010&#10;http://www.presentationload.com/">
                <a:extLst>
                  <a:ext uri="{FF2B5EF4-FFF2-40B4-BE49-F238E27FC236}">
                    <a16:creationId xmlns:a16="http://schemas.microsoft.com/office/drawing/2014/main" id="{CF7BB8E1-8ECF-4811-9D02-DE98A5190AAF}"/>
                  </a:ext>
                </a:extLst>
              </p:cNvPr>
              <p:cNvSpPr>
                <a:spLocks noEditPoints="1"/>
              </p:cNvSpPr>
              <p:nvPr/>
            </p:nvSpPr>
            <p:spPr bwMode="gray">
              <a:xfrm>
                <a:off x="4526685" y="2171573"/>
                <a:ext cx="272984" cy="434908"/>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8" name="Spain" descr="© INSCALE GmbH, 05.05.2010&#10;http://www.presentationload.com/">
                <a:extLst>
                  <a:ext uri="{FF2B5EF4-FFF2-40B4-BE49-F238E27FC236}">
                    <a16:creationId xmlns:a16="http://schemas.microsoft.com/office/drawing/2014/main" id="{84FFB120-2891-4351-93FA-4053DEE40E94}"/>
                  </a:ext>
                </a:extLst>
              </p:cNvPr>
              <p:cNvSpPr>
                <a:spLocks noEditPoints="1"/>
              </p:cNvSpPr>
              <p:nvPr/>
            </p:nvSpPr>
            <p:spPr bwMode="gray">
              <a:xfrm>
                <a:off x="4002555" y="3005001"/>
                <a:ext cx="346300" cy="272034"/>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69" name="Slovenia" descr="© INSCALE GmbH, 05.05.2010&#10;http://www.presentationload.com/">
                <a:extLst>
                  <a:ext uri="{FF2B5EF4-FFF2-40B4-BE49-F238E27FC236}">
                    <a16:creationId xmlns:a16="http://schemas.microsoft.com/office/drawing/2014/main" id="{A6F81541-E282-4ED3-9860-F085363525A2}"/>
                  </a:ext>
                </a:extLst>
              </p:cNvPr>
              <p:cNvSpPr>
                <a:spLocks/>
              </p:cNvSpPr>
              <p:nvPr/>
            </p:nvSpPr>
            <p:spPr bwMode="gray">
              <a:xfrm>
                <a:off x="4578162" y="2894109"/>
                <a:ext cx="84235" cy="5198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0" name="Slovakia" descr="© INSCALE GmbH, 05.05.2010&#10;http://www.presentationload.com/">
                <a:extLst>
                  <a:ext uri="{FF2B5EF4-FFF2-40B4-BE49-F238E27FC236}">
                    <a16:creationId xmlns:a16="http://schemas.microsoft.com/office/drawing/2014/main" id="{A0F84F07-D286-497E-A086-F963BE2432B4}"/>
                  </a:ext>
                </a:extLst>
              </p:cNvPr>
              <p:cNvSpPr>
                <a:spLocks/>
              </p:cNvSpPr>
              <p:nvPr/>
            </p:nvSpPr>
            <p:spPr bwMode="gray">
              <a:xfrm>
                <a:off x="4663957" y="2804008"/>
                <a:ext cx="140392" cy="64110"/>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1" name="Russia (Urup,Simushir)" descr="© INSCALE GmbH, 05.05.2010&#10;http://www.presentationload.com/">
                <a:extLst>
                  <a:ext uri="{FF2B5EF4-FFF2-40B4-BE49-F238E27FC236}">
                    <a16:creationId xmlns:a16="http://schemas.microsoft.com/office/drawing/2014/main" id="{84765EB6-0784-409A-B822-91906C31BC97}"/>
                  </a:ext>
                </a:extLst>
              </p:cNvPr>
              <p:cNvSpPr>
                <a:spLocks noEditPoints="1"/>
              </p:cNvSpPr>
              <p:nvPr/>
            </p:nvSpPr>
            <p:spPr bwMode="gray">
              <a:xfrm>
                <a:off x="7938211" y="2479993"/>
                <a:ext cx="118553" cy="525008"/>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2" name="Russia" descr="© INSCALE GmbH, 05.05.2010&#10;http://www.presentationload.com/">
                <a:extLst>
                  <a:ext uri="{FF2B5EF4-FFF2-40B4-BE49-F238E27FC236}">
                    <a16:creationId xmlns:a16="http://schemas.microsoft.com/office/drawing/2014/main" id="{BE9A8334-EFA3-42CB-854A-F1D2D3AD630C}"/>
                  </a:ext>
                </a:extLst>
              </p:cNvPr>
              <p:cNvSpPr>
                <a:spLocks noEditPoints="1"/>
              </p:cNvSpPr>
              <p:nvPr/>
            </p:nvSpPr>
            <p:spPr bwMode="gray">
              <a:xfrm>
                <a:off x="4727913" y="1828498"/>
                <a:ext cx="3578436" cy="1266603"/>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3" name="Romania" descr="© INSCALE GmbH, 05.05.2010&#10;http://www.presentationload.com/">
                <a:extLst>
                  <a:ext uri="{FF2B5EF4-FFF2-40B4-BE49-F238E27FC236}">
                    <a16:creationId xmlns:a16="http://schemas.microsoft.com/office/drawing/2014/main" id="{4A477008-1A98-4EBD-B59F-30C205141EEC}"/>
                  </a:ext>
                </a:extLst>
              </p:cNvPr>
              <p:cNvSpPr>
                <a:spLocks/>
              </p:cNvSpPr>
              <p:nvPr/>
            </p:nvSpPr>
            <p:spPr bwMode="gray">
              <a:xfrm>
                <a:off x="4751312" y="2849058"/>
                <a:ext cx="243346" cy="161141"/>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4" name="Portugal" descr="© INSCALE GmbH, 05.05.2010&#10;http://www.presentationload.com/">
                <a:extLst>
                  <a:ext uri="{FF2B5EF4-FFF2-40B4-BE49-F238E27FC236}">
                    <a16:creationId xmlns:a16="http://schemas.microsoft.com/office/drawing/2014/main" id="{A9054A0B-15CC-47F3-8AB6-2DC4926B3401}"/>
                  </a:ext>
                </a:extLst>
              </p:cNvPr>
              <p:cNvSpPr>
                <a:spLocks/>
              </p:cNvSpPr>
              <p:nvPr/>
            </p:nvSpPr>
            <p:spPr bwMode="gray">
              <a:xfrm>
                <a:off x="3988515" y="3063913"/>
                <a:ext cx="88915" cy="18020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5" name="Poland" descr="© INSCALE GmbH, 05.05.2010&#10;http://www.presentationload.com/">
                <a:extLst>
                  <a:ext uri="{FF2B5EF4-FFF2-40B4-BE49-F238E27FC236}">
                    <a16:creationId xmlns:a16="http://schemas.microsoft.com/office/drawing/2014/main" id="{4968F216-F5F9-44BA-A623-422BCC1600D1}"/>
                  </a:ext>
                </a:extLst>
              </p:cNvPr>
              <p:cNvSpPr>
                <a:spLocks/>
              </p:cNvSpPr>
              <p:nvPr/>
            </p:nvSpPr>
            <p:spPr bwMode="gray">
              <a:xfrm>
                <a:off x="4595321" y="2625540"/>
                <a:ext cx="248026" cy="197528"/>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6" name="Norway" descr="© INSCALE GmbH, 05.05.2010&#10;http://www.presentationload.com/">
                <a:extLst>
                  <a:ext uri="{FF2B5EF4-FFF2-40B4-BE49-F238E27FC236}">
                    <a16:creationId xmlns:a16="http://schemas.microsoft.com/office/drawing/2014/main" id="{3DDB70C5-14C4-41D9-B2DE-13E7247C49F0}"/>
                  </a:ext>
                </a:extLst>
              </p:cNvPr>
              <p:cNvSpPr>
                <a:spLocks noEditPoints="1"/>
              </p:cNvSpPr>
              <p:nvPr/>
            </p:nvSpPr>
            <p:spPr bwMode="gray">
              <a:xfrm>
                <a:off x="4386293" y="1861420"/>
                <a:ext cx="538169" cy="658426"/>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7" name="Netherlands" descr="© INSCALE GmbH, 05.05.2010&#10;http://www.presentationload.com/">
                <a:extLst>
                  <a:ext uri="{FF2B5EF4-FFF2-40B4-BE49-F238E27FC236}">
                    <a16:creationId xmlns:a16="http://schemas.microsoft.com/office/drawing/2014/main" id="{92F3C602-919B-47F8-A2A2-76DA6A638B22}"/>
                  </a:ext>
                </a:extLst>
              </p:cNvPr>
              <p:cNvSpPr>
                <a:spLocks/>
              </p:cNvSpPr>
              <p:nvPr/>
            </p:nvSpPr>
            <p:spPr bwMode="gray">
              <a:xfrm>
                <a:off x="4325456" y="2672323"/>
                <a:ext cx="106074" cy="91833"/>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8" name="Montenegro" descr="© INSCALE GmbH, 05.05.2010&#10;http://www.presentationload.com/">
                <a:extLst>
                  <a:ext uri="{FF2B5EF4-FFF2-40B4-BE49-F238E27FC236}">
                    <a16:creationId xmlns:a16="http://schemas.microsoft.com/office/drawing/2014/main" id="{7CCD3C05-099F-4F66-9727-694F13A3F30E}"/>
                  </a:ext>
                </a:extLst>
              </p:cNvPr>
              <p:cNvSpPr>
                <a:spLocks/>
              </p:cNvSpPr>
              <p:nvPr/>
            </p:nvSpPr>
            <p:spPr bwMode="gray">
              <a:xfrm>
                <a:off x="4710754" y="3010200"/>
                <a:ext cx="43678" cy="60644"/>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79" name="Moldova" descr="© INSCALE GmbH, 05.05.2010&#10;http://www.presentationload.com/">
                <a:extLst>
                  <a:ext uri="{FF2B5EF4-FFF2-40B4-BE49-F238E27FC236}">
                    <a16:creationId xmlns:a16="http://schemas.microsoft.com/office/drawing/2014/main" id="{A5041990-587A-475D-B80F-B9A6E36FB164}"/>
                  </a:ext>
                </a:extLst>
              </p:cNvPr>
              <p:cNvSpPr>
                <a:spLocks/>
              </p:cNvSpPr>
              <p:nvPr/>
            </p:nvSpPr>
            <p:spPr bwMode="gray">
              <a:xfrm>
                <a:off x="4908863" y="2842128"/>
                <a:ext cx="85795" cy="103962"/>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0" name="Malta" descr="© INSCALE GmbH, 05.05.2010&#10;http://www.presentationload.com/">
                <a:extLst>
                  <a:ext uri="{FF2B5EF4-FFF2-40B4-BE49-F238E27FC236}">
                    <a16:creationId xmlns:a16="http://schemas.microsoft.com/office/drawing/2014/main" id="{9D0F62C2-1501-498B-871F-66111C0B5D42}"/>
                  </a:ext>
                </a:extLst>
              </p:cNvPr>
              <p:cNvSpPr>
                <a:spLocks/>
              </p:cNvSpPr>
              <p:nvPr/>
            </p:nvSpPr>
            <p:spPr bwMode="gray">
              <a:xfrm>
                <a:off x="4604680" y="3271837"/>
                <a:ext cx="12479" cy="12129"/>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1" name="Macedonia" descr="© INSCALE GmbH, 05.05.2010&#10;http://www.presentationload.com/">
                <a:extLst>
                  <a:ext uri="{FF2B5EF4-FFF2-40B4-BE49-F238E27FC236}">
                    <a16:creationId xmlns:a16="http://schemas.microsoft.com/office/drawing/2014/main" id="{3E9CC373-5CF6-4D4E-AA60-DF5876C7FD87}"/>
                  </a:ext>
                </a:extLst>
              </p:cNvPr>
              <p:cNvSpPr>
                <a:spLocks/>
              </p:cNvSpPr>
              <p:nvPr/>
            </p:nvSpPr>
            <p:spPr bwMode="gray">
              <a:xfrm>
                <a:off x="4765351" y="3051784"/>
                <a:ext cx="65516" cy="57179"/>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2" name="Luxembourg" descr="© INSCALE GmbH, 05.05.2010&#10;http://www.presentationload.com/">
                <a:extLst>
                  <a:ext uri="{FF2B5EF4-FFF2-40B4-BE49-F238E27FC236}">
                    <a16:creationId xmlns:a16="http://schemas.microsoft.com/office/drawing/2014/main" id="{05961742-224E-4F78-AFEA-9CD72108911C}"/>
                  </a:ext>
                </a:extLst>
              </p:cNvPr>
              <p:cNvSpPr>
                <a:spLocks/>
              </p:cNvSpPr>
              <p:nvPr/>
            </p:nvSpPr>
            <p:spPr bwMode="gray">
              <a:xfrm>
                <a:off x="4389413" y="2784949"/>
                <a:ext cx="20279" cy="19060"/>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3" name="Lithuania" descr="© INSCALE GmbH, 05.05.2010&#10;http://www.presentationload.com/">
                <a:extLst>
                  <a:ext uri="{FF2B5EF4-FFF2-40B4-BE49-F238E27FC236}">
                    <a16:creationId xmlns:a16="http://schemas.microsoft.com/office/drawing/2014/main" id="{E9F6466E-8A57-493C-99B1-9B2886DC832B}"/>
                  </a:ext>
                </a:extLst>
              </p:cNvPr>
              <p:cNvSpPr>
                <a:spLocks/>
              </p:cNvSpPr>
              <p:nvPr/>
            </p:nvSpPr>
            <p:spPr bwMode="gray">
              <a:xfrm>
                <a:off x="4754432" y="2570094"/>
                <a:ext cx="135712" cy="86635"/>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4" name="Liechtenstein" descr="© INSCALE GmbH, 05.05.2010&#10;http://www.presentationload.com/">
                <a:extLst>
                  <a:ext uri="{FF2B5EF4-FFF2-40B4-BE49-F238E27FC236}">
                    <a16:creationId xmlns:a16="http://schemas.microsoft.com/office/drawing/2014/main" id="{510F5549-CDDC-4D6E-99FB-D72DE5ABB67C}"/>
                  </a:ext>
                </a:extLst>
              </p:cNvPr>
              <p:cNvSpPr>
                <a:spLocks/>
              </p:cNvSpPr>
              <p:nvPr/>
            </p:nvSpPr>
            <p:spPr bwMode="gray">
              <a:xfrm>
                <a:off x="4479887" y="2881980"/>
                <a:ext cx="6240" cy="10396"/>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5" name="Lebanon" descr="© INSCALE GmbH, 05.05.2010&#10;http://www.presentationload.com/">
                <a:extLst>
                  <a:ext uri="{FF2B5EF4-FFF2-40B4-BE49-F238E27FC236}">
                    <a16:creationId xmlns:a16="http://schemas.microsoft.com/office/drawing/2014/main" id="{CECEA4EB-890C-478F-BE8C-E308C7ADD8D5}"/>
                  </a:ext>
                </a:extLst>
              </p:cNvPr>
              <p:cNvSpPr>
                <a:spLocks/>
              </p:cNvSpPr>
              <p:nvPr/>
            </p:nvSpPr>
            <p:spPr bwMode="gray">
              <a:xfrm>
                <a:off x="5160009" y="3327284"/>
                <a:ext cx="43678" cy="6757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6" name="Latvia" descr="© INSCALE GmbH, 05.05.2010&#10;http://www.presentationload.com/">
                <a:extLst>
                  <a:ext uri="{FF2B5EF4-FFF2-40B4-BE49-F238E27FC236}">
                    <a16:creationId xmlns:a16="http://schemas.microsoft.com/office/drawing/2014/main" id="{B85CCD82-832F-4D1E-8CA9-B2FBA9B92327}"/>
                  </a:ext>
                </a:extLst>
              </p:cNvPr>
              <p:cNvSpPr>
                <a:spLocks/>
              </p:cNvSpPr>
              <p:nvPr/>
            </p:nvSpPr>
            <p:spPr bwMode="gray">
              <a:xfrm>
                <a:off x="4751312" y="2518113"/>
                <a:ext cx="168470" cy="7797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7" name="Kyrgyzstan" descr="© INSCALE GmbH, 05.05.2010&#10;http://www.presentationload.com/">
                <a:extLst>
                  <a:ext uri="{FF2B5EF4-FFF2-40B4-BE49-F238E27FC236}">
                    <a16:creationId xmlns:a16="http://schemas.microsoft.com/office/drawing/2014/main" id="{C24C15D5-B59E-44ED-BBC2-C31261CB1C7F}"/>
                  </a:ext>
                </a:extLst>
              </p:cNvPr>
              <p:cNvSpPr>
                <a:spLocks/>
              </p:cNvSpPr>
              <p:nvPr/>
            </p:nvSpPr>
            <p:spPr bwMode="gray">
              <a:xfrm>
                <a:off x="6035119" y="3025794"/>
                <a:ext cx="265185" cy="13688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8" name="Kazakhstan" descr="© INSCALE GmbH, 05.05.2010&#10;http://www.presentationload.com/">
                <a:extLst>
                  <a:ext uri="{FF2B5EF4-FFF2-40B4-BE49-F238E27FC236}">
                    <a16:creationId xmlns:a16="http://schemas.microsoft.com/office/drawing/2014/main" id="{E841706E-2EB2-4A84-A9A5-4B91A147E93F}"/>
                  </a:ext>
                </a:extLst>
              </p:cNvPr>
              <p:cNvSpPr>
                <a:spLocks noEditPoints="1"/>
              </p:cNvSpPr>
              <p:nvPr/>
            </p:nvSpPr>
            <p:spPr bwMode="gray">
              <a:xfrm>
                <a:off x="5400235" y="2606481"/>
                <a:ext cx="993663" cy="51287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89" name="Italy" descr="© INSCALE GmbH, 05.05.2010&#10;http://www.presentationload.com/">
                <a:extLst>
                  <a:ext uri="{FF2B5EF4-FFF2-40B4-BE49-F238E27FC236}">
                    <a16:creationId xmlns:a16="http://schemas.microsoft.com/office/drawing/2014/main" id="{1768CF9B-C95D-45F9-9FBB-B2927148E56A}"/>
                  </a:ext>
                </a:extLst>
              </p:cNvPr>
              <p:cNvSpPr>
                <a:spLocks noEditPoints="1"/>
              </p:cNvSpPr>
              <p:nvPr/>
            </p:nvSpPr>
            <p:spPr bwMode="gray">
              <a:xfrm>
                <a:off x="4408132" y="2888911"/>
                <a:ext cx="308862" cy="363867"/>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0" name="Ireland" descr="© INSCALE GmbH, 05.05.2010&#10;http://www.presentationload.com/">
                <a:extLst>
                  <a:ext uri="{FF2B5EF4-FFF2-40B4-BE49-F238E27FC236}">
                    <a16:creationId xmlns:a16="http://schemas.microsoft.com/office/drawing/2014/main" id="{35A59B3C-626D-4863-9679-7F5FB16BD34D}"/>
                  </a:ext>
                </a:extLst>
              </p:cNvPr>
              <p:cNvSpPr>
                <a:spLocks/>
              </p:cNvSpPr>
              <p:nvPr/>
            </p:nvSpPr>
            <p:spPr bwMode="gray">
              <a:xfrm>
                <a:off x="4005674" y="2609946"/>
                <a:ext cx="110754" cy="129952"/>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1" name="Iceland" descr="© INSCALE GmbH, 05.05.2010&#10;http://www.presentationload.com/">
                <a:extLst>
                  <a:ext uri="{FF2B5EF4-FFF2-40B4-BE49-F238E27FC236}">
                    <a16:creationId xmlns:a16="http://schemas.microsoft.com/office/drawing/2014/main" id="{5A2D1810-15BF-4902-92C1-7FFE400938AE}"/>
                  </a:ext>
                </a:extLst>
              </p:cNvPr>
              <p:cNvSpPr>
                <a:spLocks/>
              </p:cNvSpPr>
              <p:nvPr/>
            </p:nvSpPr>
            <p:spPr bwMode="gray">
              <a:xfrm>
                <a:off x="3767008" y="2247812"/>
                <a:ext cx="226187" cy="97031"/>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2" name="Hungary" descr="© INSCALE GmbH, 05.05.2010&#10;http://www.presentationload.com/">
                <a:extLst>
                  <a:ext uri="{FF2B5EF4-FFF2-40B4-BE49-F238E27FC236}">
                    <a16:creationId xmlns:a16="http://schemas.microsoft.com/office/drawing/2014/main" id="{B00EDAED-00D6-4DD6-ACFB-3E49B2B3D4E0}"/>
                  </a:ext>
                </a:extLst>
              </p:cNvPr>
              <p:cNvSpPr>
                <a:spLocks/>
              </p:cNvSpPr>
              <p:nvPr/>
            </p:nvSpPr>
            <p:spPr bwMode="gray">
              <a:xfrm>
                <a:off x="4649918" y="2838662"/>
                <a:ext cx="168470" cy="98764"/>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3" name="Greece" descr="© INSCALE GmbH, 05.05.2010&#10;http://www.presentationload.com/">
                <a:extLst>
                  <a:ext uri="{FF2B5EF4-FFF2-40B4-BE49-F238E27FC236}">
                    <a16:creationId xmlns:a16="http://schemas.microsoft.com/office/drawing/2014/main" id="{DF62289A-2EC5-41C8-8C85-0902A8B27BAC}"/>
                  </a:ext>
                </a:extLst>
              </p:cNvPr>
              <p:cNvSpPr>
                <a:spLocks noEditPoints="1"/>
              </p:cNvSpPr>
              <p:nvPr/>
            </p:nvSpPr>
            <p:spPr bwMode="gray">
              <a:xfrm>
                <a:off x="4763791" y="3076042"/>
                <a:ext cx="210588" cy="24257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4" name="Germany" descr="© INSCALE GmbH, 05.05.2010&#10;http://www.presentationload.com/">
                <a:extLst>
                  <a:ext uri="{FF2B5EF4-FFF2-40B4-BE49-F238E27FC236}">
                    <a16:creationId xmlns:a16="http://schemas.microsoft.com/office/drawing/2014/main" id="{448B7A72-D949-41DF-8CD5-99A7B5AEA49D}"/>
                  </a:ext>
                </a:extLst>
              </p:cNvPr>
              <p:cNvSpPr>
                <a:spLocks/>
              </p:cNvSpPr>
              <p:nvPr/>
            </p:nvSpPr>
            <p:spPr bwMode="gray">
              <a:xfrm>
                <a:off x="4395652" y="2622075"/>
                <a:ext cx="223067" cy="259905"/>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4966AC"/>
              </a:solidFill>
              <a:ln w="3175" algn="ctr">
                <a:solidFill>
                  <a:srgbClr val="4A66AC"/>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5" name="Georgia" descr="© INSCALE GmbH, 05.05.2010&#10;http://www.presentationload.com/">
                <a:extLst>
                  <a:ext uri="{FF2B5EF4-FFF2-40B4-BE49-F238E27FC236}">
                    <a16:creationId xmlns:a16="http://schemas.microsoft.com/office/drawing/2014/main" id="{C630DE78-B2F9-4D0A-AA5D-B33F2455AFD9}"/>
                  </a:ext>
                </a:extLst>
              </p:cNvPr>
              <p:cNvSpPr>
                <a:spLocks/>
              </p:cNvSpPr>
              <p:nvPr/>
            </p:nvSpPr>
            <p:spPr bwMode="gray">
              <a:xfrm>
                <a:off x="5259843" y="3010200"/>
                <a:ext cx="182510" cy="93566"/>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chemeClr val="bg1">
                  <a:lumMod val="8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6" name="France" descr="© INSCALE GmbH, 05.05.2010&#10;http://www.presentationload.com/">
                <a:extLst>
                  <a:ext uri="{FF2B5EF4-FFF2-40B4-BE49-F238E27FC236}">
                    <a16:creationId xmlns:a16="http://schemas.microsoft.com/office/drawing/2014/main" id="{B2A5168D-87CC-43B9-81E1-9111FCF14E37}"/>
                  </a:ext>
                </a:extLst>
              </p:cNvPr>
              <p:cNvSpPr>
                <a:spLocks noEditPoints="1"/>
              </p:cNvSpPr>
              <p:nvPr/>
            </p:nvSpPr>
            <p:spPr bwMode="gray">
              <a:xfrm>
                <a:off x="4125788" y="2746829"/>
                <a:ext cx="360339" cy="34654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7" name="Finland" descr="© INSCALE GmbH, 05.05.2010&#10;http://www.presentationload.com/">
                <a:extLst>
                  <a:ext uri="{FF2B5EF4-FFF2-40B4-BE49-F238E27FC236}">
                    <a16:creationId xmlns:a16="http://schemas.microsoft.com/office/drawing/2014/main" id="{6662ED53-6697-4A2E-8776-CA3850DE8984}"/>
                  </a:ext>
                </a:extLst>
              </p:cNvPr>
              <p:cNvSpPr>
                <a:spLocks/>
              </p:cNvSpPr>
              <p:nvPr/>
            </p:nvSpPr>
            <p:spPr bwMode="gray">
              <a:xfrm>
                <a:off x="4716994" y="2142117"/>
                <a:ext cx="248026" cy="315351"/>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8" name="Estonia" descr="© INSCALE GmbH, 05.05.2010&#10;http://www.presentationload.com/">
                <a:extLst>
                  <a:ext uri="{FF2B5EF4-FFF2-40B4-BE49-F238E27FC236}">
                    <a16:creationId xmlns:a16="http://schemas.microsoft.com/office/drawing/2014/main" id="{5A2C242A-E8B8-45AE-9BC5-89D77B04F809}"/>
                  </a:ext>
                </a:extLst>
              </p:cNvPr>
              <p:cNvSpPr>
                <a:spLocks noEditPoints="1"/>
              </p:cNvSpPr>
              <p:nvPr/>
            </p:nvSpPr>
            <p:spPr bwMode="gray">
              <a:xfrm>
                <a:off x="4765351" y="2467865"/>
                <a:ext cx="137272" cy="6757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99" name="Denmark" descr="© INSCALE GmbH, 05.05.2010&#10;http://www.presentationload.com/">
                <a:extLst>
                  <a:ext uri="{FF2B5EF4-FFF2-40B4-BE49-F238E27FC236}">
                    <a16:creationId xmlns:a16="http://schemas.microsoft.com/office/drawing/2014/main" id="{DB0903CE-8D3B-4E5D-98A6-0F31317EFDA5}"/>
                  </a:ext>
                </a:extLst>
              </p:cNvPr>
              <p:cNvSpPr>
                <a:spLocks noEditPoints="1"/>
              </p:cNvSpPr>
              <p:nvPr/>
            </p:nvSpPr>
            <p:spPr bwMode="gray">
              <a:xfrm>
                <a:off x="4450249" y="2533707"/>
                <a:ext cx="109194" cy="102229"/>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0" name="Czech Republic" descr="© INSCALE GmbH, 05.05.2010&#10;http://www.presentationload.com/">
                <a:extLst>
                  <a:ext uri="{FF2B5EF4-FFF2-40B4-BE49-F238E27FC236}">
                    <a16:creationId xmlns:a16="http://schemas.microsoft.com/office/drawing/2014/main" id="{EE40EDB2-9570-480C-9C68-1E8EFF84CA7E}"/>
                  </a:ext>
                </a:extLst>
              </p:cNvPr>
              <p:cNvSpPr>
                <a:spLocks/>
              </p:cNvSpPr>
              <p:nvPr/>
            </p:nvSpPr>
            <p:spPr bwMode="gray">
              <a:xfrm>
                <a:off x="4548524" y="2753760"/>
                <a:ext cx="166911" cy="84902"/>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1" name="Cyprus" descr="© INSCALE GmbH, 05.05.2010&#10;http://www.presentationload.com/">
                <a:extLst>
                  <a:ext uri="{FF2B5EF4-FFF2-40B4-BE49-F238E27FC236}">
                    <a16:creationId xmlns:a16="http://schemas.microsoft.com/office/drawing/2014/main" id="{AC23FBAB-5265-41A3-BBF9-417A03BA8B2B}"/>
                  </a:ext>
                </a:extLst>
              </p:cNvPr>
              <p:cNvSpPr>
                <a:spLocks/>
              </p:cNvSpPr>
              <p:nvPr/>
            </p:nvSpPr>
            <p:spPr bwMode="gray">
              <a:xfrm>
                <a:off x="5083573" y="3292630"/>
                <a:ext cx="59277" cy="38119"/>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bg1">
                  <a:lumMod val="8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2" name="Croatia" descr="© INSCALE GmbH, 05.05.2010&#10;http://www.presentationload.com/">
                <a:extLst>
                  <a:ext uri="{FF2B5EF4-FFF2-40B4-BE49-F238E27FC236}">
                    <a16:creationId xmlns:a16="http://schemas.microsoft.com/office/drawing/2014/main" id="{A2FD2704-AE7A-407B-AD2F-036BA80E4688}"/>
                  </a:ext>
                </a:extLst>
              </p:cNvPr>
              <p:cNvSpPr>
                <a:spLocks/>
              </p:cNvSpPr>
              <p:nvPr/>
            </p:nvSpPr>
            <p:spPr bwMode="gray">
              <a:xfrm>
                <a:off x="4587521" y="2911436"/>
                <a:ext cx="145072" cy="119556"/>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3" name="Bulgaria" descr="© INSCALE GmbH, 05.05.2010&#10;http://www.presentationload.com/">
                <a:extLst>
                  <a:ext uri="{FF2B5EF4-FFF2-40B4-BE49-F238E27FC236}">
                    <a16:creationId xmlns:a16="http://schemas.microsoft.com/office/drawing/2014/main" id="{88BD9A68-069D-42E4-A7E0-A7F5B01B9547}"/>
                  </a:ext>
                </a:extLst>
              </p:cNvPr>
              <p:cNvSpPr>
                <a:spLocks/>
              </p:cNvSpPr>
              <p:nvPr/>
            </p:nvSpPr>
            <p:spPr bwMode="gray">
              <a:xfrm>
                <a:off x="4812149" y="2991140"/>
                <a:ext cx="155991" cy="100497"/>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4" name="Bosnia and Herzegovina" descr="© INSCALE GmbH, 05.05.2010&#10;http://www.presentationload.com/">
                <a:extLst>
                  <a:ext uri="{FF2B5EF4-FFF2-40B4-BE49-F238E27FC236}">
                    <a16:creationId xmlns:a16="http://schemas.microsoft.com/office/drawing/2014/main" id="{45C1CD8C-3F85-44D4-96D7-560F53C5985D}"/>
                  </a:ext>
                </a:extLst>
              </p:cNvPr>
              <p:cNvSpPr>
                <a:spLocks/>
              </p:cNvSpPr>
              <p:nvPr/>
            </p:nvSpPr>
            <p:spPr bwMode="gray">
              <a:xfrm>
                <a:off x="4635879" y="2951288"/>
                <a:ext cx="104514" cy="103962"/>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5" name="Belgium" descr="© INSCALE GmbH, 05.05.2010&#10;http://www.presentationload.com/">
                <a:extLst>
                  <a:ext uri="{FF2B5EF4-FFF2-40B4-BE49-F238E27FC236}">
                    <a16:creationId xmlns:a16="http://schemas.microsoft.com/office/drawing/2014/main" id="{8790A1B5-96BC-4608-B870-9390C5F0B024}"/>
                  </a:ext>
                </a:extLst>
              </p:cNvPr>
              <p:cNvSpPr>
                <a:spLocks/>
              </p:cNvSpPr>
              <p:nvPr/>
            </p:nvSpPr>
            <p:spPr bwMode="gray">
              <a:xfrm>
                <a:off x="4320777" y="2739898"/>
                <a:ext cx="87355" cy="67575"/>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6" name="Belarus" descr="© INSCALE GmbH, 05.05.2010&#10;http://www.presentationload.com/">
                <a:extLst>
                  <a:ext uri="{FF2B5EF4-FFF2-40B4-BE49-F238E27FC236}">
                    <a16:creationId xmlns:a16="http://schemas.microsoft.com/office/drawing/2014/main" id="{D0059AA3-2BD5-4AFF-A76B-26D2096E817F}"/>
                  </a:ext>
                </a:extLst>
              </p:cNvPr>
              <p:cNvSpPr>
                <a:spLocks/>
              </p:cNvSpPr>
              <p:nvPr/>
            </p:nvSpPr>
            <p:spPr bwMode="gray">
              <a:xfrm>
                <a:off x="4813708" y="2580490"/>
                <a:ext cx="226187" cy="162874"/>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7" name="Azerbaijan" descr="© INSCALE GmbH, 05.05.2010&#10;http://www.presentationload.com/">
                <a:extLst>
                  <a:ext uri="{FF2B5EF4-FFF2-40B4-BE49-F238E27FC236}">
                    <a16:creationId xmlns:a16="http://schemas.microsoft.com/office/drawing/2014/main" id="{EB1D5848-2418-44C3-B617-A62BC7F19734}"/>
                  </a:ext>
                </a:extLst>
              </p:cNvPr>
              <p:cNvSpPr>
                <a:spLocks noEditPoints="1"/>
              </p:cNvSpPr>
              <p:nvPr/>
            </p:nvSpPr>
            <p:spPr bwMode="gray">
              <a:xfrm>
                <a:off x="5400235" y="3070844"/>
                <a:ext cx="141952" cy="126487"/>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chemeClr val="bg1">
                  <a:lumMod val="8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8" name="Austria" descr="© INSCALE GmbH, 05.05.2010&#10;http://www.presentationload.com/">
                <a:extLst>
                  <a:ext uri="{FF2B5EF4-FFF2-40B4-BE49-F238E27FC236}">
                    <a16:creationId xmlns:a16="http://schemas.microsoft.com/office/drawing/2014/main" id="{F7D077AD-7AE8-43FC-8031-883CFAD023E2}"/>
                  </a:ext>
                </a:extLst>
              </p:cNvPr>
              <p:cNvSpPr>
                <a:spLocks/>
              </p:cNvSpPr>
              <p:nvPr/>
            </p:nvSpPr>
            <p:spPr bwMode="gray">
              <a:xfrm>
                <a:off x="4486127" y="2823068"/>
                <a:ext cx="180950" cy="90100"/>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09" name="Armenia" descr="© INSCALE GmbH, 05.05.2010&#10;http://www.presentationload.com/">
                <a:extLst>
                  <a:ext uri="{FF2B5EF4-FFF2-40B4-BE49-F238E27FC236}">
                    <a16:creationId xmlns:a16="http://schemas.microsoft.com/office/drawing/2014/main" id="{A526A122-989E-4C5E-A1C9-0B8BF8CD2A45}"/>
                  </a:ext>
                </a:extLst>
              </p:cNvPr>
              <p:cNvSpPr>
                <a:spLocks/>
              </p:cNvSpPr>
              <p:nvPr/>
            </p:nvSpPr>
            <p:spPr bwMode="gray">
              <a:xfrm>
                <a:off x="5359677" y="3089904"/>
                <a:ext cx="87355" cy="91833"/>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chemeClr val="bg1">
                  <a:lumMod val="85000"/>
                </a:scheme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0" name="Andorra" descr="© INSCALE GmbH, 05.05.2010&#10;http://www.presentationload.com/">
                <a:extLst>
                  <a:ext uri="{FF2B5EF4-FFF2-40B4-BE49-F238E27FC236}">
                    <a16:creationId xmlns:a16="http://schemas.microsoft.com/office/drawing/2014/main" id="{0BBE507C-F248-4259-A514-E009947FBF53}"/>
                  </a:ext>
                </a:extLst>
              </p:cNvPr>
              <p:cNvSpPr>
                <a:spLocks/>
              </p:cNvSpPr>
              <p:nvPr/>
            </p:nvSpPr>
            <p:spPr bwMode="gray">
              <a:xfrm>
                <a:off x="4275539" y="3044854"/>
                <a:ext cx="12479" cy="6931"/>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1" name="Albania" descr="© INSCALE GmbH, 05.05.2010&#10;http://www.presentationload.com/">
                <a:extLst>
                  <a:ext uri="{FF2B5EF4-FFF2-40B4-BE49-F238E27FC236}">
                    <a16:creationId xmlns:a16="http://schemas.microsoft.com/office/drawing/2014/main" id="{C342F990-95D4-431F-8E1E-6C2F8C559684}"/>
                  </a:ext>
                </a:extLst>
              </p:cNvPr>
              <p:cNvSpPr>
                <a:spLocks/>
              </p:cNvSpPr>
              <p:nvPr/>
            </p:nvSpPr>
            <p:spPr bwMode="gray">
              <a:xfrm>
                <a:off x="4726353" y="3044854"/>
                <a:ext cx="56157" cy="107427"/>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49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2" name="Zimbabwe" descr="© INSCALE GmbH, 05.05.2010&#10;http://www.presentationload.com/">
                <a:extLst>
                  <a:ext uri="{FF2B5EF4-FFF2-40B4-BE49-F238E27FC236}">
                    <a16:creationId xmlns:a16="http://schemas.microsoft.com/office/drawing/2014/main" id="{10B46B86-48FD-41FF-8450-C69F604E3167}"/>
                  </a:ext>
                </a:extLst>
              </p:cNvPr>
              <p:cNvSpPr>
                <a:spLocks/>
              </p:cNvSpPr>
              <p:nvPr/>
            </p:nvSpPr>
            <p:spPr bwMode="gray">
              <a:xfrm>
                <a:off x="4919782" y="5106766"/>
                <a:ext cx="216828" cy="24257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3" name="Zambia" descr="© INSCALE GmbH, 05.05.2010&#10;http://www.presentationload.com/">
                <a:extLst>
                  <a:ext uri="{FF2B5EF4-FFF2-40B4-BE49-F238E27FC236}">
                    <a16:creationId xmlns:a16="http://schemas.microsoft.com/office/drawing/2014/main" id="{6D02DE7F-8A13-4496-B87C-513EA7D247A0}"/>
                  </a:ext>
                </a:extLst>
              </p:cNvPr>
              <p:cNvSpPr>
                <a:spLocks/>
              </p:cNvSpPr>
              <p:nvPr/>
            </p:nvSpPr>
            <p:spPr bwMode="gray">
              <a:xfrm>
                <a:off x="4830868" y="4841663"/>
                <a:ext cx="329141" cy="350005"/>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4" name="Yemen" descr="© INSCALE GmbH, 05.05.2010&#10;http://www.presentationload.com/">
                <a:extLst>
                  <a:ext uri="{FF2B5EF4-FFF2-40B4-BE49-F238E27FC236}">
                    <a16:creationId xmlns:a16="http://schemas.microsoft.com/office/drawing/2014/main" id="{BA1F3D29-9026-436B-BB17-A2E3DBAEC1DE}"/>
                  </a:ext>
                </a:extLst>
              </p:cNvPr>
              <p:cNvSpPr>
                <a:spLocks/>
              </p:cNvSpPr>
              <p:nvPr/>
            </p:nvSpPr>
            <p:spPr bwMode="gray">
              <a:xfrm>
                <a:off x="5404915" y="3880015"/>
                <a:ext cx="288584" cy="220053"/>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5" name="Western Sahara" descr="© INSCALE GmbH, 05.05.2010&#10;http://www.presentationload.com/">
                <a:extLst>
                  <a:ext uri="{FF2B5EF4-FFF2-40B4-BE49-F238E27FC236}">
                    <a16:creationId xmlns:a16="http://schemas.microsoft.com/office/drawing/2014/main" id="{84513CED-C931-4D34-ADC2-BBB65EF54C64}"/>
                  </a:ext>
                </a:extLst>
              </p:cNvPr>
              <p:cNvSpPr>
                <a:spLocks/>
              </p:cNvSpPr>
              <p:nvPr/>
            </p:nvSpPr>
            <p:spPr bwMode="gray">
              <a:xfrm>
                <a:off x="3751409" y="3573327"/>
                <a:ext cx="237107" cy="225251"/>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6" name="United Arab Emirates" descr="© INSCALE GmbH, 05.05.2010&#10;http://www.presentationload.com/">
                <a:extLst>
                  <a:ext uri="{FF2B5EF4-FFF2-40B4-BE49-F238E27FC236}">
                    <a16:creationId xmlns:a16="http://schemas.microsoft.com/office/drawing/2014/main" id="{898AC291-B481-407F-9FF4-CE50FA3E9BFB}"/>
                  </a:ext>
                </a:extLst>
              </p:cNvPr>
              <p:cNvSpPr>
                <a:spLocks/>
              </p:cNvSpPr>
              <p:nvPr/>
            </p:nvSpPr>
            <p:spPr bwMode="gray">
              <a:xfrm>
                <a:off x="5637342" y="3613179"/>
                <a:ext cx="134152" cy="140349"/>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7" name="Uganda" descr="© INSCALE GmbH, 05.05.2010&#10;http://www.presentationload.com/">
                <a:extLst>
                  <a:ext uri="{FF2B5EF4-FFF2-40B4-BE49-F238E27FC236}">
                    <a16:creationId xmlns:a16="http://schemas.microsoft.com/office/drawing/2014/main" id="{6EC7DFC3-8EF8-46B0-B075-CF9BEA83FA82}"/>
                  </a:ext>
                </a:extLst>
              </p:cNvPr>
              <p:cNvSpPr>
                <a:spLocks noEditPoints="1"/>
              </p:cNvSpPr>
              <p:nvPr/>
            </p:nvSpPr>
            <p:spPr bwMode="gray">
              <a:xfrm>
                <a:off x="5049255" y="4405023"/>
                <a:ext cx="154431" cy="202726"/>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8" name="Tunisia" descr="© INSCALE GmbH, 05.05.2010&#10;http://www.presentationload.com/">
                <a:extLst>
                  <a:ext uri="{FF2B5EF4-FFF2-40B4-BE49-F238E27FC236}">
                    <a16:creationId xmlns:a16="http://schemas.microsoft.com/office/drawing/2014/main" id="{9A3A278B-75A3-4543-A616-D62AB797628E}"/>
                  </a:ext>
                </a:extLst>
              </p:cNvPr>
              <p:cNvSpPr>
                <a:spLocks/>
              </p:cNvSpPr>
              <p:nvPr/>
            </p:nvSpPr>
            <p:spPr bwMode="gray">
              <a:xfrm>
                <a:off x="4429970" y="3231985"/>
                <a:ext cx="109194" cy="251241"/>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19" name="Togo" descr="© INSCALE GmbH, 05.05.2010&#10;http://www.presentationload.com/">
                <a:extLst>
                  <a:ext uri="{FF2B5EF4-FFF2-40B4-BE49-F238E27FC236}">
                    <a16:creationId xmlns:a16="http://schemas.microsoft.com/office/drawing/2014/main" id="{C0A3E80F-831D-4C91-B024-76B2C89B9A36}"/>
                  </a:ext>
                </a:extLst>
              </p:cNvPr>
              <p:cNvSpPr>
                <a:spLocks/>
              </p:cNvSpPr>
              <p:nvPr/>
            </p:nvSpPr>
            <p:spPr bwMode="gray">
              <a:xfrm>
                <a:off x="4210023" y="4160712"/>
                <a:ext cx="56157" cy="178468"/>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0" name="Tanzania" descr="© INSCALE GmbH, 05.05.2010&#10;http://www.presentationload.com/">
                <a:extLst>
                  <a:ext uri="{FF2B5EF4-FFF2-40B4-BE49-F238E27FC236}">
                    <a16:creationId xmlns:a16="http://schemas.microsoft.com/office/drawing/2014/main" id="{6CA8F909-AD71-45D5-BBB5-1F375588FB8D}"/>
                  </a:ext>
                </a:extLst>
              </p:cNvPr>
              <p:cNvSpPr>
                <a:spLocks noEditPoints="1"/>
              </p:cNvSpPr>
              <p:nvPr/>
            </p:nvSpPr>
            <p:spPr bwMode="gray">
              <a:xfrm>
                <a:off x="5047695" y="4588689"/>
                <a:ext cx="302623" cy="381194"/>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1" name="Swaziland" descr="© INSCALE GmbH, 05.05.2010&#10;http://www.presentationload.com/">
                <a:extLst>
                  <a:ext uri="{FF2B5EF4-FFF2-40B4-BE49-F238E27FC236}">
                    <a16:creationId xmlns:a16="http://schemas.microsoft.com/office/drawing/2014/main" id="{87961D05-532B-438B-ADDC-C5295874F43A}"/>
                  </a:ext>
                </a:extLst>
              </p:cNvPr>
              <p:cNvSpPr>
                <a:spLocks/>
              </p:cNvSpPr>
              <p:nvPr/>
            </p:nvSpPr>
            <p:spPr bwMode="gray">
              <a:xfrm>
                <a:off x="5066414" y="5463702"/>
                <a:ext cx="38998" cy="5891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2" name="Sudan" descr="© INSCALE GmbH, 05.05.2010&#10;http://www.presentationload.com/">
                <a:extLst>
                  <a:ext uri="{FF2B5EF4-FFF2-40B4-BE49-F238E27FC236}">
                    <a16:creationId xmlns:a16="http://schemas.microsoft.com/office/drawing/2014/main" id="{FBA817F7-7C9D-4594-BB40-862C5A0ABF4A}"/>
                  </a:ext>
                </a:extLst>
              </p:cNvPr>
              <p:cNvSpPr>
                <a:spLocks/>
              </p:cNvSpPr>
              <p:nvPr/>
            </p:nvSpPr>
            <p:spPr bwMode="gray">
              <a:xfrm>
                <a:off x="4827748" y="3736201"/>
                <a:ext cx="460174" cy="694813"/>
              </a:xfrm>
              <a:custGeom>
                <a:avLst/>
                <a:gdLst>
                  <a:gd name="T0" fmla="*/ 2147483647 w 1164"/>
                  <a:gd name="T1" fmla="*/ 2147483647 h 1584"/>
                  <a:gd name="T2" fmla="*/ 2147483647 w 1164"/>
                  <a:gd name="T3" fmla="*/ 2147483647 h 1584"/>
                  <a:gd name="T4" fmla="*/ 2147483647 w 1164"/>
                  <a:gd name="T5" fmla="*/ 2147483647 h 1584"/>
                  <a:gd name="T6" fmla="*/ 2147483647 w 1164"/>
                  <a:gd name="T7" fmla="*/ 2147483647 h 1584"/>
                  <a:gd name="T8" fmla="*/ 2147483647 w 1164"/>
                  <a:gd name="T9" fmla="*/ 2147483647 h 1584"/>
                  <a:gd name="T10" fmla="*/ 2147483647 w 1164"/>
                  <a:gd name="T11" fmla="*/ 2147483647 h 1584"/>
                  <a:gd name="T12" fmla="*/ 2147483647 w 1164"/>
                  <a:gd name="T13" fmla="*/ 2147483647 h 1584"/>
                  <a:gd name="T14" fmla="*/ 2147483647 w 1164"/>
                  <a:gd name="T15" fmla="*/ 2147483647 h 1584"/>
                  <a:gd name="T16" fmla="*/ 0 w 1164"/>
                  <a:gd name="T17" fmla="*/ 2147483647 h 1584"/>
                  <a:gd name="T18" fmla="*/ 2147483647 w 1164"/>
                  <a:gd name="T19" fmla="*/ 2147483647 h 1584"/>
                  <a:gd name="T20" fmla="*/ 2147483647 w 1164"/>
                  <a:gd name="T21" fmla="*/ 2147483647 h 1584"/>
                  <a:gd name="T22" fmla="*/ 2147483647 w 1164"/>
                  <a:gd name="T23" fmla="*/ 2147483647 h 1584"/>
                  <a:gd name="T24" fmla="*/ 2147483647 w 1164"/>
                  <a:gd name="T25" fmla="*/ 2147483647 h 1584"/>
                  <a:gd name="T26" fmla="*/ 2147483647 w 1164"/>
                  <a:gd name="T27" fmla="*/ 2147483647 h 1584"/>
                  <a:gd name="T28" fmla="*/ 2147483647 w 1164"/>
                  <a:gd name="T29" fmla="*/ 2147483647 h 1584"/>
                  <a:gd name="T30" fmla="*/ 2147483647 w 1164"/>
                  <a:gd name="T31" fmla="*/ 2147483647 h 1584"/>
                  <a:gd name="T32" fmla="*/ 2147483647 w 1164"/>
                  <a:gd name="T33" fmla="*/ 2147483647 h 1584"/>
                  <a:gd name="T34" fmla="*/ 2147483647 w 1164"/>
                  <a:gd name="T35" fmla="*/ 2147483647 h 1584"/>
                  <a:gd name="T36" fmla="*/ 2147483647 w 1164"/>
                  <a:gd name="T37" fmla="*/ 2147483647 h 1584"/>
                  <a:gd name="T38" fmla="*/ 2147483647 w 1164"/>
                  <a:gd name="T39" fmla="*/ 2147483647 h 1584"/>
                  <a:gd name="T40" fmla="*/ 2147483647 w 1164"/>
                  <a:gd name="T41" fmla="*/ 2147483647 h 1584"/>
                  <a:gd name="T42" fmla="*/ 2147483647 w 1164"/>
                  <a:gd name="T43" fmla="*/ 2147483647 h 1584"/>
                  <a:gd name="T44" fmla="*/ 2147483647 w 1164"/>
                  <a:gd name="T45" fmla="*/ 2147483647 h 1584"/>
                  <a:gd name="T46" fmla="*/ 2147483647 w 1164"/>
                  <a:gd name="T47" fmla="*/ 2147483647 h 1584"/>
                  <a:gd name="T48" fmla="*/ 2147483647 w 1164"/>
                  <a:gd name="T49" fmla="*/ 2147483647 h 1584"/>
                  <a:gd name="T50" fmla="*/ 2147483647 w 1164"/>
                  <a:gd name="T51" fmla="*/ 2147483647 h 1584"/>
                  <a:gd name="T52" fmla="*/ 2147483647 w 1164"/>
                  <a:gd name="T53" fmla="*/ 2147483647 h 1584"/>
                  <a:gd name="T54" fmla="*/ 2147483647 w 1164"/>
                  <a:gd name="T55" fmla="*/ 2147483647 h 1584"/>
                  <a:gd name="T56" fmla="*/ 2147483647 w 1164"/>
                  <a:gd name="T57" fmla="*/ 2147483647 h 1584"/>
                  <a:gd name="T58" fmla="*/ 2147483647 w 1164"/>
                  <a:gd name="T59" fmla="*/ 2147483647 h 1584"/>
                  <a:gd name="T60" fmla="*/ 2147483647 w 1164"/>
                  <a:gd name="T61" fmla="*/ 2147483647 h 1584"/>
                  <a:gd name="T62" fmla="*/ 2147483647 w 1164"/>
                  <a:gd name="T63" fmla="*/ 2147483647 h 1584"/>
                  <a:gd name="T64" fmla="*/ 2147483647 w 1164"/>
                  <a:gd name="T65" fmla="*/ 2147483647 h 1584"/>
                  <a:gd name="T66" fmla="*/ 2147483647 w 1164"/>
                  <a:gd name="T67" fmla="*/ 2147483647 h 1584"/>
                  <a:gd name="T68" fmla="*/ 2147483647 w 1164"/>
                  <a:gd name="T69" fmla="*/ 2147483647 h 1584"/>
                  <a:gd name="T70" fmla="*/ 2147483647 w 1164"/>
                  <a:gd name="T71" fmla="*/ 2147483647 h 1584"/>
                  <a:gd name="T72" fmla="*/ 2147483647 w 1164"/>
                  <a:gd name="T73" fmla="*/ 2147483647 h 1584"/>
                  <a:gd name="T74" fmla="*/ 2147483647 w 1164"/>
                  <a:gd name="T75" fmla="*/ 2147483647 h 1584"/>
                  <a:gd name="T76" fmla="*/ 2147483647 w 1164"/>
                  <a:gd name="T77" fmla="*/ 2147483647 h 1584"/>
                  <a:gd name="T78" fmla="*/ 2147483647 w 1164"/>
                  <a:gd name="T79" fmla="*/ 2147483647 h 1584"/>
                  <a:gd name="T80" fmla="*/ 2147483647 w 1164"/>
                  <a:gd name="T81" fmla="*/ 2147483647 h 1584"/>
                  <a:gd name="T82" fmla="*/ 2147483647 w 1164"/>
                  <a:gd name="T83" fmla="*/ 2147483647 h 1584"/>
                  <a:gd name="T84" fmla="*/ 2147483647 w 1164"/>
                  <a:gd name="T85" fmla="*/ 2147483647 h 1584"/>
                  <a:gd name="T86" fmla="*/ 2147483647 w 1164"/>
                  <a:gd name="T87" fmla="*/ 2147483647 h 1584"/>
                  <a:gd name="T88" fmla="*/ 2147483647 w 1164"/>
                  <a:gd name="T89" fmla="*/ 2147483647 h 1584"/>
                  <a:gd name="T90" fmla="*/ 2147483647 w 1164"/>
                  <a:gd name="T91" fmla="*/ 2147483647 h 1584"/>
                  <a:gd name="T92" fmla="*/ 2147483647 w 1164"/>
                  <a:gd name="T93" fmla="*/ 2147483647 h 1584"/>
                  <a:gd name="T94" fmla="*/ 2147483647 w 1164"/>
                  <a:gd name="T95" fmla="*/ 2147483647 h 1584"/>
                  <a:gd name="T96" fmla="*/ 2147483647 w 1164"/>
                  <a:gd name="T97" fmla="*/ 2147483647 h 1584"/>
                  <a:gd name="T98" fmla="*/ 2147483647 w 1164"/>
                  <a:gd name="T99" fmla="*/ 2147483647 h 1584"/>
                  <a:gd name="T100" fmla="*/ 2147483647 w 1164"/>
                  <a:gd name="T101" fmla="*/ 2147483647 h 1584"/>
                  <a:gd name="T102" fmla="*/ 2147483647 w 1164"/>
                  <a:gd name="T103" fmla="*/ 2147483647 h 1584"/>
                  <a:gd name="T104" fmla="*/ 2147483647 w 1164"/>
                  <a:gd name="T105" fmla="*/ 2147483647 h 1584"/>
                  <a:gd name="T106" fmla="*/ 2147483647 w 1164"/>
                  <a:gd name="T107" fmla="*/ 2147483647 h 1584"/>
                  <a:gd name="T108" fmla="*/ 2147483647 w 1164"/>
                  <a:gd name="T109" fmla="*/ 2147483647 h 1584"/>
                  <a:gd name="T110" fmla="*/ 2147483647 w 1164"/>
                  <a:gd name="T111" fmla="*/ 2147483647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3" name="Somalia" descr="© INSCALE GmbH, 05.05.2010&#10;http://www.presentationload.com/">
                <a:extLst>
                  <a:ext uri="{FF2B5EF4-FFF2-40B4-BE49-F238E27FC236}">
                    <a16:creationId xmlns:a16="http://schemas.microsoft.com/office/drawing/2014/main" id="{AB434C6C-9DF4-41AA-8DCB-E4C8185D8EF5}"/>
                  </a:ext>
                </a:extLst>
              </p:cNvPr>
              <p:cNvSpPr>
                <a:spLocks/>
              </p:cNvSpPr>
              <p:nvPr/>
            </p:nvSpPr>
            <p:spPr bwMode="gray">
              <a:xfrm>
                <a:off x="5369037" y="4127791"/>
                <a:ext cx="282344" cy="485156"/>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4" name="Sierra Leone" descr="© INSCALE GmbH, 05.05.2010&#10;http://www.presentationload.com/">
                <a:extLst>
                  <a:ext uri="{FF2B5EF4-FFF2-40B4-BE49-F238E27FC236}">
                    <a16:creationId xmlns:a16="http://schemas.microsoft.com/office/drawing/2014/main" id="{67913ED4-AD3E-485C-92B9-79CF286991EC}"/>
                  </a:ext>
                </a:extLst>
              </p:cNvPr>
              <p:cNvSpPr>
                <a:spLocks/>
              </p:cNvSpPr>
              <p:nvPr/>
            </p:nvSpPr>
            <p:spPr bwMode="gray">
              <a:xfrm>
                <a:off x="3845004" y="4195366"/>
                <a:ext cx="81115" cy="119556"/>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5" name="Senegal" descr="© INSCALE GmbH, 05.05.2010&#10;http://www.presentationload.com/">
                <a:extLst>
                  <a:ext uri="{FF2B5EF4-FFF2-40B4-BE49-F238E27FC236}">
                    <a16:creationId xmlns:a16="http://schemas.microsoft.com/office/drawing/2014/main" id="{43918312-3793-4A31-82B7-4DADE3FBCE44}"/>
                  </a:ext>
                </a:extLst>
              </p:cNvPr>
              <p:cNvSpPr>
                <a:spLocks/>
              </p:cNvSpPr>
              <p:nvPr/>
            </p:nvSpPr>
            <p:spPr bwMode="gray">
              <a:xfrm>
                <a:off x="3762328" y="3956253"/>
                <a:ext cx="163791" cy="162874"/>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6" name="Saudi Arabia" descr="© INSCALE GmbH, 05.05.2010&#10;http://www.presentationload.com/">
                <a:extLst>
                  <a:ext uri="{FF2B5EF4-FFF2-40B4-BE49-F238E27FC236}">
                    <a16:creationId xmlns:a16="http://schemas.microsoft.com/office/drawing/2014/main" id="{703ECA48-4CDF-4243-AA47-280AEC1B7631}"/>
                  </a:ext>
                </a:extLst>
              </p:cNvPr>
              <p:cNvSpPr>
                <a:spLocks/>
              </p:cNvSpPr>
              <p:nvPr/>
            </p:nvSpPr>
            <p:spPr bwMode="gray">
              <a:xfrm>
                <a:off x="5167808" y="3413919"/>
                <a:ext cx="588087" cy="559662"/>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7" name="Rwanda" descr="© INSCALE GmbH, 05.05.2010&#10;http://www.presentationload.com/">
                <a:extLst>
                  <a:ext uri="{FF2B5EF4-FFF2-40B4-BE49-F238E27FC236}">
                    <a16:creationId xmlns:a16="http://schemas.microsoft.com/office/drawing/2014/main" id="{64255DE2-0246-408A-AC91-B2EFF7FC46AC}"/>
                  </a:ext>
                </a:extLst>
              </p:cNvPr>
              <p:cNvSpPr>
                <a:spLocks/>
              </p:cNvSpPr>
              <p:nvPr/>
            </p:nvSpPr>
            <p:spPr bwMode="gray">
              <a:xfrm>
                <a:off x="5025856" y="4588689"/>
                <a:ext cx="59277" cy="65843"/>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8" name="Qatar" descr="© INSCALE GmbH, 05.05.2010&#10;http://www.presentationload.com/">
                <a:extLst>
                  <a:ext uri="{FF2B5EF4-FFF2-40B4-BE49-F238E27FC236}">
                    <a16:creationId xmlns:a16="http://schemas.microsoft.com/office/drawing/2014/main" id="{7DE73885-88FC-4877-941E-C2E098144AFF}"/>
                  </a:ext>
                </a:extLst>
              </p:cNvPr>
              <p:cNvSpPr>
                <a:spLocks/>
              </p:cNvSpPr>
              <p:nvPr/>
            </p:nvSpPr>
            <p:spPr bwMode="gray">
              <a:xfrm>
                <a:off x="5618623" y="3623575"/>
                <a:ext cx="24959" cy="64110"/>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29" name="Oman" descr="© INSCALE GmbH, 05.05.2010&#10;http://www.presentationload.com/">
                <a:extLst>
                  <a:ext uri="{FF2B5EF4-FFF2-40B4-BE49-F238E27FC236}">
                    <a16:creationId xmlns:a16="http://schemas.microsoft.com/office/drawing/2014/main" id="{3846D361-97F1-4A86-9B24-52AD5124418A}"/>
                  </a:ext>
                </a:extLst>
              </p:cNvPr>
              <p:cNvSpPr>
                <a:spLocks/>
              </p:cNvSpPr>
              <p:nvPr/>
            </p:nvSpPr>
            <p:spPr bwMode="gray">
              <a:xfrm>
                <a:off x="5660740" y="3666893"/>
                <a:ext cx="213708" cy="29455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0" name="Nigeria" descr="© INSCALE GmbH, 05.05.2010&#10;http://www.presentationload.com/">
                <a:extLst>
                  <a:ext uri="{FF2B5EF4-FFF2-40B4-BE49-F238E27FC236}">
                    <a16:creationId xmlns:a16="http://schemas.microsoft.com/office/drawing/2014/main" id="{39F1856A-09CA-49CB-ABB2-9CAC93BBBCD5}"/>
                  </a:ext>
                </a:extLst>
              </p:cNvPr>
              <p:cNvSpPr>
                <a:spLocks/>
              </p:cNvSpPr>
              <p:nvPr/>
            </p:nvSpPr>
            <p:spPr bwMode="gray">
              <a:xfrm>
                <a:off x="4292698" y="4061948"/>
                <a:ext cx="330701" cy="337876"/>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1" name="Niger" descr="© INSCALE GmbH, 05.05.2010&#10;http://www.presentationload.com/">
                <a:extLst>
                  <a:ext uri="{FF2B5EF4-FFF2-40B4-BE49-F238E27FC236}">
                    <a16:creationId xmlns:a16="http://schemas.microsoft.com/office/drawing/2014/main" id="{B0555353-2196-4CAB-809B-231D6DEDCDE8}"/>
                  </a:ext>
                </a:extLst>
              </p:cNvPr>
              <p:cNvSpPr>
                <a:spLocks/>
              </p:cNvSpPr>
              <p:nvPr/>
            </p:nvSpPr>
            <p:spPr bwMode="gray">
              <a:xfrm>
                <a:off x="4222502" y="3722339"/>
                <a:ext cx="439895" cy="414115"/>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2" name="Namibia" descr="© INSCALE GmbH, 05.05.2010&#10;http://www.presentationload.com/">
                <a:extLst>
                  <a:ext uri="{FF2B5EF4-FFF2-40B4-BE49-F238E27FC236}">
                    <a16:creationId xmlns:a16="http://schemas.microsoft.com/office/drawing/2014/main" id="{A16CA542-8197-4AFB-B4A1-3F612782406C}"/>
                  </a:ext>
                </a:extLst>
              </p:cNvPr>
              <p:cNvSpPr>
                <a:spLocks/>
              </p:cNvSpPr>
              <p:nvPr/>
            </p:nvSpPr>
            <p:spPr bwMode="gray">
              <a:xfrm>
                <a:off x="4542284" y="5153549"/>
                <a:ext cx="377499" cy="427977"/>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3" name="Mozambique" descr="© INSCALE GmbH, 05.05.2010&#10;http://www.presentationload.com/">
                <a:extLst>
                  <a:ext uri="{FF2B5EF4-FFF2-40B4-BE49-F238E27FC236}">
                    <a16:creationId xmlns:a16="http://schemas.microsoft.com/office/drawing/2014/main" id="{D05152F5-1349-4A6F-84C8-5F413A79D49C}"/>
                  </a:ext>
                </a:extLst>
              </p:cNvPr>
              <p:cNvSpPr>
                <a:spLocks/>
              </p:cNvSpPr>
              <p:nvPr/>
            </p:nvSpPr>
            <p:spPr bwMode="gray">
              <a:xfrm>
                <a:off x="5057055" y="4924833"/>
                <a:ext cx="301063" cy="587385"/>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4" name="Morocco" descr="© INSCALE GmbH, 05.05.2010&#10;http://www.presentationload.com/">
                <a:extLst>
                  <a:ext uri="{FF2B5EF4-FFF2-40B4-BE49-F238E27FC236}">
                    <a16:creationId xmlns:a16="http://schemas.microsoft.com/office/drawing/2014/main" id="{417473E8-BF90-4311-BBFD-80ED8EA2270D}"/>
                  </a:ext>
                </a:extLst>
              </p:cNvPr>
              <p:cNvSpPr>
                <a:spLocks/>
              </p:cNvSpPr>
              <p:nvPr/>
            </p:nvSpPr>
            <p:spPr bwMode="gray">
              <a:xfrm>
                <a:off x="3863723" y="3283966"/>
                <a:ext cx="336941" cy="289361"/>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5" name="Mauritania" descr="© INSCALE GmbH, 05.05.2010&#10;http://www.presentationload.com/">
                <a:extLst>
                  <a:ext uri="{FF2B5EF4-FFF2-40B4-BE49-F238E27FC236}">
                    <a16:creationId xmlns:a16="http://schemas.microsoft.com/office/drawing/2014/main" id="{79F3716F-29CA-46B5-9B28-65416E90537D}"/>
                  </a:ext>
                </a:extLst>
              </p:cNvPr>
              <p:cNvSpPr>
                <a:spLocks/>
              </p:cNvSpPr>
              <p:nvPr/>
            </p:nvSpPr>
            <p:spPr bwMode="gray">
              <a:xfrm>
                <a:off x="3751409" y="3588921"/>
                <a:ext cx="338501" cy="441838"/>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6" name="Mali" descr="© INSCALE GmbH, 05.05.2010&#10;http://www.presentationload.com/">
                <a:extLst>
                  <a:ext uri="{FF2B5EF4-FFF2-40B4-BE49-F238E27FC236}">
                    <a16:creationId xmlns:a16="http://schemas.microsoft.com/office/drawing/2014/main" id="{52EDA780-9A9B-4BD9-8319-ECDE19151F4F}"/>
                  </a:ext>
                </a:extLst>
              </p:cNvPr>
              <p:cNvSpPr>
                <a:spLocks/>
              </p:cNvSpPr>
              <p:nvPr/>
            </p:nvSpPr>
            <p:spPr bwMode="gray">
              <a:xfrm>
                <a:off x="3874642" y="3666893"/>
                <a:ext cx="460174" cy="526741"/>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7" name="Malawi" descr="© INSCALE GmbH, 05.05.2010&#10;http://www.presentationload.com/">
                <a:extLst>
                  <a:ext uri="{FF2B5EF4-FFF2-40B4-BE49-F238E27FC236}">
                    <a16:creationId xmlns:a16="http://schemas.microsoft.com/office/drawing/2014/main" id="{4319B81C-2F2C-4870-9E95-8F8B2354CE15}"/>
                  </a:ext>
                </a:extLst>
              </p:cNvPr>
              <p:cNvSpPr>
                <a:spLocks/>
              </p:cNvSpPr>
              <p:nvPr/>
            </p:nvSpPr>
            <p:spPr bwMode="gray">
              <a:xfrm>
                <a:off x="5128811" y="4886713"/>
                <a:ext cx="93595" cy="27549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8" name="Madagascar" descr="© INSCALE GmbH, 05.05.2010&#10;http://www.presentationload.com/">
                <a:extLst>
                  <a:ext uri="{FF2B5EF4-FFF2-40B4-BE49-F238E27FC236}">
                    <a16:creationId xmlns:a16="http://schemas.microsoft.com/office/drawing/2014/main" id="{803A4234-B458-4AE3-A5B1-AE0E40595680}"/>
                  </a:ext>
                </a:extLst>
              </p:cNvPr>
              <p:cNvSpPr>
                <a:spLocks/>
              </p:cNvSpPr>
              <p:nvPr/>
            </p:nvSpPr>
            <p:spPr bwMode="gray">
              <a:xfrm>
                <a:off x="5400235" y="4987210"/>
                <a:ext cx="233987" cy="479958"/>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39" name="Libya" descr="© INSCALE GmbH, 05.05.2010&#10;http://www.presentationload.com/">
                <a:extLst>
                  <a:ext uri="{FF2B5EF4-FFF2-40B4-BE49-F238E27FC236}">
                    <a16:creationId xmlns:a16="http://schemas.microsoft.com/office/drawing/2014/main" id="{AED494B5-EE11-4AF5-A8C8-5BD371AEA2D9}"/>
                  </a:ext>
                </a:extLst>
              </p:cNvPr>
              <p:cNvSpPr>
                <a:spLocks/>
              </p:cNvSpPr>
              <p:nvPr/>
            </p:nvSpPr>
            <p:spPr bwMode="gray">
              <a:xfrm>
                <a:off x="4476768" y="3375799"/>
                <a:ext cx="435215" cy="488621"/>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0" name="Liberia" descr="© INSCALE GmbH, 05.05.2010&#10;http://www.presentationload.com/">
                <a:extLst>
                  <a:ext uri="{FF2B5EF4-FFF2-40B4-BE49-F238E27FC236}">
                    <a16:creationId xmlns:a16="http://schemas.microsoft.com/office/drawing/2014/main" id="{AAA8A626-1495-4D28-8665-A26DF7100F2D}"/>
                  </a:ext>
                </a:extLst>
              </p:cNvPr>
              <p:cNvSpPr>
                <a:spLocks/>
              </p:cNvSpPr>
              <p:nvPr/>
            </p:nvSpPr>
            <p:spPr bwMode="gray">
              <a:xfrm>
                <a:off x="3884001" y="4249080"/>
                <a:ext cx="123233" cy="150745"/>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1" name="Lesotho" descr="© INSCALE GmbH, 05.05.2010&#10;http://www.presentationload.com/">
                <a:extLst>
                  <a:ext uri="{FF2B5EF4-FFF2-40B4-BE49-F238E27FC236}">
                    <a16:creationId xmlns:a16="http://schemas.microsoft.com/office/drawing/2014/main" id="{4C4615DA-9499-42EE-B760-2008F6702A24}"/>
                  </a:ext>
                </a:extLst>
              </p:cNvPr>
              <p:cNvSpPr>
                <a:spLocks/>
              </p:cNvSpPr>
              <p:nvPr/>
            </p:nvSpPr>
            <p:spPr bwMode="gray">
              <a:xfrm>
                <a:off x="4955660" y="5567664"/>
                <a:ext cx="67076" cy="71041"/>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2" name="Kuwait" descr="© INSCALE GmbH, 05.05.2010&#10;http://www.presentationload.com/">
                <a:extLst>
                  <a:ext uri="{FF2B5EF4-FFF2-40B4-BE49-F238E27FC236}">
                    <a16:creationId xmlns:a16="http://schemas.microsoft.com/office/drawing/2014/main" id="{0B74FBA7-B32E-4943-878F-758ABA922795}"/>
                  </a:ext>
                </a:extLst>
              </p:cNvPr>
              <p:cNvSpPr>
                <a:spLocks/>
              </p:cNvSpPr>
              <p:nvPr/>
            </p:nvSpPr>
            <p:spPr bwMode="gray">
              <a:xfrm>
                <a:off x="5487590" y="3490157"/>
                <a:ext cx="54597" cy="51981"/>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3" name="Kenya" descr="© INSCALE GmbH, 05.05.2010&#10;http://www.presentationload.com/">
                <a:extLst>
                  <a:ext uri="{FF2B5EF4-FFF2-40B4-BE49-F238E27FC236}">
                    <a16:creationId xmlns:a16="http://schemas.microsoft.com/office/drawing/2014/main" id="{4EF9AF43-CDAF-48F0-8B92-D767ED91F792}"/>
                  </a:ext>
                </a:extLst>
              </p:cNvPr>
              <p:cNvSpPr>
                <a:spLocks/>
              </p:cNvSpPr>
              <p:nvPr/>
            </p:nvSpPr>
            <p:spPr bwMode="gray">
              <a:xfrm>
                <a:off x="5172488" y="4385963"/>
                <a:ext cx="223067" cy="336144"/>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4" name="Iraq" descr="© INSCALE GmbH, 05.05.2010&#10;http://www.presentationload.com/">
                <a:extLst>
                  <a:ext uri="{FF2B5EF4-FFF2-40B4-BE49-F238E27FC236}">
                    <a16:creationId xmlns:a16="http://schemas.microsoft.com/office/drawing/2014/main" id="{1F72ADB2-5120-424C-BCB9-1C7B08538AF7}"/>
                  </a:ext>
                </a:extLst>
              </p:cNvPr>
              <p:cNvSpPr>
                <a:spLocks/>
              </p:cNvSpPr>
              <p:nvPr/>
            </p:nvSpPr>
            <p:spPr bwMode="gray">
              <a:xfrm>
                <a:off x="5266083" y="3231985"/>
                <a:ext cx="269865" cy="291094"/>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5" name="Guinea-Bissau" descr="© INSCALE GmbH, 05.05.2010&#10;http://www.presentationload.com/">
                <a:extLst>
                  <a:ext uri="{FF2B5EF4-FFF2-40B4-BE49-F238E27FC236}">
                    <a16:creationId xmlns:a16="http://schemas.microsoft.com/office/drawing/2014/main" id="{EDF30ED7-1124-4B9C-BD0E-A53AB9638774}"/>
                  </a:ext>
                </a:extLst>
              </p:cNvPr>
              <p:cNvSpPr>
                <a:spLocks/>
              </p:cNvSpPr>
              <p:nvPr/>
            </p:nvSpPr>
            <p:spPr bwMode="gray">
              <a:xfrm>
                <a:off x="3760768" y="4101800"/>
                <a:ext cx="73316" cy="6757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6" name="Guinea" descr="© INSCALE GmbH, 05.05.2010&#10;http://www.presentationload.com/">
                <a:extLst>
                  <a:ext uri="{FF2B5EF4-FFF2-40B4-BE49-F238E27FC236}">
                    <a16:creationId xmlns:a16="http://schemas.microsoft.com/office/drawing/2014/main" id="{CF1959DC-0C1C-4035-A67E-D8A2D4E3FCE2}"/>
                  </a:ext>
                </a:extLst>
              </p:cNvPr>
              <p:cNvSpPr>
                <a:spLocks/>
              </p:cNvSpPr>
              <p:nvPr/>
            </p:nvSpPr>
            <p:spPr bwMode="gray">
              <a:xfrm>
                <a:off x="3796646" y="4105266"/>
                <a:ext cx="205908" cy="194062"/>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7" name="Ghana" descr="© INSCALE GmbH, 05.05.2010&#10;http://www.presentationload.com/">
                <a:extLst>
                  <a:ext uri="{FF2B5EF4-FFF2-40B4-BE49-F238E27FC236}">
                    <a16:creationId xmlns:a16="http://schemas.microsoft.com/office/drawing/2014/main" id="{C31A1142-2E44-4D2E-86B7-73ABDD9CB727}"/>
                  </a:ext>
                </a:extLst>
              </p:cNvPr>
              <p:cNvSpPr>
                <a:spLocks/>
              </p:cNvSpPr>
              <p:nvPr/>
            </p:nvSpPr>
            <p:spPr bwMode="gray">
              <a:xfrm>
                <a:off x="4121108" y="4158979"/>
                <a:ext cx="127913" cy="226984"/>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8" name="The Gambia" descr="© INSCALE GmbH, 05.05.2010&#10;http://www.presentationload.com/">
                <a:extLst>
                  <a:ext uri="{FF2B5EF4-FFF2-40B4-BE49-F238E27FC236}">
                    <a16:creationId xmlns:a16="http://schemas.microsoft.com/office/drawing/2014/main" id="{3C9E6500-6D16-4FCE-B08C-3E5E36666D19}"/>
                  </a:ext>
                </a:extLst>
              </p:cNvPr>
              <p:cNvSpPr>
                <a:spLocks/>
              </p:cNvSpPr>
              <p:nvPr/>
            </p:nvSpPr>
            <p:spPr bwMode="gray">
              <a:xfrm>
                <a:off x="3746729" y="4065414"/>
                <a:ext cx="85795" cy="22525"/>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49" name="Gabon" descr="© INSCALE GmbH, 05.05.2010&#10;http://www.presentationload.com/">
                <a:extLst>
                  <a:ext uri="{FF2B5EF4-FFF2-40B4-BE49-F238E27FC236}">
                    <a16:creationId xmlns:a16="http://schemas.microsoft.com/office/drawing/2014/main" id="{8FE3799A-5FBF-49C5-AC98-9E8102312D80}"/>
                  </a:ext>
                </a:extLst>
              </p:cNvPr>
              <p:cNvSpPr>
                <a:spLocks/>
              </p:cNvSpPr>
              <p:nvPr/>
            </p:nvSpPr>
            <p:spPr bwMode="gray">
              <a:xfrm>
                <a:off x="4458049" y="4467400"/>
                <a:ext cx="165351" cy="225251"/>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0" name="Ethiopia" descr="© INSCALE GmbH, 05.05.2010&#10;http://www.presentationload.com/">
                <a:extLst>
                  <a:ext uri="{FF2B5EF4-FFF2-40B4-BE49-F238E27FC236}">
                    <a16:creationId xmlns:a16="http://schemas.microsoft.com/office/drawing/2014/main" id="{F6F2A22C-0B00-4C32-972A-E7507A34F1BD}"/>
                  </a:ext>
                </a:extLst>
              </p:cNvPr>
              <p:cNvSpPr>
                <a:spLocks/>
              </p:cNvSpPr>
              <p:nvPr/>
            </p:nvSpPr>
            <p:spPr bwMode="gray">
              <a:xfrm>
                <a:off x="5142850" y="4025561"/>
                <a:ext cx="418056" cy="405452"/>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1" name="Eritrea" descr="© INSCALE GmbH, 05.05.2010&#10;http://www.presentationload.com/">
                <a:extLst>
                  <a:ext uri="{FF2B5EF4-FFF2-40B4-BE49-F238E27FC236}">
                    <a16:creationId xmlns:a16="http://schemas.microsoft.com/office/drawing/2014/main" id="{0FB43BC2-2972-4A79-93AD-6A6E903B8996}"/>
                  </a:ext>
                </a:extLst>
              </p:cNvPr>
              <p:cNvSpPr>
                <a:spLocks/>
              </p:cNvSpPr>
              <p:nvPr/>
            </p:nvSpPr>
            <p:spPr bwMode="gray">
              <a:xfrm>
                <a:off x="5231765" y="3914669"/>
                <a:ext cx="190309" cy="200993"/>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2" name="Equatorial Guinea" descr="© INSCALE GmbH, 05.05.2010&#10;http://www.presentationload.com/">
                <a:extLst>
                  <a:ext uri="{FF2B5EF4-FFF2-40B4-BE49-F238E27FC236}">
                    <a16:creationId xmlns:a16="http://schemas.microsoft.com/office/drawing/2014/main" id="{2E4F7023-4C46-4A16-BDC2-9EDFBA837333}"/>
                  </a:ext>
                </a:extLst>
              </p:cNvPr>
              <p:cNvSpPr>
                <a:spLocks/>
              </p:cNvSpPr>
              <p:nvPr/>
            </p:nvSpPr>
            <p:spPr bwMode="gray">
              <a:xfrm>
                <a:off x="4476768" y="4470865"/>
                <a:ext cx="57717" cy="48516"/>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3" name="Djibouti" descr="© INSCALE GmbH, 05.05.2010&#10;http://www.presentationload.com/">
                <a:extLst>
                  <a:ext uri="{FF2B5EF4-FFF2-40B4-BE49-F238E27FC236}">
                    <a16:creationId xmlns:a16="http://schemas.microsoft.com/office/drawing/2014/main" id="{4BB6320C-A486-4580-86E6-DDCC9EADC695}"/>
                  </a:ext>
                </a:extLst>
              </p:cNvPr>
              <p:cNvSpPr>
                <a:spLocks/>
              </p:cNvSpPr>
              <p:nvPr/>
            </p:nvSpPr>
            <p:spPr bwMode="gray">
              <a:xfrm>
                <a:off x="5383076" y="4105266"/>
                <a:ext cx="46797" cy="58912"/>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4" name="Côte d'Ivoire" descr="© INSCALE GmbH, 05.05.2010&#10;http://www.presentationload.com/">
                <a:extLst>
                  <a:ext uri="{FF2B5EF4-FFF2-40B4-BE49-F238E27FC236}">
                    <a16:creationId xmlns:a16="http://schemas.microsoft.com/office/drawing/2014/main" id="{C11E3284-C547-4BD1-B010-79CC915C3702}"/>
                  </a:ext>
                </a:extLst>
              </p:cNvPr>
              <p:cNvSpPr>
                <a:spLocks/>
              </p:cNvSpPr>
              <p:nvPr/>
            </p:nvSpPr>
            <p:spPr bwMode="gray">
              <a:xfrm>
                <a:off x="3971356" y="4172841"/>
                <a:ext cx="173150" cy="226984"/>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5" name="Congo" descr="© INSCALE GmbH, 05.05.2010&#10;http://www.presentationload.com/">
                <a:extLst>
                  <a:ext uri="{FF2B5EF4-FFF2-40B4-BE49-F238E27FC236}">
                    <a16:creationId xmlns:a16="http://schemas.microsoft.com/office/drawing/2014/main" id="{79B721C5-997A-4F86-9A01-AF332A1BAC03}"/>
                  </a:ext>
                </a:extLst>
              </p:cNvPr>
              <p:cNvSpPr>
                <a:spLocks/>
              </p:cNvSpPr>
              <p:nvPr/>
            </p:nvSpPr>
            <p:spPr bwMode="gray">
              <a:xfrm>
                <a:off x="4561003" y="4361705"/>
                <a:ext cx="533490" cy="667089"/>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6" name="Congo (Brazzaville)" descr="© INSCALE GmbH, 05.05.2010&#10;http://www.presentationload.com/">
                <a:extLst>
                  <a:ext uri="{FF2B5EF4-FFF2-40B4-BE49-F238E27FC236}">
                    <a16:creationId xmlns:a16="http://schemas.microsoft.com/office/drawing/2014/main" id="{9AC1C67A-95D5-4E5F-916F-A903028E8581}"/>
                  </a:ext>
                </a:extLst>
              </p:cNvPr>
              <p:cNvSpPr>
                <a:spLocks/>
              </p:cNvSpPr>
              <p:nvPr/>
            </p:nvSpPr>
            <p:spPr bwMode="gray">
              <a:xfrm>
                <a:off x="4526685" y="4420617"/>
                <a:ext cx="212148" cy="308421"/>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7" name="Chad" descr="© INSCALE GmbH, 05.05.2010&#10;http://www.presentationload.com/">
                <a:extLst>
                  <a:ext uri="{FF2B5EF4-FFF2-40B4-BE49-F238E27FC236}">
                    <a16:creationId xmlns:a16="http://schemas.microsoft.com/office/drawing/2014/main" id="{F1B9F7AE-D3CD-4FD6-AC16-E545E52FE227}"/>
                  </a:ext>
                </a:extLst>
              </p:cNvPr>
              <p:cNvSpPr>
                <a:spLocks/>
              </p:cNvSpPr>
              <p:nvPr/>
            </p:nvSpPr>
            <p:spPr bwMode="gray">
              <a:xfrm>
                <a:off x="4590641" y="3722339"/>
                <a:ext cx="294823" cy="566593"/>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8" name="Central African Republic" descr="© INSCALE GmbH, 05.05.2010&#10;http://www.presentationload.com/">
                <a:extLst>
                  <a:ext uri="{FF2B5EF4-FFF2-40B4-BE49-F238E27FC236}">
                    <a16:creationId xmlns:a16="http://schemas.microsoft.com/office/drawing/2014/main" id="{283DCE7E-134E-4551-980F-F871433F3B2E}"/>
                  </a:ext>
                </a:extLst>
              </p:cNvPr>
              <p:cNvSpPr>
                <a:spLocks/>
              </p:cNvSpPr>
              <p:nvPr/>
            </p:nvSpPr>
            <p:spPr bwMode="gray">
              <a:xfrm>
                <a:off x="4618720" y="4164177"/>
                <a:ext cx="361899" cy="308421"/>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59" name="Cameroon" descr="© INSCALE GmbH, 05.05.2010&#10;http://www.presentationload.com/">
                <a:extLst>
                  <a:ext uri="{FF2B5EF4-FFF2-40B4-BE49-F238E27FC236}">
                    <a16:creationId xmlns:a16="http://schemas.microsoft.com/office/drawing/2014/main" id="{A608E63C-233A-4925-A23C-53C4568E6640}"/>
                  </a:ext>
                </a:extLst>
              </p:cNvPr>
              <p:cNvSpPr>
                <a:spLocks/>
              </p:cNvSpPr>
              <p:nvPr/>
            </p:nvSpPr>
            <p:spPr bwMode="gray">
              <a:xfrm>
                <a:off x="4454929" y="4087939"/>
                <a:ext cx="216828" cy="40718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0" name="Burundi" descr="© INSCALE GmbH, 05.05.2010&#10;http://www.presentationload.com/">
                <a:extLst>
                  <a:ext uri="{FF2B5EF4-FFF2-40B4-BE49-F238E27FC236}">
                    <a16:creationId xmlns:a16="http://schemas.microsoft.com/office/drawing/2014/main" id="{96357062-3C9B-4F3F-A73F-0AD2220A2350}"/>
                  </a:ext>
                </a:extLst>
              </p:cNvPr>
              <p:cNvSpPr>
                <a:spLocks/>
              </p:cNvSpPr>
              <p:nvPr/>
            </p:nvSpPr>
            <p:spPr bwMode="gray">
              <a:xfrm>
                <a:off x="5030536" y="4638937"/>
                <a:ext cx="53037" cy="74506"/>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1" name="Burkina Faso" descr="© INSCALE GmbH, 05.05.2010&#10;http://www.presentationload.com/">
                <a:extLst>
                  <a:ext uri="{FF2B5EF4-FFF2-40B4-BE49-F238E27FC236}">
                    <a16:creationId xmlns:a16="http://schemas.microsoft.com/office/drawing/2014/main" id="{0B54CD64-0980-4A2A-BE55-29A6D8189A5A}"/>
                  </a:ext>
                </a:extLst>
              </p:cNvPr>
              <p:cNvSpPr>
                <a:spLocks/>
              </p:cNvSpPr>
              <p:nvPr/>
            </p:nvSpPr>
            <p:spPr bwMode="gray">
              <a:xfrm>
                <a:off x="4058711" y="4020363"/>
                <a:ext cx="226187" cy="197528"/>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2" name="Botswana" descr="© INSCALE GmbH, 05.05.2010&#10;http://www.presentationload.com/">
                <a:extLst>
                  <a:ext uri="{FF2B5EF4-FFF2-40B4-BE49-F238E27FC236}">
                    <a16:creationId xmlns:a16="http://schemas.microsoft.com/office/drawing/2014/main" id="{E322584A-73E1-4D51-8E70-7E8D54782EC9}"/>
                  </a:ext>
                </a:extLst>
              </p:cNvPr>
              <p:cNvSpPr>
                <a:spLocks/>
              </p:cNvSpPr>
              <p:nvPr/>
            </p:nvSpPr>
            <p:spPr bwMode="gray">
              <a:xfrm>
                <a:off x="4768471" y="5181272"/>
                <a:ext cx="257385" cy="32228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3" name="Benin" descr="© INSCALE GmbH, 05.05.2010&#10;http://www.presentationload.com/">
                <a:extLst>
                  <a:ext uri="{FF2B5EF4-FFF2-40B4-BE49-F238E27FC236}">
                    <a16:creationId xmlns:a16="http://schemas.microsoft.com/office/drawing/2014/main" id="{856E5A59-8BF5-4761-94C5-0DC4F49ADEE4}"/>
                  </a:ext>
                </a:extLst>
              </p:cNvPr>
              <p:cNvSpPr>
                <a:spLocks/>
              </p:cNvSpPr>
              <p:nvPr/>
            </p:nvSpPr>
            <p:spPr bwMode="gray">
              <a:xfrm>
                <a:off x="4236541" y="4115662"/>
                <a:ext cx="88915" cy="218320"/>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4" name="Bahrain" descr="© INSCALE GmbH, 05.05.2010&#10;http://www.presentationload.com/">
                <a:extLst>
                  <a:ext uri="{FF2B5EF4-FFF2-40B4-BE49-F238E27FC236}">
                    <a16:creationId xmlns:a16="http://schemas.microsoft.com/office/drawing/2014/main" id="{146FFD02-B1E2-4846-8D05-E976F5D65A21}"/>
                  </a:ext>
                </a:extLst>
              </p:cNvPr>
              <p:cNvSpPr>
                <a:spLocks/>
              </p:cNvSpPr>
              <p:nvPr/>
            </p:nvSpPr>
            <p:spPr bwMode="gray">
              <a:xfrm>
                <a:off x="5609263" y="3614912"/>
                <a:ext cx="10919" cy="24258"/>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5" name="Angola" descr="© INSCALE GmbH, 05.05.2010&#10;http://www.presentationload.com/">
                <a:extLst>
                  <a:ext uri="{FF2B5EF4-FFF2-40B4-BE49-F238E27FC236}">
                    <a16:creationId xmlns:a16="http://schemas.microsoft.com/office/drawing/2014/main" id="{1236A355-0CA9-448F-A134-D3801B179888}"/>
                  </a:ext>
                </a:extLst>
              </p:cNvPr>
              <p:cNvSpPr>
                <a:spLocks noEditPoints="1"/>
              </p:cNvSpPr>
              <p:nvPr/>
            </p:nvSpPr>
            <p:spPr bwMode="gray">
              <a:xfrm>
                <a:off x="4542284" y="4704780"/>
                <a:ext cx="350980" cy="485156"/>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6" name="Algeria" descr="© INSCALE GmbH, 05.05.2010&#10;http://www.presentationload.com/">
                <a:extLst>
                  <a:ext uri="{FF2B5EF4-FFF2-40B4-BE49-F238E27FC236}">
                    <a16:creationId xmlns:a16="http://schemas.microsoft.com/office/drawing/2014/main" id="{56922448-9D9A-40F0-8CEB-CD1EFD66DFD8}"/>
                  </a:ext>
                </a:extLst>
              </p:cNvPr>
              <p:cNvSpPr>
                <a:spLocks/>
              </p:cNvSpPr>
              <p:nvPr/>
            </p:nvSpPr>
            <p:spPr bwMode="gray">
              <a:xfrm>
                <a:off x="3966677" y="3237183"/>
                <a:ext cx="584967" cy="642832"/>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7" name="South Africa" descr="© INSCALE GmbH, 05.05.2010&#10;http://www.presentationload.com/">
                <a:extLst>
                  <a:ext uri="{FF2B5EF4-FFF2-40B4-BE49-F238E27FC236}">
                    <a16:creationId xmlns:a16="http://schemas.microsoft.com/office/drawing/2014/main" id="{CE83463E-3A6A-4782-A59A-419A31873E9B}"/>
                  </a:ext>
                </a:extLst>
              </p:cNvPr>
              <p:cNvSpPr>
                <a:spLocks noEditPoints="1"/>
              </p:cNvSpPr>
              <p:nvPr/>
            </p:nvSpPr>
            <p:spPr bwMode="gray">
              <a:xfrm>
                <a:off x="4671757" y="5338948"/>
                <a:ext cx="447695" cy="448769"/>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8" name="Pakistan" descr="© INSCALE GmbH, 05.05.2010&#10;http://www.presentationload.com/">
                <a:extLst>
                  <a:ext uri="{FF2B5EF4-FFF2-40B4-BE49-F238E27FC236}">
                    <a16:creationId xmlns:a16="http://schemas.microsoft.com/office/drawing/2014/main" id="{0C5418F5-5190-4243-B8C3-CC8BEC2E55A8}"/>
                  </a:ext>
                </a:extLst>
              </p:cNvPr>
              <p:cNvSpPr>
                <a:spLocks/>
              </p:cNvSpPr>
              <p:nvPr/>
            </p:nvSpPr>
            <p:spPr bwMode="gray">
              <a:xfrm>
                <a:off x="5874448" y="3242381"/>
                <a:ext cx="416496" cy="464363"/>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69" name="Iran" descr="© INSCALE GmbH, 05.05.2010&#10;http://www.presentationload.com/">
                <a:extLst>
                  <a:ext uri="{FF2B5EF4-FFF2-40B4-BE49-F238E27FC236}">
                    <a16:creationId xmlns:a16="http://schemas.microsoft.com/office/drawing/2014/main" id="{0AB07C3F-D384-4E60-ABC3-EA86C08CC852}"/>
                  </a:ext>
                </a:extLst>
              </p:cNvPr>
              <p:cNvSpPr>
                <a:spLocks/>
              </p:cNvSpPr>
              <p:nvPr/>
            </p:nvSpPr>
            <p:spPr bwMode="gray">
              <a:xfrm>
                <a:off x="5381516" y="3143617"/>
                <a:ext cx="569368" cy="519810"/>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0" name="Sri Lanka" descr="© INSCALE GmbH, 05.05.2010&#10;http://www.presentationload.com/">
                <a:extLst>
                  <a:ext uri="{FF2B5EF4-FFF2-40B4-BE49-F238E27FC236}">
                    <a16:creationId xmlns:a16="http://schemas.microsoft.com/office/drawing/2014/main" id="{3EF98DDE-1804-4A1E-99FE-1D0C13D6C7EA}"/>
                  </a:ext>
                </a:extLst>
              </p:cNvPr>
              <p:cNvSpPr>
                <a:spLocks/>
              </p:cNvSpPr>
              <p:nvPr/>
            </p:nvSpPr>
            <p:spPr bwMode="gray">
              <a:xfrm>
                <a:off x="6451615" y="4212693"/>
                <a:ext cx="67076" cy="135151"/>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1" name="Philippines" descr="© INSCALE GmbH, 05.05.2010&#10;http://www.presentationload.com/">
                <a:extLst>
                  <a:ext uri="{FF2B5EF4-FFF2-40B4-BE49-F238E27FC236}">
                    <a16:creationId xmlns:a16="http://schemas.microsoft.com/office/drawing/2014/main" id="{A83BF225-1676-4370-9E6A-480FE01A1644}"/>
                  </a:ext>
                </a:extLst>
              </p:cNvPr>
              <p:cNvSpPr>
                <a:spLocks noEditPoints="1"/>
              </p:cNvSpPr>
              <p:nvPr/>
            </p:nvSpPr>
            <p:spPr bwMode="gray">
              <a:xfrm>
                <a:off x="7504555" y="3890411"/>
                <a:ext cx="282344" cy="526741"/>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2" name="Nepal" descr="© INSCALE GmbH, 05.05.2010&#10;http://www.presentationload.com/">
                <a:extLst>
                  <a:ext uri="{FF2B5EF4-FFF2-40B4-BE49-F238E27FC236}">
                    <a16:creationId xmlns:a16="http://schemas.microsoft.com/office/drawing/2014/main" id="{2FB3B84F-8D6D-466D-944A-4745F661303E}"/>
                  </a:ext>
                </a:extLst>
              </p:cNvPr>
              <p:cNvSpPr>
                <a:spLocks/>
              </p:cNvSpPr>
              <p:nvPr/>
            </p:nvSpPr>
            <p:spPr bwMode="gray">
              <a:xfrm>
                <a:off x="6397018" y="3474563"/>
                <a:ext cx="232427" cy="143814"/>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3" name="Korea, South" descr="© INSCALE GmbH, 05.05.2010&#10;http://www.presentationload.com/">
                <a:extLst>
                  <a:ext uri="{FF2B5EF4-FFF2-40B4-BE49-F238E27FC236}">
                    <a16:creationId xmlns:a16="http://schemas.microsoft.com/office/drawing/2014/main" id="{58949474-57BF-4FFF-8408-F7B1642585BD}"/>
                  </a:ext>
                </a:extLst>
              </p:cNvPr>
              <p:cNvSpPr>
                <a:spLocks noEditPoints="1"/>
              </p:cNvSpPr>
              <p:nvPr/>
            </p:nvSpPr>
            <p:spPr bwMode="gray">
              <a:xfrm>
                <a:off x="7552913" y="3188668"/>
                <a:ext cx="107634" cy="187132"/>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4" name="Korea, North" descr="© INSCALE GmbH, 05.05.2010&#10;http://www.presentationload.com/">
                <a:extLst>
                  <a:ext uri="{FF2B5EF4-FFF2-40B4-BE49-F238E27FC236}">
                    <a16:creationId xmlns:a16="http://schemas.microsoft.com/office/drawing/2014/main" id="{F38171AA-CE35-44E0-811F-DEDDD5092D6F}"/>
                  </a:ext>
                </a:extLst>
              </p:cNvPr>
              <p:cNvSpPr>
                <a:spLocks/>
              </p:cNvSpPr>
              <p:nvPr/>
            </p:nvSpPr>
            <p:spPr bwMode="gray">
              <a:xfrm>
                <a:off x="7462438" y="3034457"/>
                <a:ext cx="129473" cy="18366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5" name="Japan" descr="© INSCALE GmbH, 05.05.2010&#10;http://www.presentationload.com/">
                <a:extLst>
                  <a:ext uri="{FF2B5EF4-FFF2-40B4-BE49-F238E27FC236}">
                    <a16:creationId xmlns:a16="http://schemas.microsoft.com/office/drawing/2014/main" id="{E1DCE820-6152-4A69-BF85-0D367D280EA8}"/>
                  </a:ext>
                </a:extLst>
              </p:cNvPr>
              <p:cNvSpPr>
                <a:spLocks noEditPoints="1"/>
              </p:cNvSpPr>
              <p:nvPr/>
            </p:nvSpPr>
            <p:spPr bwMode="gray">
              <a:xfrm>
                <a:off x="7613749" y="2944357"/>
                <a:ext cx="346300" cy="75199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6" name="India" descr="© INSCALE GmbH, 05.05.2010&#10;http://www.presentationload.com/">
                <a:extLst>
                  <a:ext uri="{FF2B5EF4-FFF2-40B4-BE49-F238E27FC236}">
                    <a16:creationId xmlns:a16="http://schemas.microsoft.com/office/drawing/2014/main" id="{A0C2CD54-414B-4157-B9C6-C7402A4559AE}"/>
                  </a:ext>
                </a:extLst>
              </p:cNvPr>
              <p:cNvSpPr>
                <a:spLocks noEditPoints="1"/>
              </p:cNvSpPr>
              <p:nvPr/>
            </p:nvSpPr>
            <p:spPr bwMode="gray">
              <a:xfrm>
                <a:off x="6100635" y="3278768"/>
                <a:ext cx="773716" cy="1036154"/>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4A66AC"/>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dirty="0">
                  <a:solidFill>
                    <a:prstClr val="black"/>
                  </a:solidFill>
                </a:endParaRPr>
              </a:p>
            </p:txBody>
          </p:sp>
          <p:sp>
            <p:nvSpPr>
              <p:cNvPr id="177" name="Bhutan" descr="© INSCALE GmbH, 05.05.2010&#10;http://www.presentationload.com/">
                <a:extLst>
                  <a:ext uri="{FF2B5EF4-FFF2-40B4-BE49-F238E27FC236}">
                    <a16:creationId xmlns:a16="http://schemas.microsoft.com/office/drawing/2014/main" id="{35245CFF-22FA-4F07-AC63-9BF24E5D5157}"/>
                  </a:ext>
                </a:extLst>
              </p:cNvPr>
              <p:cNvSpPr>
                <a:spLocks/>
              </p:cNvSpPr>
              <p:nvPr/>
            </p:nvSpPr>
            <p:spPr bwMode="gray">
              <a:xfrm>
                <a:off x="6643484" y="3549069"/>
                <a:ext cx="92035" cy="5891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8" name="Bangladesh" descr="© INSCALE GmbH, 05.05.2010&#10;http://www.presentationload.com/">
                <a:extLst>
                  <a:ext uri="{FF2B5EF4-FFF2-40B4-BE49-F238E27FC236}">
                    <a16:creationId xmlns:a16="http://schemas.microsoft.com/office/drawing/2014/main" id="{0A98CAB4-FC1C-48DB-8ACA-7D11591ADD47}"/>
                  </a:ext>
                </a:extLst>
              </p:cNvPr>
              <p:cNvSpPr>
                <a:spLocks/>
              </p:cNvSpPr>
              <p:nvPr/>
            </p:nvSpPr>
            <p:spPr bwMode="gray">
              <a:xfrm>
                <a:off x="6631005" y="3613179"/>
                <a:ext cx="148192" cy="187132"/>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sp>
            <p:nvSpPr>
              <p:cNvPr id="179" name="Afghanistan" descr="© INSCALE GmbH, 05.05.2010&#10;http://www.presentationload.com/">
                <a:extLst>
                  <a:ext uri="{FF2B5EF4-FFF2-40B4-BE49-F238E27FC236}">
                    <a16:creationId xmlns:a16="http://schemas.microsoft.com/office/drawing/2014/main" id="{483821C8-6817-4092-8B1E-8A2ACF7A3EC3}"/>
                  </a:ext>
                </a:extLst>
              </p:cNvPr>
              <p:cNvSpPr>
                <a:spLocks/>
              </p:cNvSpPr>
              <p:nvPr/>
            </p:nvSpPr>
            <p:spPr bwMode="gray">
              <a:xfrm>
                <a:off x="5838570" y="3188668"/>
                <a:ext cx="358780" cy="325748"/>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9D90A0">
                  <a:lumMod val="40000"/>
                  <a:lumOff val="60000"/>
                </a:srgbClr>
              </a:solidFill>
              <a:ln w="3175" algn="ctr">
                <a:solidFill>
                  <a:srgbClr val="9D90A0">
                    <a:lumMod val="40000"/>
                    <a:lumOff val="60000"/>
                  </a:srgbClr>
                </a:solidFill>
                <a:round/>
                <a:headEnd/>
                <a:tailEnd/>
              </a:ln>
              <a:effectLst/>
            </p:spPr>
            <p:txBody>
              <a:bodyPr vert="horz" wrap="square" lIns="68589" tIns="34294" rIns="68589" bIns="34294" numCol="1" anchor="t" anchorCtr="0" compatLnSpc="1">
                <a:prstTxWarp prst="textNoShape">
                  <a:avLst/>
                </a:prstTxWarp>
              </a:bodyPr>
              <a:lstStyle/>
              <a:p>
                <a:pPr fontAlgn="base">
                  <a:spcBef>
                    <a:spcPct val="0"/>
                  </a:spcBef>
                  <a:spcAft>
                    <a:spcPct val="0"/>
                  </a:spcAft>
                  <a:defRPr/>
                </a:pPr>
                <a:endParaRPr lang="en-US" sz="1350" kern="0">
                  <a:solidFill>
                    <a:prstClr val="black"/>
                  </a:solidFill>
                </a:endParaRPr>
              </a:p>
            </p:txBody>
          </p:sp>
          <p:grpSp>
            <p:nvGrpSpPr>
              <p:cNvPr id="180" name="Group 178">
                <a:extLst>
                  <a:ext uri="{FF2B5EF4-FFF2-40B4-BE49-F238E27FC236}">
                    <a16:creationId xmlns:a16="http://schemas.microsoft.com/office/drawing/2014/main" id="{F98B0005-22B0-41DC-9798-0AD2F54C048B}"/>
                  </a:ext>
                </a:extLst>
              </p:cNvPr>
              <p:cNvGrpSpPr>
                <a:grpSpLocks/>
              </p:cNvGrpSpPr>
              <p:nvPr/>
            </p:nvGrpSpPr>
            <p:grpSpPr bwMode="auto">
              <a:xfrm>
                <a:off x="4715434" y="2920099"/>
                <a:ext cx="109194" cy="149012"/>
                <a:chOff x="2184" y="1242"/>
                <a:chExt cx="257" cy="316"/>
              </a:xfrm>
              <a:solidFill>
                <a:srgbClr val="4966AC"/>
              </a:solidFill>
            </p:grpSpPr>
            <p:sp>
              <p:nvSpPr>
                <p:cNvPr id="181" name="Freeform 179" descr="© INSCALE GmbH, 05.05.2010&#10;http://www.presentationload.com/">
                  <a:extLst>
                    <a:ext uri="{FF2B5EF4-FFF2-40B4-BE49-F238E27FC236}">
                      <a16:creationId xmlns:a16="http://schemas.microsoft.com/office/drawing/2014/main" id="{8B23766D-7755-49B2-B946-EEA3CA9AAB53}"/>
                    </a:ext>
                  </a:extLst>
                </p:cNvPr>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rgbClr val="9D90A0">
                      <a:lumMod val="40000"/>
                      <a:lumOff val="60000"/>
                    </a:srgbClr>
                  </a:solidFill>
                  <a:prstDash val="solid"/>
                  <a:round/>
                  <a:headEnd type="none" w="med" len="med"/>
                  <a:tailEnd type="none" w="med" len="med"/>
                </a:ln>
                <a:effectLst/>
              </p:spPr>
              <p:txBody>
                <a:bodyPr vert="horz" wrap="square" lIns="68589" tIns="34294" rIns="68589" bIns="34294" numCol="1" anchor="t" anchorCtr="0" compatLnSpc="1">
                  <a:prstTxWarp prst="textNoShape">
                    <a:avLst/>
                  </a:prstTxWarp>
                </a:bodyPr>
                <a:lstStyle/>
                <a:p>
                  <a:pPr>
                    <a:defRPr/>
                  </a:pPr>
                  <a:endParaRPr lang="en-US" sz="1350" kern="0">
                    <a:solidFill>
                      <a:prstClr val="black"/>
                    </a:solidFill>
                    <a:sym typeface="Arial"/>
                  </a:endParaRPr>
                </a:p>
              </p:txBody>
            </p:sp>
            <p:sp>
              <p:nvSpPr>
                <p:cNvPr id="182" name="Freeform 180" descr="© INSCALE GmbH, 05.05.2010&#10;http://www.presentationload.com/">
                  <a:extLst>
                    <a:ext uri="{FF2B5EF4-FFF2-40B4-BE49-F238E27FC236}">
                      <a16:creationId xmlns:a16="http://schemas.microsoft.com/office/drawing/2014/main" id="{4D2134C8-7E65-4B74-A9F9-4CF97C0A6F3D}"/>
                    </a:ext>
                  </a:extLst>
                </p:cNvPr>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rgbClr val="9D90A0">
                      <a:lumMod val="40000"/>
                      <a:lumOff val="60000"/>
                    </a:srgbClr>
                  </a:solidFill>
                  <a:prstDash val="solid"/>
                  <a:round/>
                  <a:headEnd type="none" w="med" len="med"/>
                  <a:tailEnd type="none" w="med" len="med"/>
                </a:ln>
                <a:effectLst/>
              </p:spPr>
              <p:txBody>
                <a:bodyPr vert="horz" wrap="square" lIns="68589" tIns="34294" rIns="68589" bIns="34294" numCol="1" anchor="t" anchorCtr="0" compatLnSpc="1">
                  <a:prstTxWarp prst="textNoShape">
                    <a:avLst/>
                  </a:prstTxWarp>
                </a:bodyPr>
                <a:lstStyle/>
                <a:p>
                  <a:pPr>
                    <a:defRPr/>
                  </a:pPr>
                  <a:endParaRPr lang="en-US" sz="1350" kern="0">
                    <a:solidFill>
                      <a:prstClr val="black"/>
                    </a:solidFill>
                    <a:sym typeface="Arial"/>
                  </a:endParaRPr>
                </a:p>
              </p:txBody>
            </p:sp>
          </p:grpSp>
        </p:grpSp>
      </p:grpSp>
      <p:sp>
        <p:nvSpPr>
          <p:cNvPr id="183" name="Textfeld 10">
            <a:extLst>
              <a:ext uri="{FF2B5EF4-FFF2-40B4-BE49-F238E27FC236}">
                <a16:creationId xmlns:a16="http://schemas.microsoft.com/office/drawing/2014/main" id="{B94B4DF9-8E4F-4CF5-A25A-30DC2CA3193B}"/>
              </a:ext>
            </a:extLst>
          </p:cNvPr>
          <p:cNvSpPr txBox="1"/>
          <p:nvPr/>
        </p:nvSpPr>
        <p:spPr>
          <a:xfrm>
            <a:off x="4004044" y="3408638"/>
            <a:ext cx="2537898" cy="215444"/>
          </a:xfrm>
          <a:prstGeom prst="rect">
            <a:avLst/>
          </a:prstGeom>
          <a:noFill/>
        </p:spPr>
        <p:txBody>
          <a:bodyPr wrap="square" lIns="0" tIns="0" rIns="0" bIns="0" rtlCol="0">
            <a:spAutoFit/>
          </a:bodyPr>
          <a:lstStyle/>
          <a:p>
            <a:pPr>
              <a:defRPr/>
            </a:pPr>
            <a:r>
              <a:rPr lang="zh-CN" altLang="en-US" sz="1400" b="1" kern="0" dirty="0">
                <a:solidFill>
                  <a:prstClr val="black"/>
                </a:solidFill>
                <a:latin typeface="楷体" panose="02010609060101010101" pitchFamily="49" charset="-122"/>
                <a:ea typeface="楷体" panose="02010609060101010101" pitchFamily="49" charset="-122"/>
              </a:rPr>
              <a:t>德国路德维希港总部</a:t>
            </a:r>
            <a:endParaRPr lang="en-US" sz="1400" b="1" kern="0" dirty="0">
              <a:solidFill>
                <a:prstClr val="black"/>
              </a:solidFill>
              <a:latin typeface="楷体" panose="02010609060101010101" pitchFamily="49" charset="-122"/>
              <a:ea typeface="楷体" panose="02010609060101010101" pitchFamily="49" charset="-122"/>
            </a:endParaRPr>
          </a:p>
        </p:txBody>
      </p:sp>
      <p:sp>
        <p:nvSpPr>
          <p:cNvPr id="184" name="Textfeld 211">
            <a:extLst>
              <a:ext uri="{FF2B5EF4-FFF2-40B4-BE49-F238E27FC236}">
                <a16:creationId xmlns:a16="http://schemas.microsoft.com/office/drawing/2014/main" id="{2FA130E1-D596-4D28-BC97-91211D36FBCB}"/>
              </a:ext>
            </a:extLst>
          </p:cNvPr>
          <p:cNvSpPr txBox="1"/>
          <p:nvPr/>
        </p:nvSpPr>
        <p:spPr>
          <a:xfrm>
            <a:off x="5911098" y="4016147"/>
            <a:ext cx="1451541" cy="215444"/>
          </a:xfrm>
          <a:prstGeom prst="rect">
            <a:avLst/>
          </a:prstGeom>
          <a:noFill/>
        </p:spPr>
        <p:txBody>
          <a:bodyPr wrap="square" lIns="0" tIns="0" rIns="0" bIns="0" rtlCol="0">
            <a:spAutoFit/>
          </a:bodyPr>
          <a:lstStyle/>
          <a:p>
            <a:pPr>
              <a:defRPr/>
            </a:pPr>
            <a:r>
              <a:rPr lang="zh-CN" altLang="en-US" sz="1400" b="1" kern="0" dirty="0">
                <a:solidFill>
                  <a:prstClr val="black"/>
                </a:solidFill>
                <a:latin typeface="楷体" panose="02010609060101010101" pitchFamily="49" charset="-122"/>
                <a:ea typeface="楷体" panose="02010609060101010101" pitchFamily="49" charset="-122"/>
              </a:rPr>
              <a:t>以色列特拉维夫</a:t>
            </a:r>
            <a:endParaRPr lang="de-DE" sz="1400" b="1" kern="0" dirty="0">
              <a:solidFill>
                <a:prstClr val="black"/>
              </a:solidFill>
              <a:latin typeface="楷体" panose="02010609060101010101" pitchFamily="49" charset="-122"/>
              <a:ea typeface="楷体" panose="02010609060101010101" pitchFamily="49" charset="-122"/>
            </a:endParaRPr>
          </a:p>
        </p:txBody>
      </p:sp>
      <p:sp>
        <p:nvSpPr>
          <p:cNvPr id="185" name="Textfeld 212">
            <a:extLst>
              <a:ext uri="{FF2B5EF4-FFF2-40B4-BE49-F238E27FC236}">
                <a16:creationId xmlns:a16="http://schemas.microsoft.com/office/drawing/2014/main" id="{A6462E1E-AAAF-4C5F-8E91-BB3EF83E6F51}"/>
              </a:ext>
            </a:extLst>
          </p:cNvPr>
          <p:cNvSpPr txBox="1"/>
          <p:nvPr/>
        </p:nvSpPr>
        <p:spPr>
          <a:xfrm>
            <a:off x="1109267" y="2357872"/>
            <a:ext cx="2567379" cy="215444"/>
          </a:xfrm>
          <a:prstGeom prst="rect">
            <a:avLst/>
          </a:prstGeom>
          <a:noFill/>
        </p:spPr>
        <p:txBody>
          <a:bodyPr wrap="square" lIns="0" tIns="0" rIns="0" bIns="0" rtlCol="0">
            <a:spAutoFit/>
          </a:bodyPr>
          <a:lstStyle/>
          <a:p>
            <a:pPr>
              <a:defRPr/>
            </a:pPr>
            <a:r>
              <a:rPr lang="zh-CN" altLang="en-US" sz="1400" b="1" kern="0" dirty="0">
                <a:solidFill>
                  <a:prstClr val="black"/>
                </a:solidFill>
                <a:latin typeface="楷体" panose="02010609060101010101" pitchFamily="49" charset="-122"/>
                <a:ea typeface="楷体" panose="02010609060101010101" pitchFamily="49" charset="-122"/>
              </a:rPr>
              <a:t>美国旧金山和波士顿</a:t>
            </a:r>
            <a:endParaRPr lang="en-US" sz="1400" b="1" kern="0" dirty="0">
              <a:solidFill>
                <a:prstClr val="black"/>
              </a:solidFill>
              <a:latin typeface="楷体" panose="02010609060101010101" pitchFamily="49" charset="-122"/>
              <a:ea typeface="楷体" panose="02010609060101010101" pitchFamily="49" charset="-122"/>
            </a:endParaRPr>
          </a:p>
        </p:txBody>
      </p:sp>
      <p:sp>
        <p:nvSpPr>
          <p:cNvPr id="186" name="Textfeld 213">
            <a:extLst>
              <a:ext uri="{FF2B5EF4-FFF2-40B4-BE49-F238E27FC236}">
                <a16:creationId xmlns:a16="http://schemas.microsoft.com/office/drawing/2014/main" id="{5A72FB95-A4E8-4754-8229-12157B1681BF}"/>
              </a:ext>
            </a:extLst>
          </p:cNvPr>
          <p:cNvSpPr txBox="1"/>
          <p:nvPr/>
        </p:nvSpPr>
        <p:spPr>
          <a:xfrm>
            <a:off x="10287169" y="3618624"/>
            <a:ext cx="774448" cy="215444"/>
          </a:xfrm>
          <a:prstGeom prst="rect">
            <a:avLst/>
          </a:prstGeom>
          <a:noFill/>
        </p:spPr>
        <p:txBody>
          <a:bodyPr wrap="square" lIns="0" tIns="0" rIns="0" bIns="0" rtlCol="0">
            <a:spAutoFit/>
          </a:bodyPr>
          <a:lstStyle/>
          <a:p>
            <a:pPr algn="ctr">
              <a:defRPr/>
            </a:pPr>
            <a:r>
              <a:rPr lang="zh-CN" altLang="en-US" sz="1400" b="1" kern="0" dirty="0">
                <a:solidFill>
                  <a:prstClr val="black"/>
                </a:solidFill>
                <a:latin typeface="楷体" panose="02010609060101010101" pitchFamily="49" charset="-122"/>
                <a:ea typeface="楷体" panose="02010609060101010101" pitchFamily="49" charset="-122"/>
              </a:rPr>
              <a:t>中国上海</a:t>
            </a:r>
            <a:endParaRPr lang="de-DE" sz="1400" b="1" kern="0" dirty="0">
              <a:solidFill>
                <a:prstClr val="black"/>
              </a:solidFill>
              <a:latin typeface="楷体" panose="02010609060101010101" pitchFamily="49" charset="-122"/>
              <a:ea typeface="楷体" panose="02010609060101010101" pitchFamily="49" charset="-122"/>
            </a:endParaRPr>
          </a:p>
        </p:txBody>
      </p:sp>
      <p:graphicFrame>
        <p:nvGraphicFramePr>
          <p:cNvPr id="187" name="Table 5">
            <a:extLst>
              <a:ext uri="{FF2B5EF4-FFF2-40B4-BE49-F238E27FC236}">
                <a16:creationId xmlns:a16="http://schemas.microsoft.com/office/drawing/2014/main" id="{A4FE5ED4-48D0-49FB-95C0-AD1DB82D4E13}"/>
              </a:ext>
            </a:extLst>
          </p:cNvPr>
          <p:cNvGraphicFramePr>
            <a:graphicFrameLocks/>
          </p:cNvGraphicFramePr>
          <p:nvPr>
            <p:extLst/>
          </p:nvPr>
        </p:nvGraphicFramePr>
        <p:xfrm>
          <a:off x="5504875" y="4915723"/>
          <a:ext cx="5879467" cy="1798870"/>
        </p:xfrm>
        <a:graphic>
          <a:graphicData uri="http://schemas.openxmlformats.org/drawingml/2006/table">
            <a:tbl>
              <a:tblPr firstRow="1" bandRow="1"/>
              <a:tblGrid>
                <a:gridCol w="1905314">
                  <a:extLst>
                    <a:ext uri="{9D8B030D-6E8A-4147-A177-3AD203B41FA5}">
                      <a16:colId xmlns:a16="http://schemas.microsoft.com/office/drawing/2014/main" val="2541872803"/>
                    </a:ext>
                  </a:extLst>
                </a:gridCol>
                <a:gridCol w="2168817">
                  <a:extLst>
                    <a:ext uri="{9D8B030D-6E8A-4147-A177-3AD203B41FA5}">
                      <a16:colId xmlns:a16="http://schemas.microsoft.com/office/drawing/2014/main" val="2066678411"/>
                    </a:ext>
                  </a:extLst>
                </a:gridCol>
                <a:gridCol w="1805336">
                  <a:extLst>
                    <a:ext uri="{9D8B030D-6E8A-4147-A177-3AD203B41FA5}">
                      <a16:colId xmlns:a16="http://schemas.microsoft.com/office/drawing/2014/main" val="325070802"/>
                    </a:ext>
                  </a:extLst>
                </a:gridCol>
              </a:tblGrid>
              <a:tr h="4559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DE" sz="1800" b="1" noProof="0" dirty="0">
                          <a:solidFill>
                            <a:schemeClr val="bg1"/>
                          </a:solidFill>
                          <a:latin typeface="Palatino Linotype" panose="02040502050505030304" pitchFamily="18" charset="0"/>
                          <a:ea typeface="楷体" panose="02010609060101010101" pitchFamily="49" charset="-122"/>
                        </a:rPr>
                        <a:t>2001</a:t>
                      </a:r>
                      <a:endParaRPr lang="en-US" sz="1800" b="1" noProof="0" dirty="0">
                        <a:solidFill>
                          <a:schemeClr val="bg1"/>
                        </a:solidFill>
                        <a:latin typeface="Palatino Linotype" panose="02040502050505030304" pitchFamily="18" charset="0"/>
                        <a:ea typeface="楷体" panose="02010609060101010101" pitchFamily="49" charset="-122"/>
                      </a:endParaRPr>
                    </a:p>
                  </a:txBody>
                  <a:tcPr anchor="b">
                    <a:lnL>
                      <a:noFill/>
                    </a:lnL>
                    <a:lnR>
                      <a:noFill/>
                    </a:lnR>
                    <a:lnT>
                      <a:noFill/>
                    </a:lnT>
                    <a:lnB>
                      <a:noFill/>
                    </a:lnB>
                    <a:lnTlToBr w="12700" cmpd="sng">
                      <a:noFill/>
                      <a:prstDash val="solid"/>
                    </a:lnTlToBr>
                    <a:lnBlToTr w="12700" cmpd="sng">
                      <a:noFill/>
                      <a:prstDash val="solid"/>
                    </a:lnBlToTr>
                    <a:solidFill>
                      <a:srgbClr val="24285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kern="1200" noProof="0" dirty="0">
                          <a:solidFill>
                            <a:schemeClr val="bg1"/>
                          </a:solidFill>
                          <a:latin typeface="Palatino Linotype" panose="02040502050505030304" pitchFamily="18" charset="0"/>
                          <a:ea typeface="楷体" panose="02010609060101010101" pitchFamily="49" charset="-122"/>
                          <a:cs typeface="+mn-cs"/>
                        </a:rPr>
                        <a:t>18</a:t>
                      </a:r>
                      <a:r>
                        <a:rPr lang="zh-CN" altLang="en-US" sz="1800" b="1" noProof="0" dirty="0">
                          <a:solidFill>
                            <a:schemeClr val="bg1"/>
                          </a:solidFill>
                          <a:latin typeface="楷体" panose="02010609060101010101" pitchFamily="49" charset="-122"/>
                          <a:ea typeface="楷体" panose="02010609060101010101" pitchFamily="49" charset="-122"/>
                        </a:rPr>
                        <a:t>人</a:t>
                      </a:r>
                      <a:endParaRPr lang="de-DE" sz="1800" b="1" noProof="0" dirty="0">
                        <a:solidFill>
                          <a:schemeClr val="bg1"/>
                        </a:solidFill>
                        <a:latin typeface="楷体" panose="02010609060101010101" pitchFamily="49" charset="-122"/>
                        <a:ea typeface="楷体" panose="02010609060101010101" pitchFamily="49" charset="-122"/>
                      </a:endParaRPr>
                    </a:p>
                  </a:txBody>
                  <a:tcPr anchor="b">
                    <a:lnL>
                      <a:noFill/>
                    </a:lnL>
                    <a:lnR>
                      <a:noFill/>
                    </a:lnR>
                    <a:lnT>
                      <a:noFill/>
                    </a:lnT>
                    <a:lnB>
                      <a:noFill/>
                    </a:lnB>
                    <a:lnTlToBr w="12700" cmpd="sng">
                      <a:noFill/>
                      <a:prstDash val="solid"/>
                    </a:lnTlToBr>
                    <a:lnBlToTr w="12700" cmpd="sng">
                      <a:noFill/>
                      <a:prstDash val="solid"/>
                    </a:lnBlToTr>
                    <a:solidFill>
                      <a:srgbClr val="4A66A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DE" sz="1800" b="1" kern="1200" noProof="0" dirty="0">
                          <a:solidFill>
                            <a:schemeClr val="bg1"/>
                          </a:solidFill>
                          <a:latin typeface="Palatino Linotype" panose="02040502050505030304" pitchFamily="18" charset="0"/>
                          <a:ea typeface="楷体" panose="02010609060101010101" pitchFamily="49" charset="-122"/>
                          <a:cs typeface="+mn-cs"/>
                        </a:rPr>
                        <a:t>2</a:t>
                      </a:r>
                      <a:r>
                        <a:rPr lang="en-US" sz="1800" b="1" kern="1200" noProof="0" dirty="0">
                          <a:solidFill>
                            <a:schemeClr val="bg1"/>
                          </a:solidFill>
                          <a:latin typeface="Palatino Linotype" panose="02040502050505030304" pitchFamily="18" charset="0"/>
                          <a:ea typeface="楷体" panose="02010609060101010101" pitchFamily="49" charset="-122"/>
                          <a:cs typeface="+mn-cs"/>
                        </a:rPr>
                        <a:t>.</a:t>
                      </a:r>
                      <a:r>
                        <a:rPr lang="de-DE" sz="1800" b="1" kern="1200" noProof="0" dirty="0">
                          <a:solidFill>
                            <a:schemeClr val="bg1"/>
                          </a:solidFill>
                          <a:latin typeface="Palatino Linotype" panose="02040502050505030304" pitchFamily="18" charset="0"/>
                          <a:ea typeface="楷体" panose="02010609060101010101" pitchFamily="49" charset="-122"/>
                          <a:cs typeface="+mn-cs"/>
                        </a:rPr>
                        <a:t>5</a:t>
                      </a:r>
                      <a:r>
                        <a:rPr lang="zh-CN" altLang="en-US" sz="1800" b="1" kern="1200" noProof="0" dirty="0">
                          <a:solidFill>
                            <a:schemeClr val="bg1"/>
                          </a:solidFill>
                          <a:latin typeface="Palatino Linotype" panose="02040502050505030304" pitchFamily="18" charset="0"/>
                          <a:ea typeface="楷体" panose="02010609060101010101" pitchFamily="49" charset="-122"/>
                          <a:cs typeface="+mn-cs"/>
                        </a:rPr>
                        <a:t>亿美金</a:t>
                      </a:r>
                      <a:endParaRPr lang="en-US" sz="1800" b="1" kern="1200" noProof="0" dirty="0">
                        <a:solidFill>
                          <a:schemeClr val="bg1"/>
                        </a:solidFill>
                        <a:latin typeface="Palatino Linotype" panose="02040502050505030304" pitchFamily="18" charset="0"/>
                        <a:ea typeface="楷体" panose="02010609060101010101" pitchFamily="49" charset="-122"/>
                        <a:cs typeface="+mn-cs"/>
                      </a:endParaRPr>
                    </a:p>
                  </a:txBody>
                  <a:tcPr anchor="b">
                    <a:lnL>
                      <a:noFill/>
                    </a:lnL>
                    <a:lnR>
                      <a:noFill/>
                    </a:lnR>
                    <a:lnT>
                      <a:noFill/>
                    </a:lnT>
                    <a:lnB>
                      <a:noFill/>
                    </a:lnB>
                    <a:lnTlToBr w="12700" cmpd="sng">
                      <a:noFill/>
                      <a:prstDash val="solid"/>
                    </a:lnTlToBr>
                    <a:lnBlToTr w="12700" cmpd="sng">
                      <a:noFill/>
                      <a:prstDash val="solid"/>
                    </a:lnBlToTr>
                    <a:solidFill>
                      <a:srgbClr val="242852"/>
                    </a:solidFill>
                  </a:tcPr>
                </a:tc>
                <a:extLst>
                  <a:ext uri="{0D108BD9-81ED-4DB2-BD59-A6C34878D82A}">
                    <a16:rowId xmlns:a16="http://schemas.microsoft.com/office/drawing/2014/main" val="2551678748"/>
                  </a:ext>
                </a:extLst>
              </a:tr>
              <a:tr h="4434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zh-CN" altLang="en-US" sz="1200" noProof="0" dirty="0">
                          <a:solidFill>
                            <a:schemeClr val="bg1"/>
                          </a:solidFill>
                          <a:latin typeface="楷体" panose="02010609060101010101" pitchFamily="49" charset="-122"/>
                          <a:ea typeface="楷体" panose="02010609060101010101" pitchFamily="49" charset="-122"/>
                        </a:rPr>
                        <a:t>创立年份</a:t>
                      </a:r>
                      <a:endParaRPr lang="en-US" sz="1200" noProof="0" dirty="0">
                        <a:solidFill>
                          <a:schemeClr val="bg1"/>
                        </a:solidFill>
                        <a:latin typeface="楷体" panose="02010609060101010101" pitchFamily="49" charset="-122"/>
                        <a:ea typeface="楷体" panose="02010609060101010101" pitchFamily="49" charset="-122"/>
                      </a:endParaRPr>
                    </a:p>
                  </a:txBody>
                  <a:tcPr>
                    <a:lnL>
                      <a:noFill/>
                    </a:lnL>
                    <a:lnR>
                      <a:noFill/>
                    </a:lnR>
                    <a:lnT>
                      <a:noFill/>
                    </a:lnT>
                    <a:lnB>
                      <a:noFill/>
                    </a:lnB>
                    <a:lnTlToBr w="12700" cmpd="sng">
                      <a:noFill/>
                      <a:prstDash val="solid"/>
                    </a:lnTlToBr>
                    <a:lnBlToTr w="12700" cmpd="sng">
                      <a:noFill/>
                      <a:prstDash val="solid"/>
                    </a:lnBlToTr>
                    <a:solidFill>
                      <a:srgbClr val="24285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zh-CN" altLang="en-US" sz="1200" b="0" noProof="0" dirty="0">
                          <a:solidFill>
                            <a:schemeClr val="bg1"/>
                          </a:solidFill>
                          <a:latin typeface="楷体" panose="02010609060101010101" pitchFamily="49" charset="-122"/>
                          <a:ea typeface="楷体" panose="02010609060101010101" pitchFamily="49" charset="-122"/>
                        </a:rPr>
                        <a:t>全球团队规模</a:t>
                      </a:r>
                      <a:endParaRPr lang="en-US" sz="1200" b="0" noProof="0" dirty="0">
                        <a:solidFill>
                          <a:schemeClr val="bg1"/>
                        </a:solidFill>
                        <a:latin typeface="楷体" panose="02010609060101010101" pitchFamily="49" charset="-122"/>
                        <a:ea typeface="楷体" panose="02010609060101010101" pitchFamily="49" charset="-122"/>
                      </a:endParaRPr>
                    </a:p>
                  </a:txBody>
                  <a:tcPr>
                    <a:lnL>
                      <a:noFill/>
                    </a:lnL>
                    <a:lnR>
                      <a:noFill/>
                    </a:lnR>
                    <a:lnT>
                      <a:noFill/>
                    </a:lnT>
                    <a:lnB>
                      <a:noFill/>
                    </a:lnB>
                    <a:lnTlToBr w="12700" cmpd="sng">
                      <a:noFill/>
                      <a:prstDash val="solid"/>
                    </a:lnTlToBr>
                    <a:lnBlToTr w="12700" cmpd="sng">
                      <a:noFill/>
                      <a:prstDash val="solid"/>
                    </a:lnBlToTr>
                    <a:solidFill>
                      <a:srgbClr val="4A66A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zh-CN" altLang="en-US" sz="1200" noProof="0" dirty="0">
                          <a:solidFill>
                            <a:schemeClr val="bg1"/>
                          </a:solidFill>
                          <a:latin typeface="楷体" panose="02010609060101010101" pitchFamily="49" charset="-122"/>
                          <a:ea typeface="楷体" panose="02010609060101010101" pitchFamily="49" charset="-122"/>
                        </a:rPr>
                        <a:t>常青基金</a:t>
                      </a:r>
                      <a:endParaRPr lang="en-US" sz="1200" noProof="0" dirty="0">
                        <a:solidFill>
                          <a:schemeClr val="bg1"/>
                        </a:solidFill>
                        <a:latin typeface="楷体" panose="02010609060101010101" pitchFamily="49" charset="-122"/>
                        <a:ea typeface="楷体" panose="02010609060101010101" pitchFamily="49" charset="-122"/>
                      </a:endParaRPr>
                    </a:p>
                  </a:txBody>
                  <a:tcPr>
                    <a:lnL>
                      <a:noFill/>
                    </a:lnL>
                    <a:lnR>
                      <a:noFill/>
                    </a:lnR>
                    <a:lnT>
                      <a:noFill/>
                    </a:lnT>
                    <a:lnB>
                      <a:noFill/>
                    </a:lnB>
                    <a:lnTlToBr w="12700" cmpd="sng">
                      <a:noFill/>
                      <a:prstDash val="solid"/>
                    </a:lnTlToBr>
                    <a:lnBlToTr w="12700" cmpd="sng">
                      <a:noFill/>
                      <a:prstDash val="solid"/>
                    </a:lnBlToTr>
                    <a:solidFill>
                      <a:srgbClr val="242852"/>
                    </a:solidFill>
                  </a:tcPr>
                </a:tc>
                <a:extLst>
                  <a:ext uri="{0D108BD9-81ED-4DB2-BD59-A6C34878D82A}">
                    <a16:rowId xmlns:a16="http://schemas.microsoft.com/office/drawing/2014/main" val="2346396761"/>
                  </a:ext>
                </a:extLst>
              </a:tr>
              <a:tr h="4559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kern="1200" noProof="0" dirty="0">
                          <a:solidFill>
                            <a:schemeClr val="bg1"/>
                          </a:solidFill>
                          <a:latin typeface="Palatino Linotype" panose="02040502050505030304" pitchFamily="18" charset="0"/>
                          <a:ea typeface="楷体" panose="02010609060101010101" pitchFamily="49" charset="-122"/>
                          <a:cs typeface="+mn-cs"/>
                        </a:rPr>
                        <a:t>A</a:t>
                      </a:r>
                      <a:r>
                        <a:rPr lang="zh-CN" altLang="en-US" sz="1800" b="1" kern="1200" noProof="0" dirty="0">
                          <a:solidFill>
                            <a:schemeClr val="bg1"/>
                          </a:solidFill>
                          <a:latin typeface="楷体" panose="02010609060101010101" pitchFamily="49" charset="-122"/>
                          <a:ea typeface="楷体" panose="02010609060101010101" pitchFamily="49" charset="-122"/>
                          <a:cs typeface="+mn-cs"/>
                        </a:rPr>
                        <a:t>轮到</a:t>
                      </a:r>
                      <a:r>
                        <a:rPr lang="en-US" sz="1800" b="1" kern="1200" noProof="0" dirty="0">
                          <a:solidFill>
                            <a:schemeClr val="bg1"/>
                          </a:solidFill>
                          <a:latin typeface="Palatino Linotype" panose="02040502050505030304" pitchFamily="18" charset="0"/>
                          <a:ea typeface="楷体" panose="02010609060101010101" pitchFamily="49" charset="-122"/>
                          <a:cs typeface="+mn-cs"/>
                        </a:rPr>
                        <a:t>B+</a:t>
                      </a:r>
                      <a:r>
                        <a:rPr lang="zh-CN" altLang="en-US" sz="1800" b="1" kern="1200" noProof="0" dirty="0">
                          <a:solidFill>
                            <a:schemeClr val="bg1"/>
                          </a:solidFill>
                          <a:latin typeface="Palatino Linotype" panose="02040502050505030304" pitchFamily="18" charset="0"/>
                          <a:ea typeface="楷体" panose="02010609060101010101" pitchFamily="49" charset="-122"/>
                          <a:cs typeface="+mn-cs"/>
                        </a:rPr>
                        <a:t>轮</a:t>
                      </a:r>
                      <a:endParaRPr lang="en-US" sz="1800" b="1" kern="1200" noProof="0" dirty="0">
                        <a:solidFill>
                          <a:schemeClr val="bg1"/>
                        </a:solidFill>
                        <a:latin typeface="Palatino Linotype" panose="02040502050505030304" pitchFamily="18" charset="0"/>
                        <a:ea typeface="楷体" panose="02010609060101010101" pitchFamily="49" charset="-122"/>
                        <a:cs typeface="+mn-cs"/>
                      </a:endParaRPr>
                    </a:p>
                  </a:txBody>
                  <a:tcPr anchor="b">
                    <a:lnL>
                      <a:noFill/>
                    </a:lnL>
                    <a:lnR>
                      <a:noFill/>
                    </a:lnR>
                    <a:lnT>
                      <a:noFill/>
                    </a:lnT>
                    <a:lnB>
                      <a:noFill/>
                    </a:lnB>
                    <a:lnTlToBr w="12700" cmpd="sng">
                      <a:noFill/>
                      <a:prstDash val="solid"/>
                    </a:lnTlToBr>
                    <a:lnBlToTr w="12700" cmpd="sng">
                      <a:noFill/>
                      <a:prstDash val="solid"/>
                    </a:lnBlToTr>
                    <a:solidFill>
                      <a:srgbClr val="4A66AC"/>
                    </a:solidFill>
                  </a:tcPr>
                </a:tc>
                <a:tc>
                  <a:txBody>
                    <a:bodyPr/>
                    <a:lstStyle/>
                    <a:p>
                      <a:pPr algn="ctr"/>
                      <a:r>
                        <a:rPr lang="zh-CN" altLang="en-US" sz="1800" b="1" dirty="0">
                          <a:solidFill>
                            <a:schemeClr val="bg1"/>
                          </a:solidFill>
                          <a:latin typeface="楷体" panose="02010609060101010101" pitchFamily="49" charset="-122"/>
                          <a:ea typeface="楷体" panose="02010609060101010101" pitchFamily="49" charset="-122"/>
                        </a:rPr>
                        <a:t>中小股东</a:t>
                      </a:r>
                      <a:endParaRPr lang="de-DE" sz="1800" b="1" dirty="0">
                        <a:solidFill>
                          <a:schemeClr val="bg1"/>
                        </a:solidFill>
                        <a:latin typeface="楷体" panose="02010609060101010101" pitchFamily="49" charset="-122"/>
                        <a:ea typeface="楷体" panose="02010609060101010101" pitchFamily="49" charset="-122"/>
                      </a:endParaRPr>
                    </a:p>
                  </a:txBody>
                  <a:tcPr anchor="b">
                    <a:lnL>
                      <a:noFill/>
                    </a:lnL>
                    <a:lnR>
                      <a:noFill/>
                    </a:lnR>
                    <a:lnT>
                      <a:noFill/>
                    </a:lnT>
                    <a:lnB>
                      <a:noFill/>
                    </a:lnB>
                    <a:lnTlToBr w="12700" cmpd="sng">
                      <a:noFill/>
                      <a:prstDash val="solid"/>
                    </a:lnTlToBr>
                    <a:lnBlToTr w="12700" cmpd="sng">
                      <a:noFill/>
                      <a:prstDash val="solid"/>
                    </a:lnBlToTr>
                    <a:solidFill>
                      <a:srgbClr val="242852"/>
                    </a:solidFill>
                  </a:tcPr>
                </a:tc>
                <a:tc>
                  <a:txBody>
                    <a:bodyPr/>
                    <a:lstStyle/>
                    <a:p>
                      <a:pPr marL="0" algn="ctr" defTabSz="914400" rtl="0" eaLnBrk="1" latinLnBrk="0" hangingPunct="1"/>
                      <a:r>
                        <a:rPr lang="de-DE" sz="1800" b="1" kern="1200" dirty="0">
                          <a:solidFill>
                            <a:schemeClr val="bg1"/>
                          </a:solidFill>
                          <a:latin typeface="Palatino Linotype" panose="02040502050505030304" pitchFamily="18" charset="0"/>
                          <a:ea typeface="楷体" panose="02010609060101010101" pitchFamily="49" charset="-122"/>
                          <a:cs typeface="+mn-cs"/>
                        </a:rPr>
                        <a:t>2</a:t>
                      </a:r>
                      <a:r>
                        <a:rPr lang="en-US" altLang="zh-CN" sz="1800" b="1" kern="1200" dirty="0">
                          <a:solidFill>
                            <a:schemeClr val="bg1"/>
                          </a:solidFill>
                          <a:latin typeface="Palatino Linotype" panose="02040502050505030304" pitchFamily="18" charset="0"/>
                          <a:ea typeface="楷体" panose="02010609060101010101" pitchFamily="49" charset="-122"/>
                          <a:cs typeface="+mn-cs"/>
                        </a:rPr>
                        <a:t>00-500</a:t>
                      </a:r>
                      <a:r>
                        <a:rPr lang="zh-CN" altLang="en-US" sz="1800" b="1" kern="1200" dirty="0">
                          <a:solidFill>
                            <a:schemeClr val="bg1"/>
                          </a:solidFill>
                          <a:latin typeface="Palatino Linotype" panose="02040502050505030304" pitchFamily="18" charset="0"/>
                          <a:ea typeface="楷体" panose="02010609060101010101" pitchFamily="49" charset="-122"/>
                          <a:cs typeface="+mn-cs"/>
                        </a:rPr>
                        <a:t>万美金</a:t>
                      </a:r>
                      <a:endParaRPr lang="en-US" sz="1800" b="1" kern="1200" dirty="0">
                        <a:solidFill>
                          <a:schemeClr val="bg1"/>
                        </a:solidFill>
                        <a:latin typeface="Palatino Linotype" panose="02040502050505030304" pitchFamily="18" charset="0"/>
                        <a:ea typeface="楷体" panose="02010609060101010101" pitchFamily="49" charset="-122"/>
                        <a:cs typeface="+mn-cs"/>
                      </a:endParaRPr>
                    </a:p>
                  </a:txBody>
                  <a:tcPr anchor="b">
                    <a:lnL>
                      <a:noFill/>
                    </a:lnL>
                    <a:lnR>
                      <a:noFill/>
                    </a:lnR>
                    <a:lnT>
                      <a:noFill/>
                    </a:lnT>
                    <a:lnB>
                      <a:noFill/>
                    </a:lnB>
                    <a:lnTlToBr w="12700" cmpd="sng">
                      <a:noFill/>
                      <a:prstDash val="solid"/>
                    </a:lnTlToBr>
                    <a:lnBlToTr w="12700" cmpd="sng">
                      <a:noFill/>
                      <a:prstDash val="solid"/>
                    </a:lnBlToTr>
                    <a:solidFill>
                      <a:srgbClr val="4A66AC"/>
                    </a:solidFill>
                  </a:tcPr>
                </a:tc>
                <a:extLst>
                  <a:ext uri="{0D108BD9-81ED-4DB2-BD59-A6C34878D82A}">
                    <a16:rowId xmlns:a16="http://schemas.microsoft.com/office/drawing/2014/main" val="2336697785"/>
                  </a:ext>
                </a:extLst>
              </a:tr>
              <a:tr h="4434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zh-CN" altLang="en-US" sz="1200" noProof="0" dirty="0">
                          <a:solidFill>
                            <a:schemeClr val="bg1"/>
                          </a:solidFill>
                          <a:latin typeface="楷体" panose="02010609060101010101" pitchFamily="49" charset="-122"/>
                          <a:ea typeface="楷体" panose="02010609060101010101" pitchFamily="49" charset="-122"/>
                        </a:rPr>
                        <a:t>投资阶段</a:t>
                      </a:r>
                      <a:endParaRPr lang="en-US" sz="1200" noProof="0" dirty="0">
                        <a:solidFill>
                          <a:schemeClr val="bg1"/>
                        </a:solidFill>
                        <a:latin typeface="楷体" panose="02010609060101010101" pitchFamily="49" charset="-122"/>
                        <a:ea typeface="楷体" panose="02010609060101010101" pitchFamily="49" charset="-122"/>
                      </a:endParaRPr>
                    </a:p>
                  </a:txBody>
                  <a:tcPr>
                    <a:lnL>
                      <a:noFill/>
                    </a:lnL>
                    <a:lnR>
                      <a:noFill/>
                    </a:lnR>
                    <a:lnT>
                      <a:noFill/>
                    </a:lnT>
                    <a:lnB>
                      <a:noFill/>
                    </a:lnB>
                    <a:lnTlToBr w="12700" cmpd="sng">
                      <a:noFill/>
                      <a:prstDash val="solid"/>
                    </a:lnTlToBr>
                    <a:lnBlToTr w="12700" cmpd="sng">
                      <a:noFill/>
                      <a:prstDash val="solid"/>
                    </a:lnBlToTr>
                    <a:solidFill>
                      <a:srgbClr val="4A66AC"/>
                    </a:solidFill>
                  </a:tcPr>
                </a:tc>
                <a:tc>
                  <a:txBody>
                    <a:bodyPr/>
                    <a:lstStyle/>
                    <a:p>
                      <a:pPr algn="ctr"/>
                      <a:r>
                        <a:rPr lang="zh-CN" altLang="en-US" sz="1200" dirty="0">
                          <a:solidFill>
                            <a:schemeClr val="bg1"/>
                          </a:solidFill>
                          <a:latin typeface="楷体" panose="02010609060101010101" pitchFamily="49" charset="-122"/>
                          <a:ea typeface="楷体" panose="02010609060101010101" pitchFamily="49" charset="-122"/>
                        </a:rPr>
                        <a:t>与其他</a:t>
                      </a:r>
                      <a:r>
                        <a:rPr lang="zh-CN" altLang="en-US" sz="1200" dirty="0">
                          <a:solidFill>
                            <a:schemeClr val="bg1"/>
                          </a:solidFill>
                          <a:latin typeface="Palatino Linotype" panose="02040502050505030304" pitchFamily="18" charset="0"/>
                          <a:ea typeface="楷体" panose="02010609060101010101" pitchFamily="49" charset="-122"/>
                        </a:rPr>
                        <a:t>创投</a:t>
                      </a:r>
                      <a:r>
                        <a:rPr lang="zh-CN" altLang="en-US" sz="1200" dirty="0">
                          <a:solidFill>
                            <a:schemeClr val="bg1"/>
                          </a:solidFill>
                          <a:latin typeface="楷体" panose="02010609060101010101" pitchFamily="49" charset="-122"/>
                          <a:ea typeface="楷体" panose="02010609060101010101" pitchFamily="49" charset="-122"/>
                        </a:rPr>
                        <a:t>共同投资</a:t>
                      </a:r>
                      <a:endParaRPr lang="en-US" sz="1200" dirty="0">
                        <a:solidFill>
                          <a:schemeClr val="bg1"/>
                        </a:solidFill>
                        <a:latin typeface="楷体" panose="02010609060101010101" pitchFamily="49" charset="-122"/>
                        <a:ea typeface="楷体" panose="02010609060101010101" pitchFamily="49" charset="-122"/>
                      </a:endParaRPr>
                    </a:p>
                  </a:txBody>
                  <a:tcPr>
                    <a:lnL>
                      <a:noFill/>
                    </a:lnL>
                    <a:lnR>
                      <a:noFill/>
                    </a:lnR>
                    <a:lnT>
                      <a:noFill/>
                    </a:lnT>
                    <a:lnB>
                      <a:noFill/>
                    </a:lnB>
                    <a:lnTlToBr w="12700" cmpd="sng">
                      <a:noFill/>
                      <a:prstDash val="solid"/>
                    </a:lnTlToBr>
                    <a:lnBlToTr w="12700" cmpd="sng">
                      <a:noFill/>
                      <a:prstDash val="solid"/>
                    </a:lnBlToTr>
                    <a:solidFill>
                      <a:srgbClr val="242852"/>
                    </a:solidFill>
                  </a:tcPr>
                </a:tc>
                <a:tc>
                  <a:txBody>
                    <a:bodyPr/>
                    <a:lstStyle/>
                    <a:p>
                      <a:pPr algn="ctr"/>
                      <a:r>
                        <a:rPr lang="zh-CN" altLang="en-US" sz="1200" dirty="0">
                          <a:solidFill>
                            <a:schemeClr val="bg1"/>
                          </a:solidFill>
                          <a:latin typeface="楷体" panose="02010609060101010101" pitchFamily="49" charset="-122"/>
                          <a:ea typeface="楷体" panose="02010609060101010101" pitchFamily="49" charset="-122"/>
                        </a:rPr>
                        <a:t>投资金额</a:t>
                      </a:r>
                      <a:endParaRPr lang="en-US" sz="1200" dirty="0">
                        <a:solidFill>
                          <a:schemeClr val="bg1"/>
                        </a:solidFill>
                        <a:latin typeface="楷体" panose="02010609060101010101" pitchFamily="49" charset="-122"/>
                        <a:ea typeface="楷体" panose="02010609060101010101" pitchFamily="49" charset="-122"/>
                      </a:endParaRPr>
                    </a:p>
                  </a:txBody>
                  <a:tcPr>
                    <a:lnL>
                      <a:noFill/>
                    </a:lnL>
                    <a:lnR>
                      <a:noFill/>
                    </a:lnR>
                    <a:lnT>
                      <a:noFill/>
                    </a:lnT>
                    <a:lnB>
                      <a:noFill/>
                    </a:lnB>
                    <a:lnTlToBr w="12700" cmpd="sng">
                      <a:noFill/>
                      <a:prstDash val="solid"/>
                    </a:lnTlToBr>
                    <a:lnBlToTr w="12700" cmpd="sng">
                      <a:noFill/>
                      <a:prstDash val="solid"/>
                    </a:lnBlToTr>
                    <a:solidFill>
                      <a:srgbClr val="4A66AC"/>
                    </a:solidFill>
                  </a:tcPr>
                </a:tc>
                <a:extLst>
                  <a:ext uri="{0D108BD9-81ED-4DB2-BD59-A6C34878D82A}">
                    <a16:rowId xmlns:a16="http://schemas.microsoft.com/office/drawing/2014/main" val="3629814095"/>
                  </a:ext>
                </a:extLst>
              </a:tr>
            </a:tbl>
          </a:graphicData>
        </a:graphic>
      </p:graphicFrame>
      <p:sp>
        <p:nvSpPr>
          <p:cNvPr id="188" name="Rectangle 187">
            <a:extLst>
              <a:ext uri="{FF2B5EF4-FFF2-40B4-BE49-F238E27FC236}">
                <a16:creationId xmlns:a16="http://schemas.microsoft.com/office/drawing/2014/main" id="{F4816B38-40F2-48A1-885D-EADBBC627575}"/>
              </a:ext>
            </a:extLst>
          </p:cNvPr>
          <p:cNvSpPr>
            <a:spLocks noChangeAspect="1"/>
          </p:cNvSpPr>
          <p:nvPr/>
        </p:nvSpPr>
        <p:spPr>
          <a:xfrm>
            <a:off x="10063793" y="3356530"/>
            <a:ext cx="90000" cy="90000"/>
          </a:xfrm>
          <a:prstGeom prst="rect">
            <a:avLst/>
          </a:prstGeom>
          <a:solidFill>
            <a:srgbClr val="4A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6241474C-5176-40FA-BFA6-3D32040A34F9}"/>
              </a:ext>
            </a:extLst>
          </p:cNvPr>
          <p:cNvSpPr>
            <a:spLocks noChangeAspect="1"/>
          </p:cNvSpPr>
          <p:nvPr/>
        </p:nvSpPr>
        <p:spPr>
          <a:xfrm>
            <a:off x="5950926" y="2741681"/>
            <a:ext cx="90000" cy="90000"/>
          </a:xfrm>
          <a:prstGeom prst="rect">
            <a:avLst/>
          </a:prstGeom>
          <a:solidFill>
            <a:srgbClr val="49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735793E7-7A33-410B-A909-57D3D9C2F435}"/>
              </a:ext>
            </a:extLst>
          </p:cNvPr>
          <p:cNvSpPr>
            <a:spLocks noChangeAspect="1"/>
          </p:cNvSpPr>
          <p:nvPr/>
        </p:nvSpPr>
        <p:spPr>
          <a:xfrm>
            <a:off x="1176635" y="2863835"/>
            <a:ext cx="90000" cy="90000"/>
          </a:xfrm>
          <a:prstGeom prst="rect">
            <a:avLst/>
          </a:prstGeom>
          <a:solidFill>
            <a:srgbClr val="4A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Elbow Connector 113">
            <a:extLst>
              <a:ext uri="{FF2B5EF4-FFF2-40B4-BE49-F238E27FC236}">
                <a16:creationId xmlns:a16="http://schemas.microsoft.com/office/drawing/2014/main" id="{9F4C1CFA-A4DF-4DE5-8791-D26DDC3ED10C}"/>
              </a:ext>
            </a:extLst>
          </p:cNvPr>
          <p:cNvCxnSpPr>
            <a:cxnSpLocks/>
            <a:stCxn id="189" idx="1"/>
            <a:endCxn id="183" idx="0"/>
          </p:cNvCxnSpPr>
          <p:nvPr/>
        </p:nvCxnSpPr>
        <p:spPr>
          <a:xfrm rot="10800000" flipV="1">
            <a:off x="5272994" y="2786680"/>
            <a:ext cx="677933" cy="62195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Elbow Connector 113">
            <a:extLst>
              <a:ext uri="{FF2B5EF4-FFF2-40B4-BE49-F238E27FC236}">
                <a16:creationId xmlns:a16="http://schemas.microsoft.com/office/drawing/2014/main" id="{0DE92F93-165B-4A5F-BBF9-73D53172E12E}"/>
              </a:ext>
            </a:extLst>
          </p:cNvPr>
          <p:cNvCxnSpPr>
            <a:cxnSpLocks/>
            <a:stCxn id="188" idx="3"/>
            <a:endCxn id="186" idx="0"/>
          </p:cNvCxnSpPr>
          <p:nvPr/>
        </p:nvCxnSpPr>
        <p:spPr>
          <a:xfrm>
            <a:off x="10153793" y="3401530"/>
            <a:ext cx="520600" cy="21709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4789C1B6-6A39-48EB-8BDE-89C3B0733A0A}"/>
              </a:ext>
            </a:extLst>
          </p:cNvPr>
          <p:cNvSpPr>
            <a:spLocks noChangeAspect="1"/>
          </p:cNvSpPr>
          <p:nvPr/>
        </p:nvSpPr>
        <p:spPr>
          <a:xfrm>
            <a:off x="2779367" y="3082163"/>
            <a:ext cx="90000" cy="90000"/>
          </a:xfrm>
          <a:prstGeom prst="rect">
            <a:avLst/>
          </a:prstGeom>
          <a:solidFill>
            <a:srgbClr val="4A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Elbow Connector 113">
            <a:extLst>
              <a:ext uri="{FF2B5EF4-FFF2-40B4-BE49-F238E27FC236}">
                <a16:creationId xmlns:a16="http://schemas.microsoft.com/office/drawing/2014/main" id="{B91D86BD-8B71-444B-A47C-B29940495525}"/>
              </a:ext>
            </a:extLst>
          </p:cNvPr>
          <p:cNvCxnSpPr>
            <a:cxnSpLocks/>
          </p:cNvCxnSpPr>
          <p:nvPr/>
        </p:nvCxnSpPr>
        <p:spPr>
          <a:xfrm flipV="1">
            <a:off x="1284055" y="2589037"/>
            <a:ext cx="635964" cy="318847"/>
          </a:xfrm>
          <a:prstGeom prst="bentConnector3">
            <a:avLst>
              <a:gd name="adj1" fmla="val 98947"/>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Elbow Connector 113">
            <a:extLst>
              <a:ext uri="{FF2B5EF4-FFF2-40B4-BE49-F238E27FC236}">
                <a16:creationId xmlns:a16="http://schemas.microsoft.com/office/drawing/2014/main" id="{C50A8FAD-24E9-4F38-9DE9-7D86845BCDE3}"/>
              </a:ext>
            </a:extLst>
          </p:cNvPr>
          <p:cNvCxnSpPr>
            <a:cxnSpLocks/>
          </p:cNvCxnSpPr>
          <p:nvPr/>
        </p:nvCxnSpPr>
        <p:spPr>
          <a:xfrm rot="16200000" flipV="1">
            <a:off x="2284371" y="2542041"/>
            <a:ext cx="160664" cy="90141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Elbow Connector 113">
            <a:extLst>
              <a:ext uri="{FF2B5EF4-FFF2-40B4-BE49-F238E27FC236}">
                <a16:creationId xmlns:a16="http://schemas.microsoft.com/office/drawing/2014/main" id="{6B5D4C04-27A3-44EB-9351-AAD364321C39}"/>
              </a:ext>
            </a:extLst>
          </p:cNvPr>
          <p:cNvCxnSpPr>
            <a:cxnSpLocks/>
            <a:stCxn id="214" idx="2"/>
          </p:cNvCxnSpPr>
          <p:nvPr/>
        </p:nvCxnSpPr>
        <p:spPr>
          <a:xfrm rot="5400000">
            <a:off x="6421821" y="3539242"/>
            <a:ext cx="580166" cy="316477"/>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51C075FF-3D9F-4C6C-B8D5-65F9B1631B03}"/>
              </a:ext>
            </a:extLst>
          </p:cNvPr>
          <p:cNvSpPr>
            <a:spLocks noChangeAspect="1"/>
          </p:cNvSpPr>
          <p:nvPr/>
        </p:nvSpPr>
        <p:spPr>
          <a:xfrm>
            <a:off x="6825142" y="3317396"/>
            <a:ext cx="90000" cy="90000"/>
          </a:xfrm>
          <a:prstGeom prst="rect">
            <a:avLst/>
          </a:prstGeom>
          <a:solidFill>
            <a:srgbClr val="49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Elbow Connector 113">
            <a:extLst>
              <a:ext uri="{FF2B5EF4-FFF2-40B4-BE49-F238E27FC236}">
                <a16:creationId xmlns:a16="http://schemas.microsoft.com/office/drawing/2014/main" id="{F0B04D6E-E0DC-4323-9B7C-D1C67F8A7841}"/>
              </a:ext>
            </a:extLst>
          </p:cNvPr>
          <p:cNvCxnSpPr>
            <a:cxnSpLocks/>
          </p:cNvCxnSpPr>
          <p:nvPr/>
        </p:nvCxnSpPr>
        <p:spPr>
          <a:xfrm rot="10800000">
            <a:off x="2429801" y="5246935"/>
            <a:ext cx="1199093" cy="33867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8DDEFA7A-255B-4A10-988B-730D27861E7F}"/>
              </a:ext>
            </a:extLst>
          </p:cNvPr>
          <p:cNvSpPr>
            <a:spLocks noChangeAspect="1"/>
          </p:cNvSpPr>
          <p:nvPr/>
        </p:nvSpPr>
        <p:spPr>
          <a:xfrm>
            <a:off x="3655677" y="5531216"/>
            <a:ext cx="89216" cy="90000"/>
          </a:xfrm>
          <a:prstGeom prst="rect">
            <a:avLst/>
          </a:prstGeom>
          <a:solidFill>
            <a:srgbClr val="49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feld 211">
            <a:extLst>
              <a:ext uri="{FF2B5EF4-FFF2-40B4-BE49-F238E27FC236}">
                <a16:creationId xmlns:a16="http://schemas.microsoft.com/office/drawing/2014/main" id="{A1BABB0B-671D-431E-98B9-6A46D6990C61}"/>
              </a:ext>
            </a:extLst>
          </p:cNvPr>
          <p:cNvSpPr txBox="1"/>
          <p:nvPr/>
        </p:nvSpPr>
        <p:spPr>
          <a:xfrm>
            <a:off x="1491718" y="5143730"/>
            <a:ext cx="909093" cy="215444"/>
          </a:xfrm>
          <a:prstGeom prst="rect">
            <a:avLst/>
          </a:prstGeom>
          <a:noFill/>
        </p:spPr>
        <p:txBody>
          <a:bodyPr wrap="square" lIns="0" tIns="0" rIns="0" bIns="0" rtlCol="0">
            <a:spAutoFit/>
          </a:bodyPr>
          <a:lstStyle/>
          <a:p>
            <a:pPr algn="ctr">
              <a:defRPr/>
            </a:pPr>
            <a:r>
              <a:rPr lang="zh-CN" altLang="en-US" sz="1400" b="1" kern="0" dirty="0">
                <a:solidFill>
                  <a:prstClr val="black"/>
                </a:solidFill>
                <a:latin typeface="楷体" panose="02010609060101010101" pitchFamily="49" charset="-122"/>
                <a:ea typeface="楷体" panose="02010609060101010101" pitchFamily="49" charset="-122"/>
              </a:rPr>
              <a:t>巴西圣保罗</a:t>
            </a:r>
            <a:endParaRPr lang="de-DE" sz="1400" b="1" kern="0" dirty="0">
              <a:solidFill>
                <a:prstClr val="black"/>
              </a:solidFill>
              <a:latin typeface="楷体" panose="02010609060101010101" pitchFamily="49" charset="-122"/>
              <a:ea typeface="楷体" panose="02010609060101010101" pitchFamily="49" charset="-122"/>
            </a:endParaRPr>
          </a:p>
        </p:txBody>
      </p:sp>
      <p:sp>
        <p:nvSpPr>
          <p:cNvPr id="231" name="Textfeld 211">
            <a:extLst>
              <a:ext uri="{FF2B5EF4-FFF2-40B4-BE49-F238E27FC236}">
                <a16:creationId xmlns:a16="http://schemas.microsoft.com/office/drawing/2014/main" id="{AA3A2B80-4C75-42F6-97A0-856D0A80E525}"/>
              </a:ext>
            </a:extLst>
          </p:cNvPr>
          <p:cNvSpPr txBox="1"/>
          <p:nvPr/>
        </p:nvSpPr>
        <p:spPr>
          <a:xfrm>
            <a:off x="7980116" y="4496139"/>
            <a:ext cx="825172" cy="215444"/>
          </a:xfrm>
          <a:prstGeom prst="rect">
            <a:avLst/>
          </a:prstGeom>
          <a:noFill/>
        </p:spPr>
        <p:txBody>
          <a:bodyPr wrap="square" lIns="0" tIns="0" rIns="0" bIns="0" rtlCol="0">
            <a:spAutoFit/>
          </a:bodyPr>
          <a:lstStyle/>
          <a:p>
            <a:pPr algn="ctr">
              <a:defRPr/>
            </a:pPr>
            <a:r>
              <a:rPr lang="zh-CN" altLang="en-US" sz="1400" b="1" kern="0" dirty="0">
                <a:solidFill>
                  <a:prstClr val="black"/>
                </a:solidFill>
                <a:latin typeface="楷体" panose="02010609060101010101" pitchFamily="49" charset="-122"/>
                <a:ea typeface="楷体" panose="02010609060101010101" pitchFamily="49" charset="-122"/>
              </a:rPr>
              <a:t>印度孟买</a:t>
            </a:r>
            <a:endParaRPr lang="en-US" altLang="zh-CN" sz="1400" b="1" kern="0" dirty="0">
              <a:solidFill>
                <a:prstClr val="black"/>
              </a:solidFill>
              <a:latin typeface="楷体" panose="02010609060101010101" pitchFamily="49" charset="-122"/>
              <a:ea typeface="楷体" panose="02010609060101010101" pitchFamily="49" charset="-122"/>
            </a:endParaRPr>
          </a:p>
        </p:txBody>
      </p:sp>
      <p:cxnSp>
        <p:nvCxnSpPr>
          <p:cNvPr id="232" name="Elbow Connector 113">
            <a:extLst>
              <a:ext uri="{FF2B5EF4-FFF2-40B4-BE49-F238E27FC236}">
                <a16:creationId xmlns:a16="http://schemas.microsoft.com/office/drawing/2014/main" id="{DE3DD15E-2373-48B0-8C2D-3EE6BC7E0A60}"/>
              </a:ext>
            </a:extLst>
          </p:cNvPr>
          <p:cNvCxnSpPr>
            <a:cxnSpLocks/>
            <a:stCxn id="233" idx="2"/>
            <a:endCxn id="231" idx="0"/>
          </p:cNvCxnSpPr>
          <p:nvPr/>
        </p:nvCxnSpPr>
        <p:spPr>
          <a:xfrm rot="16200000" flipH="1">
            <a:off x="8108553" y="4211989"/>
            <a:ext cx="568297" cy="1"/>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Rectangle 232">
            <a:extLst>
              <a:ext uri="{FF2B5EF4-FFF2-40B4-BE49-F238E27FC236}">
                <a16:creationId xmlns:a16="http://schemas.microsoft.com/office/drawing/2014/main" id="{3416EDEB-5143-492D-B323-4106B36B5761}"/>
              </a:ext>
            </a:extLst>
          </p:cNvPr>
          <p:cNvSpPr>
            <a:spLocks noChangeAspect="1"/>
          </p:cNvSpPr>
          <p:nvPr/>
        </p:nvSpPr>
        <p:spPr>
          <a:xfrm>
            <a:off x="8347701" y="3837842"/>
            <a:ext cx="90000" cy="90000"/>
          </a:xfrm>
          <a:prstGeom prst="rect">
            <a:avLst/>
          </a:prstGeom>
          <a:solidFill>
            <a:srgbClr val="4966A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9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C857A29-89DB-4525-A341-C9198ACD680D}"/>
              </a:ext>
            </a:extLst>
          </p:cNvPr>
          <p:cNvSpPr>
            <a:spLocks noGrp="1"/>
          </p:cNvSpPr>
          <p:nvPr>
            <p:ph type="title"/>
          </p:nvPr>
        </p:nvSpPr>
        <p:spPr>
          <a:xfrm>
            <a:off x="233253" y="479225"/>
            <a:ext cx="6841949" cy="786430"/>
          </a:xfrm>
        </p:spPr>
        <p:txBody>
          <a:bodyPr>
            <a:normAutofit/>
          </a:bodyPr>
          <a:lstStyle/>
          <a:p>
            <a:r>
              <a:rPr lang="en-US" sz="3600" b="1" dirty="0">
                <a:solidFill>
                  <a:schemeClr val="bg1"/>
                </a:solidFill>
                <a:latin typeface="Palatino Linotype" panose="02040502050505030304" pitchFamily="18" charset="0"/>
                <a:ea typeface="楷体" panose="02010609060101010101" pitchFamily="49" charset="-122"/>
              </a:rPr>
              <a:t>2017-201</a:t>
            </a:r>
            <a:r>
              <a:rPr lang="en-US" altLang="zh-CN" sz="3600" b="1" dirty="0">
                <a:solidFill>
                  <a:schemeClr val="bg1"/>
                </a:solidFill>
                <a:latin typeface="Palatino Linotype" panose="02040502050505030304" pitchFamily="18" charset="0"/>
                <a:ea typeface="楷体" panose="02010609060101010101" pitchFamily="49" charset="-122"/>
              </a:rPr>
              <a:t>9</a:t>
            </a:r>
            <a:r>
              <a:rPr lang="zh-CN" altLang="en-US" sz="3600" b="1" dirty="0">
                <a:solidFill>
                  <a:schemeClr val="bg1"/>
                </a:solidFill>
                <a:latin typeface="楷体" panose="02010609060101010101" pitchFamily="49" charset="-122"/>
                <a:ea typeface="楷体" panose="02010609060101010101" pitchFamily="49" charset="-122"/>
              </a:rPr>
              <a:t>年部分被投企业</a:t>
            </a:r>
            <a:endParaRPr lang="en-US" sz="3600" b="1" dirty="0">
              <a:solidFill>
                <a:schemeClr val="bg1"/>
              </a:solidFill>
              <a:latin typeface="楷体" panose="02010609060101010101" pitchFamily="49" charset="-122"/>
              <a:ea typeface="楷体" panose="02010609060101010101" pitchFamily="49" charset="-122"/>
            </a:endParaRPr>
          </a:p>
        </p:txBody>
      </p:sp>
      <p:graphicFrame>
        <p:nvGraphicFramePr>
          <p:cNvPr id="5" name="Objekt 4" hidden="1">
            <a:extLst>
              <a:ext uri="{FF2B5EF4-FFF2-40B4-BE49-F238E27FC236}">
                <a16:creationId xmlns:a16="http://schemas.microsoft.com/office/drawing/2014/main" id="{7292DA8B-E832-413A-AFD8-FB5ED128DF35}"/>
              </a:ext>
            </a:extLst>
          </p:cNvPr>
          <p:cNvGraphicFramePr>
            <a:graphicFrameLocks noChangeAspect="1"/>
          </p:cNvGraphicFramePr>
          <p:nvPr>
            <p:custDataLst>
              <p:tags r:id="rId2"/>
            </p:custDataLst>
            <p:extLst/>
          </p:nvPr>
        </p:nvGraphicFramePr>
        <p:xfrm>
          <a:off x="1525788" y="858442"/>
          <a:ext cx="1190" cy="1190"/>
        </p:xfrm>
        <a:graphic>
          <a:graphicData uri="http://schemas.openxmlformats.org/presentationml/2006/ole">
            <mc:AlternateContent xmlns:mc="http://schemas.openxmlformats.org/markup-compatibility/2006">
              <mc:Choice xmlns:v="urn:schemas-microsoft-com:vml" Requires="v">
                <p:oleObj spid="_x0000_s7170" name="think-cell Folie" r:id="rId5" imgW="306" imgH="306" progId="TCLayout.ActiveDocument.1">
                  <p:embed/>
                </p:oleObj>
              </mc:Choice>
              <mc:Fallback>
                <p:oleObj name="think-cell Folie" r:id="rId5" imgW="306" imgH="306" progId="TCLayout.ActiveDocument.1">
                  <p:embed/>
                  <p:pic>
                    <p:nvPicPr>
                      <p:cNvPr id="5" name="Objekt 4" hidden="1">
                        <a:extLst>
                          <a:ext uri="{FF2B5EF4-FFF2-40B4-BE49-F238E27FC236}">
                            <a16:creationId xmlns:a16="http://schemas.microsoft.com/office/drawing/2014/main" id="{7292DA8B-E832-413A-AFD8-FB5ED128DF35}"/>
                          </a:ext>
                        </a:extLst>
                      </p:cNvPr>
                      <p:cNvPicPr/>
                      <p:nvPr/>
                    </p:nvPicPr>
                    <p:blipFill>
                      <a:blip r:embed="rId6"/>
                      <a:stretch>
                        <a:fillRect/>
                      </a:stretch>
                    </p:blipFill>
                    <p:spPr>
                      <a:xfrm>
                        <a:off x="1525788" y="858442"/>
                        <a:ext cx="1190" cy="1190"/>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5A4FC88-4B03-436F-AAB9-47D1D6F8326A}"/>
              </a:ext>
            </a:extLst>
          </p:cNvPr>
          <p:cNvSpPr/>
          <p:nvPr>
            <p:custDataLst>
              <p:tags r:id="rId3"/>
            </p:custDataLst>
          </p:nvPr>
        </p:nvSpPr>
        <p:spPr>
          <a:xfrm>
            <a:off x="1524001" y="857251"/>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100" b="1" dirty="0">
              <a:latin typeface="Arial" panose="020B0604020202020204" pitchFamily="34" charset="0"/>
              <a:cs typeface="Arial" panose="020B0604020202020204" pitchFamily="34" charset="0"/>
              <a:sym typeface="Arial" panose="020B0604020202020204" pitchFamily="34" charset="0"/>
            </a:endParaRPr>
          </a:p>
        </p:txBody>
      </p:sp>
      <p:pic>
        <p:nvPicPr>
          <p:cNvPr id="56" name="Grafik 20">
            <a:extLst>
              <a:ext uri="{FF2B5EF4-FFF2-40B4-BE49-F238E27FC236}">
                <a16:creationId xmlns:a16="http://schemas.microsoft.com/office/drawing/2014/main" id="{C649CCAD-F37F-8B4F-B236-08F3360F0E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1068" y="3883200"/>
            <a:ext cx="1242667" cy="410777"/>
          </a:xfrm>
          <a:prstGeom prst="rect">
            <a:avLst/>
          </a:prstGeom>
        </p:spPr>
      </p:pic>
      <p:pic>
        <p:nvPicPr>
          <p:cNvPr id="63" name="Grafik 42">
            <a:extLst>
              <a:ext uri="{FF2B5EF4-FFF2-40B4-BE49-F238E27FC236}">
                <a16:creationId xmlns:a16="http://schemas.microsoft.com/office/drawing/2014/main" id="{DDA70207-F2F5-E94D-A99E-F5F8119A89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8976" y="3648334"/>
            <a:ext cx="1039211" cy="342940"/>
          </a:xfrm>
          <a:prstGeom prst="rect">
            <a:avLst/>
          </a:prstGeom>
        </p:spPr>
      </p:pic>
      <p:sp>
        <p:nvSpPr>
          <p:cNvPr id="64" name="Rechteck 43">
            <a:extLst>
              <a:ext uri="{FF2B5EF4-FFF2-40B4-BE49-F238E27FC236}">
                <a16:creationId xmlns:a16="http://schemas.microsoft.com/office/drawing/2014/main" id="{95455005-00B9-C74B-BE1E-6BAA2318B5D6}"/>
              </a:ext>
            </a:extLst>
          </p:cNvPr>
          <p:cNvSpPr/>
          <p:nvPr/>
        </p:nvSpPr>
        <p:spPr>
          <a:xfrm>
            <a:off x="7258976" y="4079207"/>
            <a:ext cx="1219281" cy="145424"/>
          </a:xfrm>
          <a:prstGeom prst="rect">
            <a:avLst/>
          </a:prstGeom>
        </p:spPr>
        <p:txBody>
          <a:bodyPr wrap="square" lIns="0" tIns="0" rIns="0" bIns="0">
            <a:spAutoFit/>
          </a:bodyPr>
          <a:lstStyle/>
          <a:p>
            <a:pPr>
              <a:lnSpc>
                <a:spcPct val="90000"/>
              </a:lnSpc>
            </a:pPr>
            <a:r>
              <a:rPr lang="en-US" sz="1050" b="1" dirty="0">
                <a:solidFill>
                  <a:srgbClr val="004A96"/>
                </a:solidFill>
                <a:latin typeface="Arial" panose="020B0604020202020204"/>
                <a:cs typeface="Arial"/>
              </a:rPr>
              <a:t>Pheromones (US) </a:t>
            </a:r>
          </a:p>
        </p:txBody>
      </p:sp>
      <p:sp>
        <p:nvSpPr>
          <p:cNvPr id="66" name="Rechteck 51">
            <a:extLst>
              <a:ext uri="{FF2B5EF4-FFF2-40B4-BE49-F238E27FC236}">
                <a16:creationId xmlns:a16="http://schemas.microsoft.com/office/drawing/2014/main" id="{7E011897-D9F2-9C49-A428-5B42475BEED1}"/>
              </a:ext>
            </a:extLst>
          </p:cNvPr>
          <p:cNvSpPr/>
          <p:nvPr/>
        </p:nvSpPr>
        <p:spPr>
          <a:xfrm>
            <a:off x="5320196" y="1903494"/>
            <a:ext cx="3539944" cy="4567644"/>
          </a:xfrm>
          <a:prstGeom prst="rect">
            <a:avLst/>
          </a:prstGeom>
          <a:solidFill>
            <a:schemeClr val="accent2">
              <a:lumMod val="20000"/>
              <a:lumOff val="80000"/>
            </a:schemeClr>
          </a:solidFill>
          <a:ln w="28575">
            <a:solidFill>
              <a:srgbClr val="004A9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500" b="1" u="sng" dirty="0">
                <a:solidFill>
                  <a:srgbClr val="004A96"/>
                </a:solidFill>
                <a:latin typeface="楷体" panose="02010609060101010101" pitchFamily="49" charset="-122"/>
                <a:ea typeface="楷体" panose="02010609060101010101" pitchFamily="49" charset="-122"/>
                <a:cs typeface="Arial"/>
              </a:rPr>
              <a:t>科技之窗</a:t>
            </a:r>
            <a:endParaRPr lang="de-AT" sz="1500" b="1" u="sng" dirty="0">
              <a:solidFill>
                <a:srgbClr val="004A96"/>
              </a:solidFill>
              <a:latin typeface="楷体" panose="02010609060101010101" pitchFamily="49" charset="-122"/>
              <a:ea typeface="楷体" panose="02010609060101010101" pitchFamily="49" charset="-122"/>
              <a:cs typeface="Arial"/>
            </a:endParaRPr>
          </a:p>
        </p:txBody>
      </p:sp>
      <p:sp>
        <p:nvSpPr>
          <p:cNvPr id="71" name="Rechteck 50">
            <a:extLst>
              <a:ext uri="{FF2B5EF4-FFF2-40B4-BE49-F238E27FC236}">
                <a16:creationId xmlns:a16="http://schemas.microsoft.com/office/drawing/2014/main" id="{F46E36C8-ADDE-6641-8AD7-95B3CFEC00BD}"/>
              </a:ext>
            </a:extLst>
          </p:cNvPr>
          <p:cNvSpPr/>
          <p:nvPr/>
        </p:nvSpPr>
        <p:spPr>
          <a:xfrm>
            <a:off x="476851" y="1861261"/>
            <a:ext cx="4394966" cy="4669134"/>
          </a:xfrm>
          <a:prstGeom prst="rect">
            <a:avLst/>
          </a:prstGeom>
          <a:solidFill>
            <a:schemeClr val="accent2">
              <a:lumMod val="20000"/>
              <a:lumOff val="80000"/>
            </a:schemeClr>
          </a:solidFill>
          <a:ln w="28575">
            <a:solidFill>
              <a:srgbClr val="004A9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500" b="1" u="sng" dirty="0">
                <a:solidFill>
                  <a:srgbClr val="004A96"/>
                </a:solidFill>
                <a:latin typeface="楷体" panose="02010609060101010101" pitchFamily="49" charset="-122"/>
                <a:ea typeface="楷体" panose="02010609060101010101" pitchFamily="49" charset="-122"/>
                <a:cs typeface="Arial"/>
              </a:rPr>
              <a:t>创新商业模式</a:t>
            </a:r>
            <a:endParaRPr lang="de-AT" sz="1500" b="1" u="sng" dirty="0">
              <a:solidFill>
                <a:srgbClr val="004A96"/>
              </a:solidFill>
              <a:latin typeface="楷体" panose="02010609060101010101" pitchFamily="49" charset="-122"/>
              <a:ea typeface="楷体" panose="02010609060101010101" pitchFamily="49" charset="-122"/>
              <a:cs typeface="Arial"/>
            </a:endParaRPr>
          </a:p>
        </p:txBody>
      </p:sp>
      <p:sp>
        <p:nvSpPr>
          <p:cNvPr id="85" name="Rechteck 45">
            <a:extLst>
              <a:ext uri="{FF2B5EF4-FFF2-40B4-BE49-F238E27FC236}">
                <a16:creationId xmlns:a16="http://schemas.microsoft.com/office/drawing/2014/main" id="{D09DF382-A939-9C4E-B961-A1D11971E196}"/>
              </a:ext>
            </a:extLst>
          </p:cNvPr>
          <p:cNvSpPr/>
          <p:nvPr/>
        </p:nvSpPr>
        <p:spPr>
          <a:xfrm>
            <a:off x="9371156" y="1797740"/>
            <a:ext cx="2260192" cy="1363591"/>
          </a:xfrm>
          <a:prstGeom prst="rect">
            <a:avLst/>
          </a:prstGeom>
          <a:solidFill>
            <a:schemeClr val="accent2">
              <a:lumMod val="20000"/>
              <a:lumOff val="80000"/>
            </a:schemeClr>
          </a:solidFill>
          <a:ln w="28575">
            <a:solidFill>
              <a:srgbClr val="004A9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500" b="1" u="sng" dirty="0">
                <a:solidFill>
                  <a:srgbClr val="004A96"/>
                </a:solidFill>
                <a:latin typeface="楷体" panose="02010609060101010101" pitchFamily="49" charset="-122"/>
                <a:ea typeface="楷体" panose="02010609060101010101" pitchFamily="49" charset="-122"/>
                <a:cs typeface="Arial"/>
              </a:rPr>
              <a:t>颠覆性变革者</a:t>
            </a:r>
            <a:endParaRPr lang="de-AT" sz="1500" b="1" u="sng" dirty="0">
              <a:solidFill>
                <a:srgbClr val="004A96"/>
              </a:solidFill>
              <a:latin typeface="楷体" panose="02010609060101010101" pitchFamily="49" charset="-122"/>
              <a:ea typeface="楷体" panose="02010609060101010101" pitchFamily="49" charset="-122"/>
              <a:cs typeface="Arial"/>
            </a:endParaRPr>
          </a:p>
        </p:txBody>
      </p:sp>
      <p:sp>
        <p:nvSpPr>
          <p:cNvPr id="95" name="Rechteck 68">
            <a:extLst>
              <a:ext uri="{FF2B5EF4-FFF2-40B4-BE49-F238E27FC236}">
                <a16:creationId xmlns:a16="http://schemas.microsoft.com/office/drawing/2014/main" id="{91D202F6-A666-0342-807E-2F3D10E63F6B}"/>
              </a:ext>
            </a:extLst>
          </p:cNvPr>
          <p:cNvSpPr/>
          <p:nvPr/>
        </p:nvSpPr>
        <p:spPr>
          <a:xfrm>
            <a:off x="9371156" y="3269825"/>
            <a:ext cx="2260192" cy="3201313"/>
          </a:xfrm>
          <a:prstGeom prst="rect">
            <a:avLst/>
          </a:prstGeom>
          <a:solidFill>
            <a:schemeClr val="accent2">
              <a:lumMod val="20000"/>
              <a:lumOff val="80000"/>
            </a:schemeClr>
          </a:solidFill>
          <a:ln w="28575">
            <a:solidFill>
              <a:srgbClr val="004A9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500" b="1" u="sng" dirty="0">
                <a:solidFill>
                  <a:srgbClr val="004A96"/>
                </a:solidFill>
                <a:latin typeface="楷体" panose="02010609060101010101" pitchFamily="49" charset="-122"/>
                <a:ea typeface="楷体" panose="02010609060101010101" pitchFamily="49" charset="-122"/>
                <a:cs typeface="Arial"/>
              </a:rPr>
              <a:t>基金</a:t>
            </a:r>
            <a:endParaRPr lang="de-AT" sz="1200" b="1" dirty="0">
              <a:solidFill>
                <a:schemeClr val="tx1"/>
              </a:solidFill>
              <a:latin typeface="楷体" panose="02010609060101010101" pitchFamily="49" charset="-122"/>
              <a:ea typeface="楷体" panose="02010609060101010101" pitchFamily="49" charset="-122"/>
              <a:cs typeface="Arial"/>
            </a:endParaRPr>
          </a:p>
        </p:txBody>
      </p:sp>
      <p:grpSp>
        <p:nvGrpSpPr>
          <p:cNvPr id="16" name="Group 15">
            <a:extLst>
              <a:ext uri="{FF2B5EF4-FFF2-40B4-BE49-F238E27FC236}">
                <a16:creationId xmlns:a16="http://schemas.microsoft.com/office/drawing/2014/main" id="{F11C198C-257F-7747-9E77-3BB3D76F6993}"/>
              </a:ext>
            </a:extLst>
          </p:cNvPr>
          <p:cNvGrpSpPr/>
          <p:nvPr/>
        </p:nvGrpSpPr>
        <p:grpSpPr>
          <a:xfrm>
            <a:off x="542774" y="2501851"/>
            <a:ext cx="1796817" cy="976054"/>
            <a:chOff x="442960" y="2631261"/>
            <a:chExt cx="1402643" cy="683447"/>
          </a:xfrm>
        </p:grpSpPr>
        <p:pic>
          <p:nvPicPr>
            <p:cNvPr id="89" name="Grafik 60">
              <a:extLst>
                <a:ext uri="{FF2B5EF4-FFF2-40B4-BE49-F238E27FC236}">
                  <a16:creationId xmlns:a16="http://schemas.microsoft.com/office/drawing/2014/main" id="{A665DEB8-C1C8-4A41-9890-286BE9983056}"/>
                </a:ext>
              </a:extLst>
            </p:cNvPr>
            <p:cNvPicPr>
              <a:picLocks noChangeAspect="1"/>
            </p:cNvPicPr>
            <p:nvPr/>
          </p:nvPicPr>
          <p:blipFill rotWithShape="1">
            <a:blip r:embed="rId9"/>
            <a:srcRect t="33041" b="34527"/>
            <a:stretch/>
          </p:blipFill>
          <p:spPr>
            <a:xfrm>
              <a:off x="680402" y="2631261"/>
              <a:ext cx="927760" cy="300893"/>
            </a:xfrm>
            <a:prstGeom prst="rect">
              <a:avLst/>
            </a:prstGeom>
          </p:spPr>
        </p:pic>
        <p:sp>
          <p:nvSpPr>
            <p:cNvPr id="90" name="Rechteck 62">
              <a:extLst>
                <a:ext uri="{FF2B5EF4-FFF2-40B4-BE49-F238E27FC236}">
                  <a16:creationId xmlns:a16="http://schemas.microsoft.com/office/drawing/2014/main" id="{1A6CD57B-455B-9045-9816-C4ACE96CEF3C}"/>
                </a:ext>
              </a:extLst>
            </p:cNvPr>
            <p:cNvSpPr/>
            <p:nvPr/>
          </p:nvSpPr>
          <p:spPr>
            <a:xfrm>
              <a:off x="442960" y="2962447"/>
              <a:ext cx="1402643"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Filament Additive Manufacturing (DE) </a:t>
              </a:r>
            </a:p>
          </p:txBody>
        </p:sp>
        <p:sp>
          <p:nvSpPr>
            <p:cNvPr id="96" name="Textfeld 5">
              <a:extLst>
                <a:ext uri="{FF2B5EF4-FFF2-40B4-BE49-F238E27FC236}">
                  <a16:creationId xmlns:a16="http://schemas.microsoft.com/office/drawing/2014/main" id="{1D10C555-D0F1-504C-9082-ADFC755E383B}"/>
                </a:ext>
              </a:extLst>
            </p:cNvPr>
            <p:cNvSpPr txBox="1"/>
            <p:nvPr/>
          </p:nvSpPr>
          <p:spPr>
            <a:xfrm>
              <a:off x="702453" y="3199292"/>
              <a:ext cx="884858" cy="115416"/>
            </a:xfrm>
            <a:prstGeom prst="rect">
              <a:avLst/>
            </a:prstGeom>
            <a:noFill/>
          </p:spPr>
          <p:txBody>
            <a:bodyPr wrap="none" lIns="0" tIns="0" rIns="0" bIns="0" rtlCol="0">
              <a:spAutoFit/>
            </a:bodyPr>
            <a:lstStyle/>
            <a:p>
              <a:r>
                <a:rPr lang="de-DE" sz="750" dirty="0">
                  <a:solidFill>
                    <a:schemeClr val="bg1">
                      <a:lumMod val="50000"/>
                    </a:schemeClr>
                  </a:solidFill>
                  <a:latin typeface="Arial" panose="020B0604020202020204"/>
                  <a:cs typeface="Arial"/>
                </a:rPr>
                <a:t>BASF New Business</a:t>
              </a:r>
              <a:endParaRPr lang="de-AT" sz="750" dirty="0" err="1">
                <a:solidFill>
                  <a:schemeClr val="bg1">
                    <a:lumMod val="50000"/>
                  </a:schemeClr>
                </a:solidFill>
                <a:latin typeface="Arial" panose="020B0604020202020204"/>
                <a:cs typeface="Arial"/>
              </a:endParaRPr>
            </a:p>
          </p:txBody>
        </p:sp>
      </p:grpSp>
      <p:grpSp>
        <p:nvGrpSpPr>
          <p:cNvPr id="6" name="Group 5">
            <a:extLst>
              <a:ext uri="{FF2B5EF4-FFF2-40B4-BE49-F238E27FC236}">
                <a16:creationId xmlns:a16="http://schemas.microsoft.com/office/drawing/2014/main" id="{E2AE3985-25C2-9342-86F1-6B8636BA2BE3}"/>
              </a:ext>
            </a:extLst>
          </p:cNvPr>
          <p:cNvGrpSpPr/>
          <p:nvPr/>
        </p:nvGrpSpPr>
        <p:grpSpPr>
          <a:xfrm>
            <a:off x="570863" y="3900328"/>
            <a:ext cx="1796817" cy="694512"/>
            <a:chOff x="429299" y="3653070"/>
            <a:chExt cx="1429966" cy="453632"/>
          </a:xfrm>
        </p:grpSpPr>
        <p:pic>
          <p:nvPicPr>
            <p:cNvPr id="91" name="Grafik 63">
              <a:extLst>
                <a:ext uri="{FF2B5EF4-FFF2-40B4-BE49-F238E27FC236}">
                  <a16:creationId xmlns:a16="http://schemas.microsoft.com/office/drawing/2014/main" id="{F64BB914-6963-E94F-9DEA-4C0641794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696" y="3653070"/>
              <a:ext cx="1191172" cy="162064"/>
            </a:xfrm>
            <a:prstGeom prst="rect">
              <a:avLst/>
            </a:prstGeom>
          </p:spPr>
        </p:pic>
        <p:sp>
          <p:nvSpPr>
            <p:cNvPr id="92" name="Rechteck 82">
              <a:extLst>
                <a:ext uri="{FF2B5EF4-FFF2-40B4-BE49-F238E27FC236}">
                  <a16:creationId xmlns:a16="http://schemas.microsoft.com/office/drawing/2014/main" id="{17AF5687-9D30-9041-94FB-0802E9C46B19}"/>
                </a:ext>
              </a:extLst>
            </p:cNvPr>
            <p:cNvSpPr/>
            <p:nvPr/>
          </p:nvSpPr>
          <p:spPr>
            <a:xfrm>
              <a:off x="429299" y="3851889"/>
              <a:ext cx="1429966" cy="94986"/>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Agricultural Robotics (CH)</a:t>
              </a:r>
            </a:p>
          </p:txBody>
        </p:sp>
        <p:sp>
          <p:nvSpPr>
            <p:cNvPr id="98" name="Textfeld 72">
              <a:extLst>
                <a:ext uri="{FF2B5EF4-FFF2-40B4-BE49-F238E27FC236}">
                  <a16:creationId xmlns:a16="http://schemas.microsoft.com/office/drawing/2014/main" id="{3D5D3B1E-C6D8-8E44-BC68-6CE787A4D3AA}"/>
                </a:ext>
              </a:extLst>
            </p:cNvPr>
            <p:cNvSpPr txBox="1"/>
            <p:nvPr/>
          </p:nvSpPr>
          <p:spPr>
            <a:xfrm>
              <a:off x="670453" y="3991286"/>
              <a:ext cx="897682" cy="115416"/>
            </a:xfrm>
            <a:prstGeom prst="rect">
              <a:avLst/>
            </a:prstGeom>
            <a:noFill/>
          </p:spPr>
          <p:txBody>
            <a:bodyPr wrap="none" lIns="0" tIns="0" rIns="0" bIns="0" rtlCol="0">
              <a:spAutoFit/>
            </a:bodyPr>
            <a:lstStyle/>
            <a:p>
              <a:r>
                <a:rPr lang="en-US" sz="750" dirty="0">
                  <a:solidFill>
                    <a:schemeClr val="bg1">
                      <a:lumMod val="50000"/>
                    </a:schemeClr>
                  </a:solidFill>
                  <a:latin typeface="Arial" panose="020B0604020202020204"/>
                  <a:cs typeface="Arial"/>
                </a:rPr>
                <a:t>Agricultural</a:t>
              </a:r>
              <a:r>
                <a:rPr lang="de-DE" sz="750" dirty="0">
                  <a:solidFill>
                    <a:schemeClr val="bg1">
                      <a:lumMod val="50000"/>
                    </a:schemeClr>
                  </a:solidFill>
                  <a:latin typeface="Arial" panose="020B0604020202020204"/>
                  <a:cs typeface="Arial"/>
                </a:rPr>
                <a:t> Solutions</a:t>
              </a:r>
              <a:endParaRPr lang="de-AT" sz="750" dirty="0" err="1">
                <a:solidFill>
                  <a:schemeClr val="bg1">
                    <a:lumMod val="50000"/>
                  </a:schemeClr>
                </a:solidFill>
                <a:latin typeface="Arial" panose="020B0604020202020204"/>
                <a:cs typeface="Arial"/>
              </a:endParaRPr>
            </a:p>
          </p:txBody>
        </p:sp>
      </p:grpSp>
      <p:grpSp>
        <p:nvGrpSpPr>
          <p:cNvPr id="24" name="Group 23">
            <a:extLst>
              <a:ext uri="{FF2B5EF4-FFF2-40B4-BE49-F238E27FC236}">
                <a16:creationId xmlns:a16="http://schemas.microsoft.com/office/drawing/2014/main" id="{FC2AB999-5E32-CE4B-B599-D2F577468EAC}"/>
              </a:ext>
            </a:extLst>
          </p:cNvPr>
          <p:cNvGrpSpPr/>
          <p:nvPr/>
        </p:nvGrpSpPr>
        <p:grpSpPr>
          <a:xfrm>
            <a:off x="7415378" y="2471585"/>
            <a:ext cx="963405" cy="1029072"/>
            <a:chOff x="5904008" y="2238497"/>
            <a:chExt cx="963405" cy="1029072"/>
          </a:xfrm>
        </p:grpSpPr>
        <p:sp>
          <p:nvSpPr>
            <p:cNvPr id="68" name="Rechteck 39">
              <a:extLst>
                <a:ext uri="{FF2B5EF4-FFF2-40B4-BE49-F238E27FC236}">
                  <a16:creationId xmlns:a16="http://schemas.microsoft.com/office/drawing/2014/main" id="{B713BD99-08B9-FA44-A351-A0CD25FC2731}"/>
                </a:ext>
              </a:extLst>
            </p:cNvPr>
            <p:cNvSpPr/>
            <p:nvPr/>
          </p:nvSpPr>
          <p:spPr>
            <a:xfrm>
              <a:off x="5904008" y="2743091"/>
              <a:ext cx="963405" cy="290849"/>
            </a:xfrm>
            <a:prstGeom prst="rect">
              <a:avLst/>
            </a:prstGeom>
          </p:spPr>
          <p:txBody>
            <a:bodyPr wrap="non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Friction </a:t>
              </a:r>
            </a:p>
            <a:p>
              <a:pPr algn="ctr">
                <a:lnSpc>
                  <a:spcPct val="90000"/>
                </a:lnSpc>
              </a:pPr>
              <a:r>
                <a:rPr lang="en-US" sz="1050" b="1" dirty="0">
                  <a:solidFill>
                    <a:schemeClr val="bg1">
                      <a:lumMod val="50000"/>
                    </a:schemeClr>
                  </a:solidFill>
                  <a:latin typeface="Arial" panose="020B0604020202020204"/>
                  <a:cs typeface="Arial"/>
                </a:rPr>
                <a:t>Reduction (SE)</a:t>
              </a:r>
            </a:p>
          </p:txBody>
        </p:sp>
        <p:pic>
          <p:nvPicPr>
            <p:cNvPr id="74" name="Grafik 76">
              <a:extLst>
                <a:ext uri="{FF2B5EF4-FFF2-40B4-BE49-F238E27FC236}">
                  <a16:creationId xmlns:a16="http://schemas.microsoft.com/office/drawing/2014/main" id="{D81CFE9E-7F50-C447-8F9A-CEDDB1FB91E6}"/>
                </a:ext>
              </a:extLst>
            </p:cNvPr>
            <p:cNvPicPr>
              <a:picLocks noChangeAspect="1"/>
            </p:cNvPicPr>
            <p:nvPr/>
          </p:nvPicPr>
          <p:blipFill>
            <a:blip r:embed="rId12"/>
            <a:stretch>
              <a:fillRect/>
            </a:stretch>
          </p:blipFill>
          <p:spPr>
            <a:xfrm>
              <a:off x="6072524" y="2238497"/>
              <a:ext cx="626374" cy="441185"/>
            </a:xfrm>
            <a:prstGeom prst="rect">
              <a:avLst/>
            </a:prstGeom>
          </p:spPr>
        </p:pic>
        <p:sp>
          <p:nvSpPr>
            <p:cNvPr id="99" name="Textfeld 79">
              <a:extLst>
                <a:ext uri="{FF2B5EF4-FFF2-40B4-BE49-F238E27FC236}">
                  <a16:creationId xmlns:a16="http://schemas.microsoft.com/office/drawing/2014/main" id="{4B505F97-6038-3143-9161-A6E125CA5895}"/>
                </a:ext>
              </a:extLst>
            </p:cNvPr>
            <p:cNvSpPr txBox="1"/>
            <p:nvPr/>
          </p:nvSpPr>
          <p:spPr>
            <a:xfrm>
              <a:off x="5943281" y="3036737"/>
              <a:ext cx="884859" cy="230832"/>
            </a:xfrm>
            <a:prstGeom prst="rect">
              <a:avLst/>
            </a:prstGeom>
            <a:noFill/>
          </p:spPr>
          <p:txBody>
            <a:bodyPr wrap="none" lIns="0" tIns="0" rIns="0" bIns="0" rtlCol="0">
              <a:spAutoFit/>
            </a:bodyPr>
            <a:lstStyle/>
            <a:p>
              <a:pPr algn="ctr"/>
              <a:r>
                <a:rPr lang="de-DE" sz="750" dirty="0">
                  <a:solidFill>
                    <a:schemeClr val="bg1">
                      <a:lumMod val="50000"/>
                    </a:schemeClr>
                  </a:solidFill>
                  <a:latin typeface="Arial" panose="020B0604020202020204"/>
                  <a:cs typeface="Arial"/>
                </a:rPr>
                <a:t>BASF New Business</a:t>
              </a:r>
            </a:p>
            <a:p>
              <a:pPr algn="ctr"/>
              <a:r>
                <a:rPr lang="de-DE" sz="750" dirty="0">
                  <a:solidFill>
                    <a:schemeClr val="bg1">
                      <a:lumMod val="50000"/>
                    </a:schemeClr>
                  </a:solidFill>
                  <a:latin typeface="Arial" panose="020B0604020202020204"/>
                  <a:cs typeface="Arial"/>
                </a:rPr>
                <a:t>Coatings</a:t>
              </a:r>
              <a:endParaRPr lang="de-AT" sz="750" dirty="0" err="1">
                <a:solidFill>
                  <a:schemeClr val="bg1">
                    <a:lumMod val="50000"/>
                  </a:schemeClr>
                </a:solidFill>
                <a:latin typeface="Arial" panose="020B0604020202020204"/>
                <a:cs typeface="Arial"/>
              </a:endParaRPr>
            </a:p>
          </p:txBody>
        </p:sp>
      </p:grpSp>
      <p:grpSp>
        <p:nvGrpSpPr>
          <p:cNvPr id="22" name="Group 21">
            <a:extLst>
              <a:ext uri="{FF2B5EF4-FFF2-40B4-BE49-F238E27FC236}">
                <a16:creationId xmlns:a16="http://schemas.microsoft.com/office/drawing/2014/main" id="{3A16CFFC-EC04-D94A-B109-70C645867F7D}"/>
              </a:ext>
            </a:extLst>
          </p:cNvPr>
          <p:cNvGrpSpPr/>
          <p:nvPr/>
        </p:nvGrpSpPr>
        <p:grpSpPr>
          <a:xfrm>
            <a:off x="5404182" y="2479298"/>
            <a:ext cx="1611749" cy="752261"/>
            <a:chOff x="3852088" y="2273141"/>
            <a:chExt cx="1611749" cy="752261"/>
          </a:xfrm>
        </p:grpSpPr>
        <p:sp>
          <p:nvSpPr>
            <p:cNvPr id="70" name="Rechteck 44">
              <a:extLst>
                <a:ext uri="{FF2B5EF4-FFF2-40B4-BE49-F238E27FC236}">
                  <a16:creationId xmlns:a16="http://schemas.microsoft.com/office/drawing/2014/main" id="{024C45DE-C4BB-FD4A-9326-45CE3B0013FE}"/>
                </a:ext>
              </a:extLst>
            </p:cNvPr>
            <p:cNvSpPr/>
            <p:nvPr/>
          </p:nvSpPr>
          <p:spPr>
            <a:xfrm>
              <a:off x="3852088" y="2631261"/>
              <a:ext cx="1611749" cy="145424"/>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Oxidation Platform (US) </a:t>
              </a:r>
            </a:p>
          </p:txBody>
        </p:sp>
        <p:pic>
          <p:nvPicPr>
            <p:cNvPr id="73" name="Grafik 75">
              <a:extLst>
                <a:ext uri="{FF2B5EF4-FFF2-40B4-BE49-F238E27FC236}">
                  <a16:creationId xmlns:a16="http://schemas.microsoft.com/office/drawing/2014/main" id="{BD6B7421-A67E-6749-8F4B-964E6EA972B5}"/>
                </a:ext>
              </a:extLst>
            </p:cNvPr>
            <p:cNvPicPr>
              <a:picLocks noChangeAspect="1"/>
            </p:cNvPicPr>
            <p:nvPr/>
          </p:nvPicPr>
          <p:blipFill rotWithShape="1">
            <a:blip r:embed="rId13"/>
            <a:srcRect t="3807"/>
            <a:stretch/>
          </p:blipFill>
          <p:spPr>
            <a:xfrm>
              <a:off x="4437670" y="2273141"/>
              <a:ext cx="440585" cy="317451"/>
            </a:xfrm>
            <a:prstGeom prst="rect">
              <a:avLst/>
            </a:prstGeom>
          </p:spPr>
        </p:pic>
        <p:sp>
          <p:nvSpPr>
            <p:cNvPr id="100" name="Textfeld 81">
              <a:extLst>
                <a:ext uri="{FF2B5EF4-FFF2-40B4-BE49-F238E27FC236}">
                  <a16:creationId xmlns:a16="http://schemas.microsoft.com/office/drawing/2014/main" id="{26584024-FB10-684E-BFDC-0BB40795FDFD}"/>
                </a:ext>
              </a:extLst>
            </p:cNvPr>
            <p:cNvSpPr txBox="1"/>
            <p:nvPr/>
          </p:nvSpPr>
          <p:spPr>
            <a:xfrm>
              <a:off x="4100482" y="2794570"/>
              <a:ext cx="1114961" cy="230832"/>
            </a:xfrm>
            <a:prstGeom prst="rect">
              <a:avLst/>
            </a:prstGeom>
            <a:noFill/>
          </p:spPr>
          <p:txBody>
            <a:bodyPr wrap="square" lIns="0" tIns="0" rIns="0" bIns="0" rtlCol="0">
              <a:spAutoFit/>
            </a:bodyPr>
            <a:lstStyle>
              <a:defPPr>
                <a:defRPr lang="de-DE"/>
              </a:defPPr>
              <a:lvl1pPr algn="ctr">
                <a:defRPr sz="1000">
                  <a:solidFill>
                    <a:srgbClr val="004A96"/>
                  </a:solidFill>
                  <a:latin typeface="Arial" panose="020B0604020202020204"/>
                  <a:cs typeface="Arial"/>
                </a:defRPr>
              </a:lvl1pPr>
            </a:lstStyle>
            <a:p>
              <a:r>
                <a:rPr lang="de-DE" sz="750" dirty="0">
                  <a:solidFill>
                    <a:schemeClr val="bg1">
                      <a:lumMod val="50000"/>
                    </a:schemeClr>
                  </a:solidFill>
                </a:rPr>
                <a:t>Nutrition &amp; Health</a:t>
              </a:r>
            </a:p>
            <a:p>
              <a:r>
                <a:rPr lang="de-DE" sz="750" dirty="0">
                  <a:solidFill>
                    <a:schemeClr val="bg1">
                      <a:lumMod val="50000"/>
                    </a:schemeClr>
                  </a:solidFill>
                </a:rPr>
                <a:t>Intermediates</a:t>
              </a:r>
              <a:endParaRPr lang="de-AT" sz="750" dirty="0" err="1">
                <a:solidFill>
                  <a:schemeClr val="bg1">
                    <a:lumMod val="50000"/>
                  </a:schemeClr>
                </a:solidFill>
              </a:endParaRPr>
            </a:p>
          </p:txBody>
        </p:sp>
      </p:grpSp>
      <p:grpSp>
        <p:nvGrpSpPr>
          <p:cNvPr id="19" name="Group 18">
            <a:extLst>
              <a:ext uri="{FF2B5EF4-FFF2-40B4-BE49-F238E27FC236}">
                <a16:creationId xmlns:a16="http://schemas.microsoft.com/office/drawing/2014/main" id="{24F2414F-4EA4-964D-89FF-3868AAD96880}"/>
              </a:ext>
            </a:extLst>
          </p:cNvPr>
          <p:cNvGrpSpPr/>
          <p:nvPr/>
        </p:nvGrpSpPr>
        <p:grpSpPr>
          <a:xfrm>
            <a:off x="5542376" y="5175099"/>
            <a:ext cx="1310263" cy="823947"/>
            <a:chOff x="4002831" y="4461347"/>
            <a:chExt cx="1310263" cy="823947"/>
          </a:xfrm>
        </p:grpSpPr>
        <p:pic>
          <p:nvPicPr>
            <p:cNvPr id="86" name="Grafik 12">
              <a:extLst>
                <a:ext uri="{FF2B5EF4-FFF2-40B4-BE49-F238E27FC236}">
                  <a16:creationId xmlns:a16="http://schemas.microsoft.com/office/drawing/2014/main" id="{C0255B80-57FA-AA4B-81B5-07FB8125FF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02145" y="4461347"/>
              <a:ext cx="511636" cy="377758"/>
            </a:xfrm>
            <a:prstGeom prst="rect">
              <a:avLst/>
            </a:prstGeom>
          </p:spPr>
        </p:pic>
        <p:sp>
          <p:nvSpPr>
            <p:cNvPr id="88" name="Rechteck 53">
              <a:extLst>
                <a:ext uri="{FF2B5EF4-FFF2-40B4-BE49-F238E27FC236}">
                  <a16:creationId xmlns:a16="http://schemas.microsoft.com/office/drawing/2014/main" id="{1E9DB62D-7BA7-C140-B510-97FD87EB0EF8}"/>
                </a:ext>
              </a:extLst>
            </p:cNvPr>
            <p:cNvSpPr/>
            <p:nvPr/>
          </p:nvSpPr>
          <p:spPr>
            <a:xfrm>
              <a:off x="4002831" y="4879328"/>
              <a:ext cx="1310263"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pitchFamily="34" charset="0"/>
                  <a:cs typeface="Arial" panose="020B0604020202020204" pitchFamily="34" charset="0"/>
                </a:rPr>
                <a:t>Milk-Protein based Polymers (FR) </a:t>
              </a:r>
            </a:p>
          </p:txBody>
        </p:sp>
        <p:sp>
          <p:nvSpPr>
            <p:cNvPr id="101" name="Textfeld 84">
              <a:extLst>
                <a:ext uri="{FF2B5EF4-FFF2-40B4-BE49-F238E27FC236}">
                  <a16:creationId xmlns:a16="http://schemas.microsoft.com/office/drawing/2014/main" id="{1DE61793-AA55-4449-9156-D5DE57355D33}"/>
                </a:ext>
              </a:extLst>
            </p:cNvPr>
            <p:cNvSpPr txBox="1"/>
            <p:nvPr/>
          </p:nvSpPr>
          <p:spPr>
            <a:xfrm>
              <a:off x="4316523" y="5169878"/>
              <a:ext cx="679673" cy="115416"/>
            </a:xfrm>
            <a:prstGeom prst="rect">
              <a:avLst/>
            </a:prstGeom>
            <a:noFill/>
          </p:spPr>
          <p:txBody>
            <a:bodyPr wrap="none" lIns="0" tIns="0" rIns="0" bIns="0" rtlCol="0">
              <a:spAutoFit/>
            </a:bodyPr>
            <a:lstStyle/>
            <a:p>
              <a:r>
                <a:rPr lang="de-DE" sz="750" dirty="0">
                  <a:solidFill>
                    <a:schemeClr val="bg1">
                      <a:lumMod val="50000"/>
                    </a:schemeClr>
                  </a:solidFill>
                  <a:latin typeface="Arial" panose="020B0604020202020204"/>
                  <a:cs typeface="Arial"/>
                </a:rPr>
                <a:t>Care Chemicals</a:t>
              </a:r>
              <a:endParaRPr lang="de-AT" sz="750" dirty="0" err="1">
                <a:solidFill>
                  <a:schemeClr val="bg1">
                    <a:lumMod val="50000"/>
                  </a:schemeClr>
                </a:solidFill>
                <a:latin typeface="Arial" panose="020B0604020202020204"/>
                <a:cs typeface="Arial"/>
              </a:endParaRPr>
            </a:p>
          </p:txBody>
        </p:sp>
      </p:grpSp>
      <p:grpSp>
        <p:nvGrpSpPr>
          <p:cNvPr id="18" name="Group 17">
            <a:extLst>
              <a:ext uri="{FF2B5EF4-FFF2-40B4-BE49-F238E27FC236}">
                <a16:creationId xmlns:a16="http://schemas.microsoft.com/office/drawing/2014/main" id="{FD1D0CB2-EDEE-7A46-8E33-D37E8F67BE13}"/>
              </a:ext>
            </a:extLst>
          </p:cNvPr>
          <p:cNvGrpSpPr/>
          <p:nvPr/>
        </p:nvGrpSpPr>
        <p:grpSpPr>
          <a:xfrm>
            <a:off x="2748842" y="2516152"/>
            <a:ext cx="1844727" cy="1243582"/>
            <a:chOff x="2264451" y="2577057"/>
            <a:chExt cx="1234231" cy="896937"/>
          </a:xfrm>
        </p:grpSpPr>
        <p:pic>
          <p:nvPicPr>
            <p:cNvPr id="102" name="Grafik 15">
              <a:extLst>
                <a:ext uri="{FF2B5EF4-FFF2-40B4-BE49-F238E27FC236}">
                  <a16:creationId xmlns:a16="http://schemas.microsoft.com/office/drawing/2014/main" id="{78FF372F-52BC-F34D-999B-B435BEDA7CF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1000"/>
                      </a14:imgEffect>
                    </a14:imgLayer>
                  </a14:imgProps>
                </a:ext>
                <a:ext uri="{28A0092B-C50C-407E-A947-70E740481C1C}">
                  <a14:useLocalDpi xmlns:a14="http://schemas.microsoft.com/office/drawing/2010/main" val="0"/>
                </a:ext>
              </a:extLst>
            </a:blip>
            <a:srcRect l="8746" t="5887" r="8848" b="14504"/>
            <a:stretch/>
          </p:blipFill>
          <p:spPr>
            <a:xfrm>
              <a:off x="2627249" y="2577057"/>
              <a:ext cx="508635" cy="491369"/>
            </a:xfrm>
            <a:prstGeom prst="rect">
              <a:avLst/>
            </a:prstGeom>
          </p:spPr>
        </p:pic>
        <p:sp>
          <p:nvSpPr>
            <p:cNvPr id="103" name="Rechteck 85">
              <a:extLst>
                <a:ext uri="{FF2B5EF4-FFF2-40B4-BE49-F238E27FC236}">
                  <a16:creationId xmlns:a16="http://schemas.microsoft.com/office/drawing/2014/main" id="{7BBD6144-95ED-5D4B-ADF5-A2CF7DB76F11}"/>
                </a:ext>
              </a:extLst>
            </p:cNvPr>
            <p:cNvSpPr/>
            <p:nvPr/>
          </p:nvSpPr>
          <p:spPr>
            <a:xfrm>
              <a:off x="2264451" y="3120644"/>
              <a:ext cx="1234231" cy="209776"/>
            </a:xfrm>
            <a:prstGeom prst="rect">
              <a:avLst/>
            </a:prstGeom>
          </p:spPr>
          <p:txBody>
            <a:bodyPr wrap="square" lIns="0" tIns="0" rIns="0" bIns="0">
              <a:spAutoFit/>
            </a:bodyPr>
            <a:lstStyle/>
            <a:p>
              <a:pPr algn="ctr">
                <a:lnSpc>
                  <a:spcPct val="90000"/>
                </a:lnSpc>
              </a:pPr>
              <a:r>
                <a:rPr lang="zh-CN" altLang="en-US" sz="1050" b="1" dirty="0">
                  <a:solidFill>
                    <a:srgbClr val="004A96"/>
                  </a:solidFill>
                  <a:latin typeface="楷体" panose="02010609060101010101" pitchFamily="49" charset="-122"/>
                  <a:ea typeface="楷体" panose="02010609060101010101" pitchFamily="49" charset="-122"/>
                  <a:cs typeface="Arial"/>
                </a:rPr>
                <a:t>光固化</a:t>
              </a:r>
              <a:r>
                <a:rPr lang="en-US" altLang="zh-CN" sz="1050" b="1" dirty="0">
                  <a:solidFill>
                    <a:srgbClr val="004A96"/>
                  </a:solidFill>
                  <a:latin typeface="楷体" panose="02010609060101010101" pitchFamily="49" charset="-122"/>
                  <a:ea typeface="楷体" panose="02010609060101010101" pitchFamily="49" charset="-122"/>
                  <a:cs typeface="Arial"/>
                </a:rPr>
                <a:t>3D</a:t>
              </a:r>
              <a:r>
                <a:rPr lang="zh-CN" altLang="en-US" sz="1050" b="1" dirty="0">
                  <a:solidFill>
                    <a:srgbClr val="004A96"/>
                  </a:solidFill>
                  <a:latin typeface="楷体" panose="02010609060101010101" pitchFamily="49" charset="-122"/>
                  <a:ea typeface="楷体" panose="02010609060101010101" pitchFamily="49" charset="-122"/>
                  <a:cs typeface="Arial"/>
                </a:rPr>
                <a:t>打印</a:t>
              </a:r>
              <a:endParaRPr lang="en-US" altLang="zh-CN" sz="1050" b="1" dirty="0">
                <a:solidFill>
                  <a:srgbClr val="004A96"/>
                </a:solidFill>
                <a:latin typeface="楷体" panose="02010609060101010101" pitchFamily="49" charset="-122"/>
                <a:ea typeface="楷体" panose="02010609060101010101" pitchFamily="49" charset="-122"/>
                <a:cs typeface="Arial"/>
              </a:endParaRPr>
            </a:p>
            <a:p>
              <a:pPr algn="ctr">
                <a:lnSpc>
                  <a:spcPct val="90000"/>
                </a:lnSpc>
              </a:pPr>
              <a:r>
                <a:rPr lang="en-US" altLang="zh-CN" sz="1050" b="1" dirty="0">
                  <a:solidFill>
                    <a:srgbClr val="004A96"/>
                  </a:solidFill>
                  <a:latin typeface="楷体" panose="02010609060101010101" pitchFamily="49" charset="-122"/>
                  <a:ea typeface="楷体" panose="02010609060101010101" pitchFamily="49" charset="-122"/>
                  <a:cs typeface="Arial"/>
                </a:rPr>
                <a:t>(</a:t>
              </a:r>
              <a:r>
                <a:rPr lang="zh-CN" altLang="en-US" sz="1050" b="1" dirty="0">
                  <a:solidFill>
                    <a:srgbClr val="004A96"/>
                  </a:solidFill>
                  <a:latin typeface="楷体" panose="02010609060101010101" pitchFamily="49" charset="-122"/>
                  <a:ea typeface="楷体" panose="02010609060101010101" pitchFamily="49" charset="-122"/>
                  <a:cs typeface="Arial"/>
                </a:rPr>
                <a:t>中国上海</a:t>
              </a:r>
              <a:r>
                <a:rPr lang="en-US" sz="1050" b="1" dirty="0">
                  <a:solidFill>
                    <a:srgbClr val="004A96"/>
                  </a:solidFill>
                  <a:latin typeface="楷体" panose="02010609060101010101" pitchFamily="49" charset="-122"/>
                  <a:ea typeface="楷体" panose="02010609060101010101" pitchFamily="49" charset="-122"/>
                  <a:cs typeface="Arial"/>
                </a:rPr>
                <a:t>) </a:t>
              </a:r>
            </a:p>
          </p:txBody>
        </p:sp>
        <p:sp>
          <p:nvSpPr>
            <p:cNvPr id="104" name="Textfeld 87">
              <a:extLst>
                <a:ext uri="{FF2B5EF4-FFF2-40B4-BE49-F238E27FC236}">
                  <a16:creationId xmlns:a16="http://schemas.microsoft.com/office/drawing/2014/main" id="{F41FC408-6D28-1142-A8D1-754BA63CC390}"/>
                </a:ext>
              </a:extLst>
            </p:cNvPr>
            <p:cNvSpPr txBox="1"/>
            <p:nvPr/>
          </p:nvSpPr>
          <p:spPr>
            <a:xfrm>
              <a:off x="2591990" y="3390750"/>
              <a:ext cx="579152" cy="83244"/>
            </a:xfrm>
            <a:prstGeom prst="rect">
              <a:avLst/>
            </a:prstGeom>
            <a:noFill/>
          </p:spPr>
          <p:txBody>
            <a:bodyPr wrap="none" lIns="0" tIns="0" rIns="0" bIns="0" rtlCol="0">
              <a:spAutoFit/>
            </a:bodyPr>
            <a:lstStyle/>
            <a:p>
              <a:r>
                <a:rPr lang="zh-CN" altLang="en-US" sz="750" dirty="0">
                  <a:solidFill>
                    <a:srgbClr val="004A96"/>
                  </a:solidFill>
                  <a:latin typeface="楷体" panose="02010609060101010101" pitchFamily="49" charset="-122"/>
                  <a:ea typeface="楷体" panose="02010609060101010101" pitchFamily="49" charset="-122"/>
                  <a:cs typeface="Arial"/>
                </a:rPr>
                <a:t>巴斯夫创新商业模式</a:t>
              </a:r>
              <a:endParaRPr lang="de-AT" sz="750" dirty="0" err="1">
                <a:solidFill>
                  <a:srgbClr val="004A96"/>
                </a:solidFill>
                <a:latin typeface="楷体" panose="02010609060101010101" pitchFamily="49" charset="-122"/>
                <a:ea typeface="楷体" panose="02010609060101010101" pitchFamily="49" charset="-122"/>
                <a:cs typeface="Arial"/>
              </a:endParaRPr>
            </a:p>
          </p:txBody>
        </p:sp>
      </p:grpSp>
      <p:grpSp>
        <p:nvGrpSpPr>
          <p:cNvPr id="30" name="Group 29">
            <a:extLst>
              <a:ext uri="{FF2B5EF4-FFF2-40B4-BE49-F238E27FC236}">
                <a16:creationId xmlns:a16="http://schemas.microsoft.com/office/drawing/2014/main" id="{3D0B5686-C03E-7645-8631-52E9E56EE36B}"/>
              </a:ext>
            </a:extLst>
          </p:cNvPr>
          <p:cNvGrpSpPr/>
          <p:nvPr/>
        </p:nvGrpSpPr>
        <p:grpSpPr>
          <a:xfrm>
            <a:off x="9840507" y="2221715"/>
            <a:ext cx="1407437" cy="750052"/>
            <a:chOff x="7486748" y="2378025"/>
            <a:chExt cx="1407437" cy="750052"/>
          </a:xfrm>
        </p:grpSpPr>
        <p:pic>
          <p:nvPicPr>
            <p:cNvPr id="93" name="Grafik 65">
              <a:extLst>
                <a:ext uri="{FF2B5EF4-FFF2-40B4-BE49-F238E27FC236}">
                  <a16:creationId xmlns:a16="http://schemas.microsoft.com/office/drawing/2014/main" id="{F716881A-E74D-7A49-BBD8-896525728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86991" y="2378025"/>
              <a:ext cx="888995" cy="229477"/>
            </a:xfrm>
            <a:prstGeom prst="rect">
              <a:avLst/>
            </a:prstGeom>
          </p:spPr>
        </p:pic>
        <p:sp>
          <p:nvSpPr>
            <p:cNvPr id="94" name="Rechteck 67">
              <a:extLst>
                <a:ext uri="{FF2B5EF4-FFF2-40B4-BE49-F238E27FC236}">
                  <a16:creationId xmlns:a16="http://schemas.microsoft.com/office/drawing/2014/main" id="{3467054B-2688-6F4D-8060-AABEE534551B}"/>
                </a:ext>
              </a:extLst>
            </p:cNvPr>
            <p:cNvSpPr/>
            <p:nvPr/>
          </p:nvSpPr>
          <p:spPr>
            <a:xfrm>
              <a:off x="7574109" y="2687983"/>
              <a:ext cx="1219555"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Gas-f</a:t>
              </a:r>
              <a:r>
                <a:rPr lang="en-US" sz="1050" b="1" dirty="0">
                  <a:solidFill>
                    <a:schemeClr val="bg1">
                      <a:lumMod val="50000"/>
                    </a:schemeClr>
                  </a:solidFill>
                </a:rPr>
                <a:t>ermented</a:t>
              </a:r>
              <a:endParaRPr lang="en-US" sz="1050" b="1" baseline="-25000" dirty="0">
                <a:solidFill>
                  <a:schemeClr val="bg1">
                    <a:lumMod val="50000"/>
                  </a:schemeClr>
                </a:solidFill>
                <a:latin typeface="Arial" panose="020B0604020202020204"/>
                <a:cs typeface="Arial"/>
              </a:endParaRPr>
            </a:p>
            <a:p>
              <a:pPr algn="ctr">
                <a:lnSpc>
                  <a:spcPct val="90000"/>
                </a:lnSpc>
              </a:pPr>
              <a:r>
                <a:rPr lang="en-US" sz="1050" b="1" dirty="0">
                  <a:solidFill>
                    <a:schemeClr val="bg1">
                      <a:lumMod val="50000"/>
                    </a:schemeClr>
                  </a:solidFill>
                  <a:latin typeface="Arial" panose="020B0604020202020204"/>
                  <a:cs typeface="Arial"/>
                </a:rPr>
                <a:t>Biochemicals (NZ)</a:t>
              </a:r>
            </a:p>
          </p:txBody>
        </p:sp>
        <p:sp>
          <p:nvSpPr>
            <p:cNvPr id="106" name="Textfeld 88">
              <a:extLst>
                <a:ext uri="{FF2B5EF4-FFF2-40B4-BE49-F238E27FC236}">
                  <a16:creationId xmlns:a16="http://schemas.microsoft.com/office/drawing/2014/main" id="{37005E43-FF12-B045-B503-95F497CE256D}"/>
                </a:ext>
              </a:extLst>
            </p:cNvPr>
            <p:cNvSpPr txBox="1"/>
            <p:nvPr/>
          </p:nvSpPr>
          <p:spPr>
            <a:xfrm>
              <a:off x="7486748" y="3012661"/>
              <a:ext cx="1407437" cy="115416"/>
            </a:xfrm>
            <a:prstGeom prst="rect">
              <a:avLst/>
            </a:prstGeom>
            <a:noFill/>
          </p:spPr>
          <p:txBody>
            <a:bodyPr wrap="none" lIns="0" tIns="0" rIns="0" bIns="0" rtlCol="0">
              <a:spAutoFit/>
            </a:bodyPr>
            <a:lstStyle/>
            <a:p>
              <a:r>
                <a:rPr lang="de-DE" sz="750" dirty="0" err="1">
                  <a:solidFill>
                    <a:schemeClr val="bg1">
                      <a:lumMod val="50000"/>
                    </a:schemeClr>
                  </a:solidFill>
                  <a:latin typeface="Arial" panose="020B0604020202020204"/>
                  <a:cs typeface="Arial"/>
                </a:rPr>
                <a:t>Process</a:t>
              </a:r>
              <a:r>
                <a:rPr lang="de-DE" sz="750" dirty="0">
                  <a:solidFill>
                    <a:schemeClr val="bg1">
                      <a:lumMod val="50000"/>
                    </a:schemeClr>
                  </a:solidFill>
                  <a:latin typeface="Arial" panose="020B0604020202020204"/>
                  <a:cs typeface="Arial"/>
                </a:rPr>
                <a:t> Research &amp; Chem. Eng.</a:t>
              </a:r>
              <a:endParaRPr lang="de-AT" sz="750" dirty="0" err="1">
                <a:solidFill>
                  <a:schemeClr val="bg1">
                    <a:lumMod val="50000"/>
                  </a:schemeClr>
                </a:solidFill>
                <a:latin typeface="Arial" panose="020B0604020202020204"/>
                <a:cs typeface="Arial"/>
              </a:endParaRPr>
            </a:p>
          </p:txBody>
        </p:sp>
      </p:grpSp>
      <p:grpSp>
        <p:nvGrpSpPr>
          <p:cNvPr id="20" name="Group 19">
            <a:extLst>
              <a:ext uri="{FF2B5EF4-FFF2-40B4-BE49-F238E27FC236}">
                <a16:creationId xmlns:a16="http://schemas.microsoft.com/office/drawing/2014/main" id="{E02E1198-3A73-CB49-B4C6-09D414CDCABF}"/>
              </a:ext>
            </a:extLst>
          </p:cNvPr>
          <p:cNvGrpSpPr/>
          <p:nvPr/>
        </p:nvGrpSpPr>
        <p:grpSpPr>
          <a:xfrm>
            <a:off x="5510330" y="3758674"/>
            <a:ext cx="1510349" cy="952639"/>
            <a:chOff x="3902788" y="3303644"/>
            <a:chExt cx="1510349" cy="952639"/>
          </a:xfrm>
        </p:grpSpPr>
        <p:sp>
          <p:nvSpPr>
            <p:cNvPr id="69" name="Rechteck 41">
              <a:extLst>
                <a:ext uri="{FF2B5EF4-FFF2-40B4-BE49-F238E27FC236}">
                  <a16:creationId xmlns:a16="http://schemas.microsoft.com/office/drawing/2014/main" id="{879DCE0B-5B26-294B-9FF7-17259154E985}"/>
                </a:ext>
              </a:extLst>
            </p:cNvPr>
            <p:cNvSpPr/>
            <p:nvPr/>
          </p:nvSpPr>
          <p:spPr>
            <a:xfrm>
              <a:off x="3902788" y="3740798"/>
              <a:ext cx="1510349"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Wettability Solutions (US) </a:t>
              </a:r>
            </a:p>
          </p:txBody>
        </p:sp>
        <p:pic>
          <p:nvPicPr>
            <p:cNvPr id="80" name="Grafik 77">
              <a:extLst>
                <a:ext uri="{FF2B5EF4-FFF2-40B4-BE49-F238E27FC236}">
                  <a16:creationId xmlns:a16="http://schemas.microsoft.com/office/drawing/2014/main" id="{D3F2AB16-233D-5241-AD2F-7929514D7E88}"/>
                </a:ext>
              </a:extLst>
            </p:cNvPr>
            <p:cNvPicPr>
              <a:picLocks noChangeAspect="1"/>
            </p:cNvPicPr>
            <p:nvPr/>
          </p:nvPicPr>
          <p:blipFill rotWithShape="1">
            <a:blip r:embed="rId18"/>
            <a:srcRect t="11026" b="12133"/>
            <a:stretch/>
          </p:blipFill>
          <p:spPr>
            <a:xfrm>
              <a:off x="4235301" y="3303644"/>
              <a:ext cx="845322" cy="401545"/>
            </a:xfrm>
            <a:prstGeom prst="rect">
              <a:avLst/>
            </a:prstGeom>
          </p:spPr>
        </p:pic>
        <p:sp>
          <p:nvSpPr>
            <p:cNvPr id="107" name="Textfeld 89">
              <a:extLst>
                <a:ext uri="{FF2B5EF4-FFF2-40B4-BE49-F238E27FC236}">
                  <a16:creationId xmlns:a16="http://schemas.microsoft.com/office/drawing/2014/main" id="{BA06E36D-1CFE-8F42-B4E1-203DCAC84903}"/>
                </a:ext>
              </a:extLst>
            </p:cNvPr>
            <p:cNvSpPr txBox="1"/>
            <p:nvPr/>
          </p:nvSpPr>
          <p:spPr>
            <a:xfrm>
              <a:off x="4149410" y="4025451"/>
              <a:ext cx="1017105" cy="230832"/>
            </a:xfrm>
            <a:prstGeom prst="rect">
              <a:avLst/>
            </a:prstGeom>
            <a:noFill/>
          </p:spPr>
          <p:txBody>
            <a:bodyPr wrap="square" lIns="0" tIns="0" rIns="0" bIns="0" rtlCol="0">
              <a:spAutoFit/>
            </a:bodyPr>
            <a:lstStyle/>
            <a:p>
              <a:r>
                <a:rPr lang="de-DE" sz="750" dirty="0">
                  <a:solidFill>
                    <a:schemeClr val="bg1">
                      <a:lumMod val="50000"/>
                    </a:schemeClr>
                  </a:solidFill>
                  <a:latin typeface="Arial" panose="020B0604020202020204"/>
                  <a:cs typeface="Arial"/>
                </a:rPr>
                <a:t>Performance Materials</a:t>
              </a:r>
            </a:p>
            <a:p>
              <a:r>
                <a:rPr lang="de-DE" sz="750" dirty="0" err="1">
                  <a:solidFill>
                    <a:schemeClr val="bg1">
                      <a:lumMod val="50000"/>
                    </a:schemeClr>
                  </a:solidFill>
                  <a:latin typeface="Arial" panose="020B0604020202020204"/>
                  <a:cs typeface="Arial"/>
                </a:rPr>
                <a:t>Dispersions</a:t>
              </a:r>
              <a:r>
                <a:rPr lang="de-DE" sz="750" dirty="0">
                  <a:solidFill>
                    <a:schemeClr val="bg1">
                      <a:lumMod val="50000"/>
                    </a:schemeClr>
                  </a:solidFill>
                  <a:latin typeface="Arial" panose="020B0604020202020204"/>
                  <a:cs typeface="Arial"/>
                </a:rPr>
                <a:t> &amp; Pigments</a:t>
              </a:r>
              <a:endParaRPr lang="de-AT" sz="750" dirty="0" err="1">
                <a:solidFill>
                  <a:schemeClr val="bg1">
                    <a:lumMod val="50000"/>
                  </a:schemeClr>
                </a:solidFill>
                <a:latin typeface="Arial" panose="020B0604020202020204"/>
                <a:cs typeface="Arial"/>
              </a:endParaRPr>
            </a:p>
          </p:txBody>
        </p:sp>
      </p:grpSp>
      <p:grpSp>
        <p:nvGrpSpPr>
          <p:cNvPr id="32" name="Group 31">
            <a:extLst>
              <a:ext uri="{FF2B5EF4-FFF2-40B4-BE49-F238E27FC236}">
                <a16:creationId xmlns:a16="http://schemas.microsoft.com/office/drawing/2014/main" id="{569DEF20-6CC1-7942-8625-6C0E4375FF2F}"/>
              </a:ext>
            </a:extLst>
          </p:cNvPr>
          <p:cNvGrpSpPr/>
          <p:nvPr/>
        </p:nvGrpSpPr>
        <p:grpSpPr>
          <a:xfrm>
            <a:off x="9721042" y="4414101"/>
            <a:ext cx="1497055" cy="820844"/>
            <a:chOff x="7407694" y="4782269"/>
            <a:chExt cx="1497055" cy="820844"/>
          </a:xfrm>
        </p:grpSpPr>
        <p:pic>
          <p:nvPicPr>
            <p:cNvPr id="105" name="Grafik 23">
              <a:extLst>
                <a:ext uri="{FF2B5EF4-FFF2-40B4-BE49-F238E27FC236}">
                  <a16:creationId xmlns:a16="http://schemas.microsoft.com/office/drawing/2014/main" id="{D8310E30-7A7C-5346-AC24-E60B06B822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07694" y="4782269"/>
              <a:ext cx="1497055" cy="499019"/>
            </a:xfrm>
            <a:prstGeom prst="rect">
              <a:avLst/>
            </a:prstGeom>
          </p:spPr>
        </p:pic>
        <p:sp>
          <p:nvSpPr>
            <p:cNvPr id="109" name="Rechteck 91">
              <a:extLst>
                <a:ext uri="{FF2B5EF4-FFF2-40B4-BE49-F238E27FC236}">
                  <a16:creationId xmlns:a16="http://schemas.microsoft.com/office/drawing/2014/main" id="{900D2E56-862F-094B-B817-C33F860DB4B8}"/>
                </a:ext>
              </a:extLst>
            </p:cNvPr>
            <p:cNvSpPr/>
            <p:nvPr/>
          </p:nvSpPr>
          <p:spPr>
            <a:xfrm>
              <a:off x="7539217" y="5312264"/>
              <a:ext cx="1219281" cy="290849"/>
            </a:xfrm>
            <a:prstGeom prst="rect">
              <a:avLst/>
            </a:prstGeom>
          </p:spPr>
          <p:txBody>
            <a:bodyPr wrap="square" lIns="0" tIns="0" rIns="0" bIns="0">
              <a:spAutoFit/>
            </a:bodyPr>
            <a:lstStyle/>
            <a:p>
              <a:pPr algn="ctr">
                <a:lnSpc>
                  <a:spcPct val="90000"/>
                </a:lnSpc>
              </a:pPr>
              <a:r>
                <a:rPr lang="zh-CN" altLang="en-US" sz="1050" b="1" dirty="0">
                  <a:solidFill>
                    <a:srgbClr val="004A96"/>
                  </a:solidFill>
                  <a:latin typeface="楷体" panose="02010609060101010101" pitchFamily="49" charset="-122"/>
                  <a:ea typeface="楷体" panose="02010609060101010101" pitchFamily="49" charset="-122"/>
                  <a:cs typeface="Arial"/>
                </a:rPr>
                <a:t>早期新材料基金</a:t>
              </a:r>
              <a:endParaRPr lang="en-US" altLang="zh-CN" sz="1050" b="1" dirty="0">
                <a:solidFill>
                  <a:srgbClr val="004A96"/>
                </a:solidFill>
                <a:latin typeface="楷体" panose="02010609060101010101" pitchFamily="49" charset="-122"/>
                <a:ea typeface="楷体" panose="02010609060101010101" pitchFamily="49" charset="-122"/>
                <a:cs typeface="Arial"/>
              </a:endParaRPr>
            </a:p>
            <a:p>
              <a:pPr algn="ctr">
                <a:lnSpc>
                  <a:spcPct val="90000"/>
                </a:lnSpc>
              </a:pPr>
              <a:r>
                <a:rPr lang="en-US" sz="1050" b="1" dirty="0">
                  <a:solidFill>
                    <a:srgbClr val="004A96"/>
                  </a:solidFill>
                  <a:latin typeface="楷体" panose="02010609060101010101" pitchFamily="49" charset="-122"/>
                  <a:ea typeface="楷体" panose="02010609060101010101" pitchFamily="49" charset="-122"/>
                  <a:cs typeface="Arial"/>
                </a:rPr>
                <a:t>(</a:t>
              </a:r>
              <a:r>
                <a:rPr lang="zh-CN" altLang="en-US" sz="1050" b="1" dirty="0">
                  <a:solidFill>
                    <a:srgbClr val="004A96"/>
                  </a:solidFill>
                  <a:latin typeface="楷体" panose="02010609060101010101" pitchFamily="49" charset="-122"/>
                  <a:ea typeface="楷体" panose="02010609060101010101" pitchFamily="49" charset="-122"/>
                  <a:cs typeface="Arial"/>
                </a:rPr>
                <a:t>中国上海</a:t>
              </a:r>
              <a:r>
                <a:rPr lang="en-US" sz="1050" b="1" dirty="0">
                  <a:solidFill>
                    <a:srgbClr val="004A96"/>
                  </a:solidFill>
                  <a:latin typeface="楷体" panose="02010609060101010101" pitchFamily="49" charset="-122"/>
                  <a:ea typeface="楷体" panose="02010609060101010101" pitchFamily="49" charset="-122"/>
                  <a:cs typeface="Arial"/>
                </a:rPr>
                <a:t>)</a:t>
              </a:r>
            </a:p>
          </p:txBody>
        </p:sp>
      </p:grpSp>
      <p:grpSp>
        <p:nvGrpSpPr>
          <p:cNvPr id="33" name="Group 32">
            <a:extLst>
              <a:ext uri="{FF2B5EF4-FFF2-40B4-BE49-F238E27FC236}">
                <a16:creationId xmlns:a16="http://schemas.microsoft.com/office/drawing/2014/main" id="{30BB67B0-C153-CC4B-923E-C1BEC66E27DD}"/>
              </a:ext>
            </a:extLst>
          </p:cNvPr>
          <p:cNvGrpSpPr/>
          <p:nvPr/>
        </p:nvGrpSpPr>
        <p:grpSpPr>
          <a:xfrm>
            <a:off x="9886195" y="3662433"/>
            <a:ext cx="1219281" cy="560130"/>
            <a:chOff x="7549384" y="4014348"/>
            <a:chExt cx="1219281" cy="560130"/>
          </a:xfrm>
        </p:grpSpPr>
        <p:sp>
          <p:nvSpPr>
            <p:cNvPr id="108" name="Rechteck 90">
              <a:extLst>
                <a:ext uri="{FF2B5EF4-FFF2-40B4-BE49-F238E27FC236}">
                  <a16:creationId xmlns:a16="http://schemas.microsoft.com/office/drawing/2014/main" id="{71E895E0-A951-4D4E-8AC3-147986E66BC9}"/>
                </a:ext>
              </a:extLst>
            </p:cNvPr>
            <p:cNvSpPr/>
            <p:nvPr/>
          </p:nvSpPr>
          <p:spPr>
            <a:xfrm>
              <a:off x="7549384" y="4429054"/>
              <a:ext cx="1219281" cy="145424"/>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HTGF Seed (DE)</a:t>
              </a:r>
            </a:p>
          </p:txBody>
        </p:sp>
        <p:pic>
          <p:nvPicPr>
            <p:cNvPr id="110" name="Grafik 6">
              <a:extLst>
                <a:ext uri="{FF2B5EF4-FFF2-40B4-BE49-F238E27FC236}">
                  <a16:creationId xmlns:a16="http://schemas.microsoft.com/office/drawing/2014/main" id="{09304010-279F-CB4B-B333-FA15F464D1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40927" y="4014348"/>
              <a:ext cx="362682" cy="382474"/>
            </a:xfrm>
            <a:prstGeom prst="rect">
              <a:avLst/>
            </a:prstGeom>
          </p:spPr>
        </p:pic>
      </p:grpSp>
      <p:grpSp>
        <p:nvGrpSpPr>
          <p:cNvPr id="14" name="Group 13">
            <a:extLst>
              <a:ext uri="{FF2B5EF4-FFF2-40B4-BE49-F238E27FC236}">
                <a16:creationId xmlns:a16="http://schemas.microsoft.com/office/drawing/2014/main" id="{07F01A55-9EAA-3540-BDB5-458E10567C92}"/>
              </a:ext>
            </a:extLst>
          </p:cNvPr>
          <p:cNvGrpSpPr/>
          <p:nvPr/>
        </p:nvGrpSpPr>
        <p:grpSpPr>
          <a:xfrm>
            <a:off x="579448" y="5018039"/>
            <a:ext cx="1777631" cy="963801"/>
            <a:chOff x="402138" y="4919132"/>
            <a:chExt cx="1429966" cy="768694"/>
          </a:xfrm>
        </p:grpSpPr>
        <p:pic>
          <p:nvPicPr>
            <p:cNvPr id="82" name="Grafik 83">
              <a:extLst>
                <a:ext uri="{FF2B5EF4-FFF2-40B4-BE49-F238E27FC236}">
                  <a16:creationId xmlns:a16="http://schemas.microsoft.com/office/drawing/2014/main" id="{CBE0916D-F614-1948-A2AB-3778A5432998}"/>
                </a:ext>
              </a:extLst>
            </p:cNvPr>
            <p:cNvPicPr>
              <a:picLocks noChangeAspect="1"/>
            </p:cNvPicPr>
            <p:nvPr/>
          </p:nvPicPr>
          <p:blipFill>
            <a:blip r:embed="rId21"/>
            <a:stretch>
              <a:fillRect/>
            </a:stretch>
          </p:blipFill>
          <p:spPr>
            <a:xfrm>
              <a:off x="612170" y="4919132"/>
              <a:ext cx="916422" cy="361949"/>
            </a:xfrm>
            <a:prstGeom prst="rect">
              <a:avLst/>
            </a:prstGeom>
          </p:spPr>
        </p:pic>
        <p:sp>
          <p:nvSpPr>
            <p:cNvPr id="97" name="Textfeld 70">
              <a:extLst>
                <a:ext uri="{FF2B5EF4-FFF2-40B4-BE49-F238E27FC236}">
                  <a16:creationId xmlns:a16="http://schemas.microsoft.com/office/drawing/2014/main" id="{981442DF-9B71-D44D-ADC1-76C6C727E1BF}"/>
                </a:ext>
              </a:extLst>
            </p:cNvPr>
            <p:cNvSpPr txBox="1"/>
            <p:nvPr/>
          </p:nvSpPr>
          <p:spPr>
            <a:xfrm>
              <a:off x="652907" y="5572410"/>
              <a:ext cx="884858" cy="115416"/>
            </a:xfrm>
            <a:prstGeom prst="rect">
              <a:avLst/>
            </a:prstGeom>
            <a:noFill/>
          </p:spPr>
          <p:txBody>
            <a:bodyPr wrap="none" lIns="0" tIns="0" rIns="0" bIns="0" rtlCol="0">
              <a:spAutoFit/>
            </a:bodyPr>
            <a:lstStyle/>
            <a:p>
              <a:r>
                <a:rPr lang="de-DE" sz="750" dirty="0">
                  <a:solidFill>
                    <a:schemeClr val="bg1">
                      <a:lumMod val="50000"/>
                    </a:schemeClr>
                  </a:solidFill>
                  <a:latin typeface="Arial" panose="020B0604020202020204"/>
                  <a:cs typeface="Arial"/>
                </a:rPr>
                <a:t>BASF New Business</a:t>
              </a:r>
              <a:endParaRPr lang="de-AT" sz="750" dirty="0" err="1">
                <a:solidFill>
                  <a:schemeClr val="bg1">
                    <a:lumMod val="50000"/>
                  </a:schemeClr>
                </a:solidFill>
                <a:latin typeface="Arial" panose="020B0604020202020204"/>
                <a:cs typeface="Arial"/>
              </a:endParaRPr>
            </a:p>
          </p:txBody>
        </p:sp>
        <p:sp>
          <p:nvSpPr>
            <p:cNvPr id="111" name="Rechteck 82">
              <a:extLst>
                <a:ext uri="{FF2B5EF4-FFF2-40B4-BE49-F238E27FC236}">
                  <a16:creationId xmlns:a16="http://schemas.microsoft.com/office/drawing/2014/main" id="{CC179F0B-0A71-DB47-8FED-4BFB2353124D}"/>
                </a:ext>
              </a:extLst>
            </p:cNvPr>
            <p:cNvSpPr/>
            <p:nvPr/>
          </p:nvSpPr>
          <p:spPr>
            <a:xfrm>
              <a:off x="402138" y="5359451"/>
              <a:ext cx="1429966"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Iron Flow Batteries (US)</a:t>
              </a:r>
            </a:p>
          </p:txBody>
        </p:sp>
      </p:grpSp>
      <p:grpSp>
        <p:nvGrpSpPr>
          <p:cNvPr id="25" name="Group 24">
            <a:extLst>
              <a:ext uri="{FF2B5EF4-FFF2-40B4-BE49-F238E27FC236}">
                <a16:creationId xmlns:a16="http://schemas.microsoft.com/office/drawing/2014/main" id="{4BD5B941-5B01-EA40-AEC4-8379FFBAD621}"/>
              </a:ext>
            </a:extLst>
          </p:cNvPr>
          <p:cNvGrpSpPr/>
          <p:nvPr/>
        </p:nvGrpSpPr>
        <p:grpSpPr>
          <a:xfrm>
            <a:off x="7167994" y="3777444"/>
            <a:ext cx="1510349" cy="1020735"/>
            <a:chOff x="5649588" y="3361157"/>
            <a:chExt cx="1510349" cy="1020735"/>
          </a:xfrm>
        </p:grpSpPr>
        <p:pic>
          <p:nvPicPr>
            <p:cNvPr id="112" name="Picture 11">
              <a:extLst>
                <a:ext uri="{FF2B5EF4-FFF2-40B4-BE49-F238E27FC236}">
                  <a16:creationId xmlns:a16="http://schemas.microsoft.com/office/drawing/2014/main" id="{EFAB5EED-5581-8047-B5CD-06066BAD17E3}"/>
                </a:ext>
              </a:extLst>
            </p:cNvPr>
            <p:cNvPicPr>
              <a:picLocks noChangeAspect="1"/>
            </p:cNvPicPr>
            <p:nvPr/>
          </p:nvPicPr>
          <p:blipFill>
            <a:blip r:embed="rId22"/>
            <a:stretch>
              <a:fillRect/>
            </a:stretch>
          </p:blipFill>
          <p:spPr>
            <a:xfrm>
              <a:off x="5792949" y="3361157"/>
              <a:ext cx="1156974" cy="494618"/>
            </a:xfrm>
            <a:prstGeom prst="rect">
              <a:avLst/>
            </a:prstGeom>
          </p:spPr>
        </p:pic>
        <p:sp>
          <p:nvSpPr>
            <p:cNvPr id="113" name="Rechteck 48">
              <a:extLst>
                <a:ext uri="{FF2B5EF4-FFF2-40B4-BE49-F238E27FC236}">
                  <a16:creationId xmlns:a16="http://schemas.microsoft.com/office/drawing/2014/main" id="{0332D526-3BE6-9341-AA11-78C5C446AF89}"/>
                </a:ext>
              </a:extLst>
            </p:cNvPr>
            <p:cNvSpPr/>
            <p:nvPr/>
          </p:nvSpPr>
          <p:spPr>
            <a:xfrm>
              <a:off x="5649588" y="3914736"/>
              <a:ext cx="1510349"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New class of </a:t>
              </a:r>
              <a:r>
                <a:rPr lang="en-US" sz="1050" b="1" dirty="0" err="1">
                  <a:solidFill>
                    <a:schemeClr val="bg1">
                      <a:lumMod val="50000"/>
                    </a:schemeClr>
                  </a:solidFill>
                  <a:latin typeface="Arial" panose="020B0604020202020204"/>
                  <a:cs typeface="Arial"/>
                </a:rPr>
                <a:t>pheremones</a:t>
              </a:r>
              <a:r>
                <a:rPr lang="en-US" sz="1050" b="1" dirty="0">
                  <a:solidFill>
                    <a:schemeClr val="bg1">
                      <a:lumMod val="50000"/>
                    </a:schemeClr>
                  </a:solidFill>
                  <a:latin typeface="Arial" panose="020B0604020202020204"/>
                  <a:cs typeface="Arial"/>
                </a:rPr>
                <a:t> (US) </a:t>
              </a:r>
            </a:p>
          </p:txBody>
        </p:sp>
        <p:sp>
          <p:nvSpPr>
            <p:cNvPr id="114" name="Textfeld 49">
              <a:extLst>
                <a:ext uri="{FF2B5EF4-FFF2-40B4-BE49-F238E27FC236}">
                  <a16:creationId xmlns:a16="http://schemas.microsoft.com/office/drawing/2014/main" id="{9BC2EBAD-D971-3B44-B482-32915E06109D}"/>
                </a:ext>
              </a:extLst>
            </p:cNvPr>
            <p:cNvSpPr txBox="1"/>
            <p:nvPr/>
          </p:nvSpPr>
          <p:spPr>
            <a:xfrm>
              <a:off x="5911118" y="4266476"/>
              <a:ext cx="1017105" cy="115416"/>
            </a:xfrm>
            <a:prstGeom prst="rect">
              <a:avLst/>
            </a:prstGeom>
            <a:noFill/>
          </p:spPr>
          <p:txBody>
            <a:bodyPr wrap="square" lIns="0" tIns="0" rIns="0" bIns="0" rtlCol="0">
              <a:spAutoFit/>
            </a:bodyPr>
            <a:lstStyle/>
            <a:p>
              <a:r>
                <a:rPr lang="de-DE" sz="750" dirty="0" err="1">
                  <a:solidFill>
                    <a:schemeClr val="bg1">
                      <a:lumMod val="50000"/>
                    </a:schemeClr>
                  </a:solidFill>
                  <a:latin typeface="Arial" panose="020B0604020202020204"/>
                  <a:cs typeface="Arial"/>
                </a:rPr>
                <a:t>Agricultural</a:t>
              </a:r>
              <a:r>
                <a:rPr lang="de-DE" sz="750" dirty="0">
                  <a:solidFill>
                    <a:schemeClr val="bg1">
                      <a:lumMod val="50000"/>
                    </a:schemeClr>
                  </a:solidFill>
                  <a:latin typeface="Arial" panose="020B0604020202020204"/>
                  <a:cs typeface="Arial"/>
                </a:rPr>
                <a:t> Solutions</a:t>
              </a:r>
            </a:p>
          </p:txBody>
        </p:sp>
      </p:grpSp>
      <p:grpSp>
        <p:nvGrpSpPr>
          <p:cNvPr id="28" name="Group 27">
            <a:extLst>
              <a:ext uri="{FF2B5EF4-FFF2-40B4-BE49-F238E27FC236}">
                <a16:creationId xmlns:a16="http://schemas.microsoft.com/office/drawing/2014/main" id="{822A83A9-601B-1345-A1A3-F21018C5B45E}"/>
              </a:ext>
            </a:extLst>
          </p:cNvPr>
          <p:cNvGrpSpPr/>
          <p:nvPr/>
        </p:nvGrpSpPr>
        <p:grpSpPr>
          <a:xfrm>
            <a:off x="7158066" y="5256209"/>
            <a:ext cx="1310263" cy="696338"/>
            <a:chOff x="5675089" y="4587532"/>
            <a:chExt cx="1310263" cy="696338"/>
          </a:xfrm>
        </p:grpSpPr>
        <p:pic>
          <p:nvPicPr>
            <p:cNvPr id="115" name="Picture 149" descr="Re-Flekt">
              <a:hlinkClick r:id="rId23"/>
              <a:extLst>
                <a:ext uri="{FF2B5EF4-FFF2-40B4-BE49-F238E27FC236}">
                  <a16:creationId xmlns:a16="http://schemas.microsoft.com/office/drawing/2014/main" id="{566D21A6-3F82-F34B-B41D-4AA23968644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95443" y="4587532"/>
              <a:ext cx="1071563" cy="142875"/>
            </a:xfrm>
            <a:prstGeom prst="rect">
              <a:avLst/>
            </a:prstGeom>
            <a:noFill/>
            <a:extLst>
              <a:ext uri="{909E8E84-426E-40DD-AFC4-6F175D3DCCD1}">
                <a14:hiddenFill xmlns:a14="http://schemas.microsoft.com/office/drawing/2010/main">
                  <a:solidFill>
                    <a:srgbClr val="FFFFFF"/>
                  </a:solidFill>
                </a14:hiddenFill>
              </a:ext>
            </a:extLst>
          </p:spPr>
        </p:pic>
        <p:sp>
          <p:nvSpPr>
            <p:cNvPr id="116" name="Rechteck 54">
              <a:extLst>
                <a:ext uri="{FF2B5EF4-FFF2-40B4-BE49-F238E27FC236}">
                  <a16:creationId xmlns:a16="http://schemas.microsoft.com/office/drawing/2014/main" id="{18E4DC27-3688-1944-93DA-9A5462134ED8}"/>
                </a:ext>
              </a:extLst>
            </p:cNvPr>
            <p:cNvSpPr/>
            <p:nvPr/>
          </p:nvSpPr>
          <p:spPr>
            <a:xfrm>
              <a:off x="5675089" y="4859450"/>
              <a:ext cx="1310263" cy="290849"/>
            </a:xfrm>
            <a:prstGeom prst="rect">
              <a:avLst/>
            </a:prstGeom>
          </p:spPr>
          <p:txBody>
            <a:bodyPr wrap="square" lIns="0" tIns="0" rIns="0" bIns="0">
              <a:spAutoFit/>
            </a:bodyPr>
            <a:lstStyle/>
            <a:p>
              <a:pPr algn="ctr">
                <a:lnSpc>
                  <a:spcPct val="90000"/>
                </a:lnSpc>
              </a:pPr>
              <a:r>
                <a:rPr lang="en-US" sz="1050" b="1" dirty="0">
                  <a:solidFill>
                    <a:schemeClr val="bg1">
                      <a:lumMod val="50000"/>
                    </a:schemeClr>
                  </a:solidFill>
                  <a:latin typeface="Arial" panose="020B0604020202020204"/>
                  <a:cs typeface="Arial"/>
                </a:rPr>
                <a:t>Augmented Reality  Software (DE) </a:t>
              </a:r>
            </a:p>
          </p:txBody>
        </p:sp>
        <p:sp>
          <p:nvSpPr>
            <p:cNvPr id="117" name="Textfeld 57">
              <a:extLst>
                <a:ext uri="{FF2B5EF4-FFF2-40B4-BE49-F238E27FC236}">
                  <a16:creationId xmlns:a16="http://schemas.microsoft.com/office/drawing/2014/main" id="{98CC8EF0-E29D-534D-AB2C-0CFBB4882660}"/>
                </a:ext>
              </a:extLst>
            </p:cNvPr>
            <p:cNvSpPr txBox="1"/>
            <p:nvPr/>
          </p:nvSpPr>
          <p:spPr>
            <a:xfrm>
              <a:off x="5888754" y="5168454"/>
              <a:ext cx="1017105" cy="115416"/>
            </a:xfrm>
            <a:prstGeom prst="rect">
              <a:avLst/>
            </a:prstGeom>
            <a:noFill/>
          </p:spPr>
          <p:txBody>
            <a:bodyPr wrap="square" lIns="0" tIns="0" rIns="0" bIns="0" rtlCol="0">
              <a:spAutoFit/>
            </a:bodyPr>
            <a:lstStyle/>
            <a:p>
              <a:r>
                <a:rPr lang="de-DE" sz="750" dirty="0">
                  <a:solidFill>
                    <a:schemeClr val="bg1">
                      <a:lumMod val="50000"/>
                    </a:schemeClr>
                  </a:solidFill>
                  <a:latin typeface="Arial" panose="020B0604020202020204"/>
                  <a:cs typeface="Arial"/>
                </a:rPr>
                <a:t>Coatings / BASF 4.0</a:t>
              </a:r>
            </a:p>
          </p:txBody>
        </p:sp>
      </p:grpSp>
      <p:sp>
        <p:nvSpPr>
          <p:cNvPr id="119" name="Rechteck 91">
            <a:extLst>
              <a:ext uri="{FF2B5EF4-FFF2-40B4-BE49-F238E27FC236}">
                <a16:creationId xmlns:a16="http://schemas.microsoft.com/office/drawing/2014/main" id="{BBCBAB5B-0AC7-B548-97DF-EDC7CB4DD16E}"/>
              </a:ext>
            </a:extLst>
          </p:cNvPr>
          <p:cNvSpPr/>
          <p:nvPr/>
        </p:nvSpPr>
        <p:spPr>
          <a:xfrm>
            <a:off x="9840508" y="5894264"/>
            <a:ext cx="1241932" cy="290849"/>
          </a:xfrm>
          <a:prstGeom prst="rect">
            <a:avLst/>
          </a:prstGeom>
        </p:spPr>
        <p:txBody>
          <a:bodyPr wrap="square" lIns="0" tIns="0" rIns="0" bIns="0">
            <a:spAutoFit/>
          </a:bodyPr>
          <a:lstStyle/>
          <a:p>
            <a:pPr algn="ctr">
              <a:lnSpc>
                <a:spcPct val="90000"/>
              </a:lnSpc>
            </a:pPr>
            <a:r>
              <a:rPr lang="zh-CN" altLang="en-US" sz="1050" b="1" dirty="0">
                <a:solidFill>
                  <a:srgbClr val="004A96"/>
                </a:solidFill>
                <a:latin typeface="楷体" panose="02010609060101010101" pitchFamily="49" charset="-122"/>
                <a:ea typeface="楷体" panose="02010609060101010101" pitchFamily="49" charset="-122"/>
                <a:cs typeface="Arial"/>
              </a:rPr>
              <a:t>成长型新材料基金</a:t>
            </a:r>
            <a:endParaRPr lang="en-US" altLang="zh-CN" sz="1050" b="1" dirty="0">
              <a:solidFill>
                <a:srgbClr val="004A96"/>
              </a:solidFill>
              <a:latin typeface="楷体" panose="02010609060101010101" pitchFamily="49" charset="-122"/>
              <a:ea typeface="楷体" panose="02010609060101010101" pitchFamily="49" charset="-122"/>
              <a:cs typeface="Arial"/>
            </a:endParaRPr>
          </a:p>
          <a:p>
            <a:pPr algn="ctr">
              <a:lnSpc>
                <a:spcPct val="90000"/>
              </a:lnSpc>
            </a:pPr>
            <a:r>
              <a:rPr lang="zh-CN" altLang="en-US" sz="1050" b="1" dirty="0">
                <a:solidFill>
                  <a:srgbClr val="004A96"/>
                </a:solidFill>
                <a:latin typeface="楷体" panose="02010609060101010101" pitchFamily="49" charset="-122"/>
                <a:ea typeface="楷体" panose="02010609060101010101" pitchFamily="49" charset="-122"/>
                <a:cs typeface="Arial"/>
              </a:rPr>
              <a:t>（中国上海）</a:t>
            </a:r>
            <a:endParaRPr lang="en-US" sz="1050" b="1" dirty="0">
              <a:solidFill>
                <a:srgbClr val="004A96"/>
              </a:solidFill>
              <a:latin typeface="楷体" panose="02010609060101010101" pitchFamily="49" charset="-122"/>
              <a:ea typeface="楷体" panose="02010609060101010101" pitchFamily="49" charset="-122"/>
              <a:cs typeface="Arial"/>
            </a:endParaRPr>
          </a:p>
        </p:txBody>
      </p:sp>
      <p:sp>
        <p:nvSpPr>
          <p:cNvPr id="126" name="Rounded Rectangle 125">
            <a:extLst>
              <a:ext uri="{FF2B5EF4-FFF2-40B4-BE49-F238E27FC236}">
                <a16:creationId xmlns:a16="http://schemas.microsoft.com/office/drawing/2014/main" id="{B3DD41EC-9063-354F-94E2-70B0C6F6AAB1}"/>
              </a:ext>
            </a:extLst>
          </p:cNvPr>
          <p:cNvSpPr/>
          <p:nvPr/>
        </p:nvSpPr>
        <p:spPr>
          <a:xfrm>
            <a:off x="2629004" y="2422973"/>
            <a:ext cx="2032644" cy="3105154"/>
          </a:xfrm>
          <a:prstGeom prst="roundRect">
            <a:avLst>
              <a:gd name="adj" fmla="val 5633"/>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a:extLst>
              <a:ext uri="{FF2B5EF4-FFF2-40B4-BE49-F238E27FC236}">
                <a16:creationId xmlns:a16="http://schemas.microsoft.com/office/drawing/2014/main" id="{0EE89B82-6447-614D-BE15-FB83A2B62E63}"/>
              </a:ext>
            </a:extLst>
          </p:cNvPr>
          <p:cNvSpPr/>
          <p:nvPr/>
        </p:nvSpPr>
        <p:spPr>
          <a:xfrm>
            <a:off x="9742455" y="4361593"/>
            <a:ext cx="1445279" cy="1977248"/>
          </a:xfrm>
          <a:prstGeom prst="roundRect">
            <a:avLst>
              <a:gd name="adj" fmla="val 5633"/>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63AD432-186A-4FA7-9FB9-9C39999761C5}"/>
              </a:ext>
            </a:extLst>
          </p:cNvPr>
          <p:cNvPicPr>
            <a:picLocks noChangeAspect="1"/>
          </p:cNvPicPr>
          <p:nvPr/>
        </p:nvPicPr>
        <p:blipFill rotWithShape="1">
          <a:blip r:embed="rId25"/>
          <a:srcRect l="7411" t="8775" r="9706" b="5516"/>
          <a:stretch/>
        </p:blipFill>
        <p:spPr>
          <a:xfrm>
            <a:off x="9795162" y="5470394"/>
            <a:ext cx="1304351" cy="458599"/>
          </a:xfrm>
          <a:prstGeom prst="rect">
            <a:avLst/>
          </a:prstGeom>
        </p:spPr>
      </p:pic>
      <p:grpSp>
        <p:nvGrpSpPr>
          <p:cNvPr id="67" name="Group 66">
            <a:extLst>
              <a:ext uri="{FF2B5EF4-FFF2-40B4-BE49-F238E27FC236}">
                <a16:creationId xmlns:a16="http://schemas.microsoft.com/office/drawing/2014/main" id="{5A74A8F8-FDF3-4640-9495-64FB26CA5CFC}"/>
              </a:ext>
            </a:extLst>
          </p:cNvPr>
          <p:cNvGrpSpPr/>
          <p:nvPr/>
        </p:nvGrpSpPr>
        <p:grpSpPr>
          <a:xfrm>
            <a:off x="2731865" y="4901094"/>
            <a:ext cx="1844727" cy="551759"/>
            <a:chOff x="2306122" y="3204040"/>
            <a:chExt cx="1234231" cy="397958"/>
          </a:xfrm>
        </p:grpSpPr>
        <p:sp>
          <p:nvSpPr>
            <p:cNvPr id="75" name="Rechteck 85">
              <a:extLst>
                <a:ext uri="{FF2B5EF4-FFF2-40B4-BE49-F238E27FC236}">
                  <a16:creationId xmlns:a16="http://schemas.microsoft.com/office/drawing/2014/main" id="{B504B508-731F-40DC-946D-57B8D971BCAF}"/>
                </a:ext>
              </a:extLst>
            </p:cNvPr>
            <p:cNvSpPr/>
            <p:nvPr/>
          </p:nvSpPr>
          <p:spPr>
            <a:xfrm>
              <a:off x="2306122" y="3204040"/>
              <a:ext cx="1234231" cy="209776"/>
            </a:xfrm>
            <a:prstGeom prst="rect">
              <a:avLst/>
            </a:prstGeom>
          </p:spPr>
          <p:txBody>
            <a:bodyPr wrap="square" lIns="0" tIns="0" rIns="0" bIns="0">
              <a:spAutoFit/>
            </a:bodyPr>
            <a:lstStyle/>
            <a:p>
              <a:pPr algn="ctr">
                <a:lnSpc>
                  <a:spcPct val="90000"/>
                </a:lnSpc>
              </a:pPr>
              <a:r>
                <a:rPr lang="zh-CN" altLang="en-US" sz="1050" b="1" dirty="0">
                  <a:solidFill>
                    <a:srgbClr val="004A96"/>
                  </a:solidFill>
                  <a:latin typeface="楷体" panose="02010609060101010101" pitchFamily="49" charset="-122"/>
                  <a:ea typeface="楷体" panose="02010609060101010101" pitchFamily="49" charset="-122"/>
                  <a:cs typeface="Arial"/>
                </a:rPr>
                <a:t>护肤品成分数字化平台</a:t>
              </a:r>
              <a:endParaRPr lang="en-US" altLang="zh-CN" sz="1050" b="1" dirty="0">
                <a:solidFill>
                  <a:srgbClr val="004A96"/>
                </a:solidFill>
                <a:latin typeface="楷体" panose="02010609060101010101" pitchFamily="49" charset="-122"/>
                <a:ea typeface="楷体" panose="02010609060101010101" pitchFamily="49" charset="-122"/>
                <a:cs typeface="Arial"/>
              </a:endParaRPr>
            </a:p>
            <a:p>
              <a:pPr algn="ctr">
                <a:lnSpc>
                  <a:spcPct val="90000"/>
                </a:lnSpc>
              </a:pPr>
              <a:r>
                <a:rPr lang="en-US" altLang="zh-CN" sz="1050" b="1" dirty="0">
                  <a:solidFill>
                    <a:srgbClr val="004A96"/>
                  </a:solidFill>
                  <a:latin typeface="楷体" panose="02010609060101010101" pitchFamily="49" charset="-122"/>
                  <a:ea typeface="楷体" panose="02010609060101010101" pitchFamily="49" charset="-122"/>
                  <a:cs typeface="Arial"/>
                </a:rPr>
                <a:t>(</a:t>
              </a:r>
              <a:r>
                <a:rPr lang="zh-CN" altLang="en-US" sz="1050" b="1" dirty="0">
                  <a:solidFill>
                    <a:srgbClr val="004A96"/>
                  </a:solidFill>
                  <a:latin typeface="楷体" panose="02010609060101010101" pitchFamily="49" charset="-122"/>
                  <a:ea typeface="楷体" panose="02010609060101010101" pitchFamily="49" charset="-122"/>
                  <a:cs typeface="Arial"/>
                </a:rPr>
                <a:t>中国武汉</a:t>
              </a:r>
              <a:r>
                <a:rPr lang="en-US" altLang="zh-CN" sz="1050" b="1" dirty="0">
                  <a:solidFill>
                    <a:srgbClr val="004A96"/>
                  </a:solidFill>
                  <a:latin typeface="楷体" panose="02010609060101010101" pitchFamily="49" charset="-122"/>
                  <a:ea typeface="楷体" panose="02010609060101010101" pitchFamily="49" charset="-122"/>
                  <a:cs typeface="Arial"/>
                </a:rPr>
                <a:t>)</a:t>
              </a:r>
              <a:endParaRPr lang="en-US" sz="1050" b="1" dirty="0">
                <a:solidFill>
                  <a:srgbClr val="004A96"/>
                </a:solidFill>
                <a:latin typeface="楷体" panose="02010609060101010101" pitchFamily="49" charset="-122"/>
                <a:ea typeface="楷体" panose="02010609060101010101" pitchFamily="49" charset="-122"/>
                <a:cs typeface="Arial"/>
              </a:endParaRPr>
            </a:p>
          </p:txBody>
        </p:sp>
        <p:sp>
          <p:nvSpPr>
            <p:cNvPr id="76" name="Textfeld 87">
              <a:extLst>
                <a:ext uri="{FF2B5EF4-FFF2-40B4-BE49-F238E27FC236}">
                  <a16:creationId xmlns:a16="http://schemas.microsoft.com/office/drawing/2014/main" id="{BFC0A40C-039E-417D-AF73-0C2BDDE3EA24}"/>
                </a:ext>
              </a:extLst>
            </p:cNvPr>
            <p:cNvSpPr txBox="1"/>
            <p:nvPr/>
          </p:nvSpPr>
          <p:spPr>
            <a:xfrm>
              <a:off x="2645020" y="3518754"/>
              <a:ext cx="611327" cy="83244"/>
            </a:xfrm>
            <a:prstGeom prst="rect">
              <a:avLst/>
            </a:prstGeom>
            <a:noFill/>
          </p:spPr>
          <p:txBody>
            <a:bodyPr wrap="none" lIns="0" tIns="0" rIns="0" bIns="0" rtlCol="0">
              <a:spAutoFit/>
            </a:bodyPr>
            <a:lstStyle/>
            <a:p>
              <a:r>
                <a:rPr lang="zh-CN" altLang="en-US" sz="750" dirty="0">
                  <a:solidFill>
                    <a:srgbClr val="004A96"/>
                  </a:solidFill>
                  <a:latin typeface="楷体" panose="02010609060101010101" pitchFamily="49" charset="-122"/>
                  <a:ea typeface="楷体" panose="02010609060101010101" pitchFamily="49" charset="-122"/>
                  <a:cs typeface="Arial"/>
                </a:rPr>
                <a:t>巴斯夫狐护理化学品</a:t>
              </a:r>
              <a:r>
                <a:rPr lang="en-US" altLang="zh-CN" sz="750" dirty="0">
                  <a:solidFill>
                    <a:srgbClr val="004A96"/>
                  </a:solidFill>
                  <a:latin typeface="楷体" panose="02010609060101010101" pitchFamily="49" charset="-122"/>
                  <a:ea typeface="楷体" panose="02010609060101010101" pitchFamily="49" charset="-122"/>
                  <a:cs typeface="Arial"/>
                </a:rPr>
                <a:t>s</a:t>
              </a:r>
            </a:p>
          </p:txBody>
        </p:sp>
      </p:grpSp>
      <p:pic>
        <p:nvPicPr>
          <p:cNvPr id="4" name="Graphic 3" descr="Connections">
            <a:extLst>
              <a:ext uri="{FF2B5EF4-FFF2-40B4-BE49-F238E27FC236}">
                <a16:creationId xmlns:a16="http://schemas.microsoft.com/office/drawing/2014/main" id="{E4D9818E-A133-4C64-97B0-3E4F7297136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216367" y="3974693"/>
            <a:ext cx="914400" cy="914400"/>
          </a:xfrm>
          <a:prstGeom prst="rect">
            <a:avLst/>
          </a:prstGeom>
        </p:spPr>
      </p:pic>
    </p:spTree>
    <p:extLst>
      <p:ext uri="{BB962C8B-B14F-4D97-AF65-F5344CB8AC3E}">
        <p14:creationId xmlns:p14="http://schemas.microsoft.com/office/powerpoint/2010/main" val="9234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31C63DD1-768A-564B-B5AE-43BB8C4DF83E}"/>
              </a:ext>
            </a:extLst>
          </p:cNvPr>
          <p:cNvSpPr txBox="1">
            <a:spLocks/>
          </p:cNvSpPr>
          <p:nvPr/>
        </p:nvSpPr>
        <p:spPr>
          <a:xfrm>
            <a:off x="204516" y="3615976"/>
            <a:ext cx="1577960" cy="78643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600"/>
              </a:spcBef>
              <a:buNone/>
            </a:pPr>
            <a:r>
              <a:rPr lang="zh-CN" altLang="en-US" sz="1400" b="1" dirty="0">
                <a:solidFill>
                  <a:srgbClr val="004A96"/>
                </a:solidFill>
                <a:latin typeface="Garamond" panose="02020404030301010803" pitchFamily="18" charset="0"/>
                <a:ea typeface="KaiTi" panose="02010609060101010101" pitchFamily="49" charset="-122"/>
              </a:rPr>
              <a:t>马库斯</a:t>
            </a:r>
            <a:r>
              <a:rPr lang="en-US" altLang="zh-CN" sz="1400" dirty="0">
                <a:solidFill>
                  <a:srgbClr val="004A96"/>
                </a:solidFill>
                <a:latin typeface="Garamond" panose="02020404030301010803" pitchFamily="18" charset="0"/>
                <a:ea typeface="KaiTi" panose="02010609060101010101" pitchFamily="49" charset="-122"/>
              </a:rPr>
              <a:t>·</a:t>
            </a:r>
            <a:r>
              <a:rPr lang="zh-CN" altLang="en-US" sz="1400" b="1" dirty="0">
                <a:solidFill>
                  <a:srgbClr val="004A96"/>
                </a:solidFill>
                <a:latin typeface="Garamond" panose="02020404030301010803" pitchFamily="18" charset="0"/>
                <a:ea typeface="KaiTi" panose="02010609060101010101" pitchFamily="49" charset="-122"/>
              </a:rPr>
              <a:t>索利比达</a:t>
            </a:r>
            <a:endParaRPr lang="en-US" altLang="zh-CN" sz="1400" b="1" dirty="0">
              <a:solidFill>
                <a:srgbClr val="004A96"/>
              </a:solidFill>
              <a:latin typeface="Garamond" panose="02020404030301010803" pitchFamily="18" charset="0"/>
              <a:ea typeface="KaiTi" panose="02010609060101010101" pitchFamily="49" charset="-122"/>
            </a:endParaRPr>
          </a:p>
          <a:p>
            <a:pPr marL="0" indent="0">
              <a:lnSpc>
                <a:spcPct val="80000"/>
              </a:lnSpc>
              <a:spcBef>
                <a:spcPts val="600"/>
              </a:spcBef>
              <a:buNone/>
            </a:pPr>
            <a:r>
              <a:rPr lang="en-US" sz="1400" dirty="0">
                <a:latin typeface="Garamond" panose="02020404030301010803" pitchFamily="18" charset="0"/>
              </a:rPr>
              <a:t>Markus </a:t>
            </a:r>
            <a:r>
              <a:rPr lang="en-US" sz="1400" dirty="0" err="1">
                <a:latin typeface="Garamond" panose="02020404030301010803" pitchFamily="18" charset="0"/>
              </a:rPr>
              <a:t>Solibieda</a:t>
            </a:r>
            <a:endParaRPr lang="en-US" sz="1400" dirty="0">
              <a:latin typeface="Garamond" panose="02020404030301010803" pitchFamily="18" charset="0"/>
            </a:endParaRPr>
          </a:p>
          <a:p>
            <a:pPr marL="0" indent="0">
              <a:lnSpc>
                <a:spcPct val="80000"/>
              </a:lnSpc>
              <a:spcBef>
                <a:spcPts val="600"/>
              </a:spcBef>
              <a:buNone/>
            </a:pPr>
            <a:r>
              <a:rPr lang="en-US" sz="1400" dirty="0" err="1">
                <a:latin typeface="Garamond" panose="02020404030301010803" pitchFamily="18" charset="0"/>
              </a:rPr>
              <a:t>www.basf-vc.com</a:t>
            </a:r>
            <a:endParaRPr lang="en-US" sz="1400" dirty="0">
              <a:latin typeface="Garamond" panose="02020404030301010803" pitchFamily="18" charset="0"/>
            </a:endParaRPr>
          </a:p>
        </p:txBody>
      </p:sp>
      <p:sp>
        <p:nvSpPr>
          <p:cNvPr id="3" name="Title 2">
            <a:extLst>
              <a:ext uri="{FF2B5EF4-FFF2-40B4-BE49-F238E27FC236}">
                <a16:creationId xmlns:a16="http://schemas.microsoft.com/office/drawing/2014/main" id="{F87F41CF-638B-F646-BCF6-854C7993E484}"/>
              </a:ext>
            </a:extLst>
          </p:cNvPr>
          <p:cNvSpPr>
            <a:spLocks noGrp="1"/>
          </p:cNvSpPr>
          <p:nvPr>
            <p:ph type="title"/>
          </p:nvPr>
        </p:nvSpPr>
        <p:spPr>
          <a:xfrm>
            <a:off x="185979" y="461909"/>
            <a:ext cx="6841949" cy="786430"/>
          </a:xfrm>
        </p:spPr>
        <p:txBody>
          <a:bodyPr>
            <a:normAutofit/>
          </a:bodyPr>
          <a:lstStyle/>
          <a:p>
            <a:r>
              <a:rPr lang="en-US" sz="3600" b="1" dirty="0">
                <a:solidFill>
                  <a:schemeClr val="bg1"/>
                </a:solidFill>
                <a:latin typeface="Garamond" panose="02020404030301010803" pitchFamily="18" charset="0"/>
              </a:rPr>
              <a:t>Contacts</a:t>
            </a:r>
          </a:p>
        </p:txBody>
      </p:sp>
      <p:sp>
        <p:nvSpPr>
          <p:cNvPr id="2" name="Content Placeholder 1">
            <a:extLst>
              <a:ext uri="{FF2B5EF4-FFF2-40B4-BE49-F238E27FC236}">
                <a16:creationId xmlns:a16="http://schemas.microsoft.com/office/drawing/2014/main" id="{C8EB2FD9-F1F0-6642-B763-98810406F2CB}"/>
              </a:ext>
            </a:extLst>
          </p:cNvPr>
          <p:cNvSpPr>
            <a:spLocks noGrp="1"/>
          </p:cNvSpPr>
          <p:nvPr>
            <p:ph idx="1"/>
          </p:nvPr>
        </p:nvSpPr>
        <p:spPr>
          <a:xfrm>
            <a:off x="2202999" y="3591347"/>
            <a:ext cx="1577960" cy="786431"/>
          </a:xfrm>
        </p:spPr>
        <p:txBody>
          <a:bodyPr>
            <a:noAutofit/>
          </a:bodyPr>
          <a:lstStyle/>
          <a:p>
            <a:pPr marL="0" indent="0">
              <a:lnSpc>
                <a:spcPct val="80000"/>
              </a:lnSpc>
              <a:spcBef>
                <a:spcPts val="600"/>
              </a:spcBef>
              <a:buNone/>
            </a:pPr>
            <a:r>
              <a:rPr lang="en-US" sz="1400" b="1" dirty="0">
                <a:solidFill>
                  <a:srgbClr val="004A96"/>
                </a:solidFill>
                <a:latin typeface="Garamond" panose="02020404030301010803" pitchFamily="18" charset="0"/>
              </a:rPr>
              <a:t>Han QIN </a:t>
            </a:r>
            <a:r>
              <a:rPr lang="zh-CN" altLang="en-US" sz="1400" b="1" dirty="0">
                <a:solidFill>
                  <a:srgbClr val="004A96"/>
                </a:solidFill>
                <a:latin typeface="Garamond" panose="02020404030301010803" pitchFamily="18" charset="0"/>
                <a:ea typeface="KaiTi" panose="02010609060101010101" pitchFamily="49" charset="-122"/>
              </a:rPr>
              <a:t>秦汉</a:t>
            </a:r>
          </a:p>
          <a:p>
            <a:pPr marL="0" indent="0">
              <a:lnSpc>
                <a:spcPct val="80000"/>
              </a:lnSpc>
              <a:spcBef>
                <a:spcPts val="600"/>
              </a:spcBef>
              <a:buNone/>
            </a:pPr>
            <a:r>
              <a:rPr lang="en-US" sz="1400" dirty="0">
                <a:latin typeface="Garamond" panose="02020404030301010803" pitchFamily="18" charset="0"/>
              </a:rPr>
              <a:t>+86 185 2157 3108</a:t>
            </a:r>
          </a:p>
          <a:p>
            <a:pPr marL="0" indent="0">
              <a:lnSpc>
                <a:spcPct val="80000"/>
              </a:lnSpc>
              <a:spcBef>
                <a:spcPts val="600"/>
              </a:spcBef>
              <a:buNone/>
            </a:pPr>
            <a:r>
              <a:rPr lang="en-US" sz="1400" dirty="0">
                <a:latin typeface="Garamond" panose="02020404030301010803" pitchFamily="18" charset="0"/>
              </a:rPr>
              <a:t>han.qin@basf.com</a:t>
            </a:r>
          </a:p>
        </p:txBody>
      </p:sp>
      <p:sp>
        <p:nvSpPr>
          <p:cNvPr id="4" name="Slide Number Placeholder 3">
            <a:extLst>
              <a:ext uri="{FF2B5EF4-FFF2-40B4-BE49-F238E27FC236}">
                <a16:creationId xmlns:a16="http://schemas.microsoft.com/office/drawing/2014/main" id="{23A640FB-00A0-1045-8316-B21B58AD82CC}"/>
              </a:ext>
            </a:extLst>
          </p:cNvPr>
          <p:cNvSpPr>
            <a:spLocks noGrp="1"/>
          </p:cNvSpPr>
          <p:nvPr>
            <p:ph type="sldNum" sz="quarter" idx="12"/>
          </p:nvPr>
        </p:nvSpPr>
        <p:spPr>
          <a:xfrm>
            <a:off x="-407317" y="4614306"/>
            <a:ext cx="364772" cy="365125"/>
          </a:xfrm>
        </p:spPr>
        <p:txBody>
          <a:bodyPr/>
          <a:lstStyle/>
          <a:p>
            <a:fld id="{D5D29A3D-3D4E-0644-99C6-E19DFF2B4365}" type="slidenum">
              <a:rPr lang="en-US" smtClean="0">
                <a:latin typeface="Garamond" panose="02020404030301010803" pitchFamily="18" charset="0"/>
              </a:rPr>
              <a:t>9</a:t>
            </a:fld>
            <a:endParaRPr lang="en-US" dirty="0">
              <a:latin typeface="Garamond" panose="02020404030301010803" pitchFamily="18" charset="0"/>
            </a:endParaRPr>
          </a:p>
        </p:txBody>
      </p:sp>
      <p:sp>
        <p:nvSpPr>
          <p:cNvPr id="19" name="文本框 1">
            <a:extLst>
              <a:ext uri="{FF2B5EF4-FFF2-40B4-BE49-F238E27FC236}">
                <a16:creationId xmlns:a16="http://schemas.microsoft.com/office/drawing/2014/main" id="{64C07A0B-4E4C-0D4F-8117-05A029CA6491}"/>
              </a:ext>
            </a:extLst>
          </p:cNvPr>
          <p:cNvSpPr txBox="1"/>
          <p:nvPr/>
        </p:nvSpPr>
        <p:spPr>
          <a:xfrm>
            <a:off x="186511" y="1626789"/>
            <a:ext cx="947477" cy="400110"/>
          </a:xfrm>
          <a:prstGeom prst="rect">
            <a:avLst/>
          </a:prstGeom>
          <a:noFill/>
        </p:spPr>
        <p:txBody>
          <a:bodyPr wrap="square" rtlCol="0">
            <a:spAutoFit/>
          </a:bodyPr>
          <a:lstStyle/>
          <a:p>
            <a:r>
              <a:rPr lang="en-US" altLang="zh-CN" sz="2000" b="1" dirty="0">
                <a:latin typeface="Garamond" panose="02020404030301010803" pitchFamily="18" charset="0"/>
              </a:rPr>
              <a:t>China</a:t>
            </a:r>
            <a:endParaRPr lang="zh-CN" altLang="en-US" sz="2000" b="1" dirty="0">
              <a:latin typeface="Garamond" panose="02020404030301010803" pitchFamily="18" charset="0"/>
            </a:endParaRPr>
          </a:p>
        </p:txBody>
      </p:sp>
      <p:sp>
        <p:nvSpPr>
          <p:cNvPr id="20" name="文本框 1">
            <a:extLst>
              <a:ext uri="{FF2B5EF4-FFF2-40B4-BE49-F238E27FC236}">
                <a16:creationId xmlns:a16="http://schemas.microsoft.com/office/drawing/2014/main" id="{4EE8E6AB-F3E8-0141-8585-714049ADABE4}"/>
              </a:ext>
            </a:extLst>
          </p:cNvPr>
          <p:cNvSpPr txBox="1"/>
          <p:nvPr/>
        </p:nvSpPr>
        <p:spPr>
          <a:xfrm>
            <a:off x="8074111" y="1626789"/>
            <a:ext cx="1125911" cy="400110"/>
          </a:xfrm>
          <a:prstGeom prst="rect">
            <a:avLst/>
          </a:prstGeom>
          <a:noFill/>
        </p:spPr>
        <p:txBody>
          <a:bodyPr wrap="square" rtlCol="0">
            <a:spAutoFit/>
          </a:bodyPr>
          <a:lstStyle/>
          <a:p>
            <a:r>
              <a:rPr lang="en-US" altLang="zh-CN" sz="2000" b="1" dirty="0">
                <a:latin typeface="Garamond" panose="02020404030301010803" pitchFamily="18" charset="0"/>
              </a:rPr>
              <a:t>Europe</a:t>
            </a:r>
            <a:endParaRPr lang="zh-CN" altLang="en-US" sz="2000" b="1" dirty="0">
              <a:latin typeface="Garamond" panose="02020404030301010803" pitchFamily="18" charset="0"/>
            </a:endParaRPr>
          </a:p>
        </p:txBody>
      </p:sp>
      <p:sp>
        <p:nvSpPr>
          <p:cNvPr id="21" name="文本框 1">
            <a:extLst>
              <a:ext uri="{FF2B5EF4-FFF2-40B4-BE49-F238E27FC236}">
                <a16:creationId xmlns:a16="http://schemas.microsoft.com/office/drawing/2014/main" id="{90F943F0-8B78-C440-8FE0-50AF55377783}"/>
              </a:ext>
            </a:extLst>
          </p:cNvPr>
          <p:cNvSpPr txBox="1"/>
          <p:nvPr/>
        </p:nvSpPr>
        <p:spPr>
          <a:xfrm>
            <a:off x="204516" y="4680035"/>
            <a:ext cx="947477" cy="400110"/>
          </a:xfrm>
          <a:prstGeom prst="rect">
            <a:avLst/>
          </a:prstGeom>
          <a:noFill/>
        </p:spPr>
        <p:txBody>
          <a:bodyPr wrap="square" rtlCol="0">
            <a:spAutoFit/>
          </a:bodyPr>
          <a:lstStyle/>
          <a:p>
            <a:r>
              <a:rPr lang="en-US" altLang="zh-CN" sz="2000" b="1" dirty="0">
                <a:latin typeface="Garamond" panose="02020404030301010803" pitchFamily="18" charset="0"/>
              </a:rPr>
              <a:t>USA</a:t>
            </a:r>
            <a:endParaRPr lang="zh-CN" altLang="en-US" sz="2000" b="1" dirty="0">
              <a:latin typeface="Garamond" panose="02020404030301010803" pitchFamily="18" charset="0"/>
            </a:endParaRPr>
          </a:p>
        </p:txBody>
      </p:sp>
      <p:sp>
        <p:nvSpPr>
          <p:cNvPr id="13" name="Rectangle 12">
            <a:extLst>
              <a:ext uri="{FF2B5EF4-FFF2-40B4-BE49-F238E27FC236}">
                <a16:creationId xmlns:a16="http://schemas.microsoft.com/office/drawing/2014/main" id="{E28B774C-5BDB-E048-8F48-9FD9C0A7D182}"/>
              </a:ext>
            </a:extLst>
          </p:cNvPr>
          <p:cNvSpPr/>
          <p:nvPr/>
        </p:nvSpPr>
        <p:spPr>
          <a:xfrm>
            <a:off x="8085823" y="3107390"/>
            <a:ext cx="1202124" cy="276999"/>
          </a:xfrm>
          <a:prstGeom prst="rect">
            <a:avLst/>
          </a:prstGeom>
        </p:spPr>
        <p:txBody>
          <a:bodyPr wrap="square">
            <a:spAutoFit/>
          </a:bodyPr>
          <a:lstStyle/>
          <a:p>
            <a:r>
              <a:rPr lang="en-US" sz="1200" dirty="0">
                <a:latin typeface="Garamond" panose="02020404030301010803" pitchFamily="18" charset="0"/>
              </a:rPr>
              <a:t>Claus </a:t>
            </a:r>
            <a:r>
              <a:rPr lang="en-US" sz="1200" dirty="0" err="1">
                <a:latin typeface="Garamond" panose="02020404030301010803" pitchFamily="18" charset="0"/>
              </a:rPr>
              <a:t>Hackmann</a:t>
            </a:r>
            <a:endParaRPr lang="en-US" sz="1200" dirty="0">
              <a:latin typeface="Garamond" panose="02020404030301010803" pitchFamily="18" charset="0"/>
            </a:endParaRPr>
          </a:p>
        </p:txBody>
      </p:sp>
      <p:sp>
        <p:nvSpPr>
          <p:cNvPr id="23" name="Rectangle 22">
            <a:extLst>
              <a:ext uri="{FF2B5EF4-FFF2-40B4-BE49-F238E27FC236}">
                <a16:creationId xmlns:a16="http://schemas.microsoft.com/office/drawing/2014/main" id="{30A15761-52D7-C744-9106-D3688AD84442}"/>
              </a:ext>
            </a:extLst>
          </p:cNvPr>
          <p:cNvSpPr/>
          <p:nvPr/>
        </p:nvSpPr>
        <p:spPr>
          <a:xfrm>
            <a:off x="9551560" y="3101877"/>
            <a:ext cx="1107996" cy="276999"/>
          </a:xfrm>
          <a:prstGeom prst="rect">
            <a:avLst/>
          </a:prstGeom>
        </p:spPr>
        <p:txBody>
          <a:bodyPr wrap="square">
            <a:spAutoFit/>
          </a:bodyPr>
          <a:lstStyle/>
          <a:p>
            <a:r>
              <a:rPr lang="en-US" sz="1200" dirty="0">
                <a:latin typeface="Garamond" panose="02020404030301010803" pitchFamily="18" charset="0"/>
              </a:rPr>
              <a:t>Maximilian Hill</a:t>
            </a:r>
          </a:p>
        </p:txBody>
      </p:sp>
      <p:pic>
        <p:nvPicPr>
          <p:cNvPr id="27" name="Picture 26">
            <a:extLst>
              <a:ext uri="{FF2B5EF4-FFF2-40B4-BE49-F238E27FC236}">
                <a16:creationId xmlns:a16="http://schemas.microsoft.com/office/drawing/2014/main" id="{956B3EE2-DB38-AF4E-89F1-94BE3046DD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552" r="16466"/>
          <a:stretch/>
        </p:blipFill>
        <p:spPr>
          <a:xfrm>
            <a:off x="10934541" y="3616794"/>
            <a:ext cx="1031500" cy="1061851"/>
          </a:xfrm>
          <a:prstGeom prst="rect">
            <a:avLst/>
          </a:prstGeom>
        </p:spPr>
      </p:pic>
      <p:sp>
        <p:nvSpPr>
          <p:cNvPr id="29" name="Rectangle 28">
            <a:extLst>
              <a:ext uri="{FF2B5EF4-FFF2-40B4-BE49-F238E27FC236}">
                <a16:creationId xmlns:a16="http://schemas.microsoft.com/office/drawing/2014/main" id="{C6885770-60D2-A340-A1CF-73236B6B6746}"/>
              </a:ext>
            </a:extLst>
          </p:cNvPr>
          <p:cNvSpPr/>
          <p:nvPr/>
        </p:nvSpPr>
        <p:spPr>
          <a:xfrm>
            <a:off x="10970987" y="3107390"/>
            <a:ext cx="1001493" cy="276999"/>
          </a:xfrm>
          <a:prstGeom prst="rect">
            <a:avLst/>
          </a:prstGeom>
        </p:spPr>
        <p:txBody>
          <a:bodyPr wrap="square">
            <a:spAutoFit/>
          </a:bodyPr>
          <a:lstStyle/>
          <a:p>
            <a:r>
              <a:rPr lang="en-US" sz="1200" dirty="0">
                <a:latin typeface="Garamond" panose="02020404030301010803" pitchFamily="18" charset="0"/>
              </a:rPr>
              <a:t>Kim </a:t>
            </a:r>
            <a:r>
              <a:rPr lang="en-US" sz="1200" dirty="0" err="1">
                <a:latin typeface="Garamond" panose="02020404030301010803" pitchFamily="18" charset="0"/>
              </a:rPr>
              <a:t>Höffken</a:t>
            </a:r>
            <a:endParaRPr lang="en-US" sz="1200" dirty="0">
              <a:latin typeface="Garamond" panose="02020404030301010803" pitchFamily="18" charset="0"/>
            </a:endParaRPr>
          </a:p>
        </p:txBody>
      </p:sp>
      <p:sp>
        <p:nvSpPr>
          <p:cNvPr id="30" name="Rectangle 29">
            <a:extLst>
              <a:ext uri="{FF2B5EF4-FFF2-40B4-BE49-F238E27FC236}">
                <a16:creationId xmlns:a16="http://schemas.microsoft.com/office/drawing/2014/main" id="{63C0479F-714F-114E-B087-4018EDA472A2}"/>
              </a:ext>
            </a:extLst>
          </p:cNvPr>
          <p:cNvSpPr/>
          <p:nvPr/>
        </p:nvSpPr>
        <p:spPr>
          <a:xfrm>
            <a:off x="8073759" y="4700182"/>
            <a:ext cx="1305422" cy="276999"/>
          </a:xfrm>
          <a:prstGeom prst="rect">
            <a:avLst/>
          </a:prstGeom>
        </p:spPr>
        <p:txBody>
          <a:bodyPr wrap="square">
            <a:spAutoFit/>
          </a:bodyPr>
          <a:lstStyle/>
          <a:p>
            <a:r>
              <a:rPr lang="en-US" sz="1200" dirty="0">
                <a:latin typeface="Garamond" panose="02020404030301010803" pitchFamily="18" charset="0"/>
              </a:rPr>
              <a:t>Christoph Koehler</a:t>
            </a:r>
          </a:p>
        </p:txBody>
      </p:sp>
      <p:sp>
        <p:nvSpPr>
          <p:cNvPr id="31" name="Rectangle 30">
            <a:extLst>
              <a:ext uri="{FF2B5EF4-FFF2-40B4-BE49-F238E27FC236}">
                <a16:creationId xmlns:a16="http://schemas.microsoft.com/office/drawing/2014/main" id="{D450128F-918A-B34B-9CA5-F2CE797A0501}"/>
              </a:ext>
            </a:extLst>
          </p:cNvPr>
          <p:cNvSpPr/>
          <p:nvPr/>
        </p:nvSpPr>
        <p:spPr>
          <a:xfrm>
            <a:off x="9583133" y="4703885"/>
            <a:ext cx="1100503" cy="276999"/>
          </a:xfrm>
          <a:prstGeom prst="rect">
            <a:avLst/>
          </a:prstGeom>
        </p:spPr>
        <p:txBody>
          <a:bodyPr wrap="square">
            <a:spAutoFit/>
          </a:bodyPr>
          <a:lstStyle/>
          <a:p>
            <a:r>
              <a:rPr lang="en-US" sz="1200" dirty="0">
                <a:latin typeface="Garamond" panose="02020404030301010803" pitchFamily="18" charset="0"/>
              </a:rPr>
              <a:t>Marc Leduc</a:t>
            </a:r>
          </a:p>
        </p:txBody>
      </p:sp>
      <p:sp>
        <p:nvSpPr>
          <p:cNvPr id="32" name="Rectangle 31">
            <a:extLst>
              <a:ext uri="{FF2B5EF4-FFF2-40B4-BE49-F238E27FC236}">
                <a16:creationId xmlns:a16="http://schemas.microsoft.com/office/drawing/2014/main" id="{8BB8BC1D-AD88-D741-BE70-7591944C6A54}"/>
              </a:ext>
            </a:extLst>
          </p:cNvPr>
          <p:cNvSpPr/>
          <p:nvPr/>
        </p:nvSpPr>
        <p:spPr>
          <a:xfrm>
            <a:off x="10752654" y="4712036"/>
            <a:ext cx="2439652" cy="276999"/>
          </a:xfrm>
          <a:prstGeom prst="rect">
            <a:avLst/>
          </a:prstGeom>
        </p:spPr>
        <p:txBody>
          <a:bodyPr wrap="square">
            <a:spAutoFit/>
          </a:bodyPr>
          <a:lstStyle/>
          <a:p>
            <a:r>
              <a:rPr lang="en-US" sz="1200" dirty="0">
                <a:latin typeface="Garamond" panose="02020404030301010803" pitchFamily="18" charset="0"/>
              </a:rPr>
              <a:t>Michael </a:t>
            </a:r>
            <a:r>
              <a:rPr lang="en-US" sz="1200" dirty="0" err="1">
                <a:latin typeface="Garamond" panose="02020404030301010803" pitchFamily="18" charset="0"/>
              </a:rPr>
              <a:t>Nettersheim</a:t>
            </a:r>
            <a:endParaRPr lang="en-US" sz="1200" dirty="0">
              <a:latin typeface="Garamond" panose="02020404030301010803" pitchFamily="18" charset="0"/>
            </a:endParaRPr>
          </a:p>
        </p:txBody>
      </p:sp>
      <p:sp>
        <p:nvSpPr>
          <p:cNvPr id="33" name="Rectangle 32">
            <a:extLst>
              <a:ext uri="{FF2B5EF4-FFF2-40B4-BE49-F238E27FC236}">
                <a16:creationId xmlns:a16="http://schemas.microsoft.com/office/drawing/2014/main" id="{50A09031-76E2-7540-975B-BA0D7AC7CF8D}"/>
              </a:ext>
            </a:extLst>
          </p:cNvPr>
          <p:cNvSpPr/>
          <p:nvPr/>
        </p:nvSpPr>
        <p:spPr>
          <a:xfrm>
            <a:off x="8201573" y="6294255"/>
            <a:ext cx="1068715" cy="276999"/>
          </a:xfrm>
          <a:prstGeom prst="rect">
            <a:avLst/>
          </a:prstGeom>
        </p:spPr>
        <p:txBody>
          <a:bodyPr wrap="square">
            <a:spAutoFit/>
          </a:bodyPr>
          <a:lstStyle/>
          <a:p>
            <a:r>
              <a:rPr lang="en-US" sz="1200" dirty="0">
                <a:latin typeface="Garamond" panose="02020404030301010803" pitchFamily="18" charset="0"/>
              </a:rPr>
              <a:t>Sven </a:t>
            </a:r>
            <a:r>
              <a:rPr lang="en-US" sz="1200" dirty="0" err="1">
                <a:latin typeface="Garamond" panose="02020404030301010803" pitchFamily="18" charset="0"/>
              </a:rPr>
              <a:t>Thate</a:t>
            </a:r>
            <a:endParaRPr lang="en-US" sz="1200" dirty="0">
              <a:latin typeface="Garamond" panose="02020404030301010803" pitchFamily="18" charset="0"/>
            </a:endParaRPr>
          </a:p>
        </p:txBody>
      </p:sp>
      <p:sp>
        <p:nvSpPr>
          <p:cNvPr id="37" name="Rectangle 36">
            <a:extLst>
              <a:ext uri="{FF2B5EF4-FFF2-40B4-BE49-F238E27FC236}">
                <a16:creationId xmlns:a16="http://schemas.microsoft.com/office/drawing/2014/main" id="{7A525B49-5CE3-4A43-90E7-B8A253FD2A00}"/>
              </a:ext>
            </a:extLst>
          </p:cNvPr>
          <p:cNvSpPr/>
          <p:nvPr/>
        </p:nvSpPr>
        <p:spPr>
          <a:xfrm>
            <a:off x="186511" y="6235364"/>
            <a:ext cx="1350578" cy="276999"/>
          </a:xfrm>
          <a:prstGeom prst="rect">
            <a:avLst/>
          </a:prstGeom>
        </p:spPr>
        <p:txBody>
          <a:bodyPr wrap="square">
            <a:spAutoFit/>
          </a:bodyPr>
          <a:lstStyle/>
          <a:p>
            <a:r>
              <a:rPr lang="en-US" sz="1200" dirty="0">
                <a:latin typeface="Garamond" panose="02020404030301010803" pitchFamily="18" charset="0"/>
              </a:rPr>
              <a:t>Jacob E. Grose</a:t>
            </a:r>
          </a:p>
        </p:txBody>
      </p:sp>
      <p:sp>
        <p:nvSpPr>
          <p:cNvPr id="38" name="Rectangle 37">
            <a:extLst>
              <a:ext uri="{FF2B5EF4-FFF2-40B4-BE49-F238E27FC236}">
                <a16:creationId xmlns:a16="http://schemas.microsoft.com/office/drawing/2014/main" id="{F6446736-F7E7-8647-A10C-19AAE8E69807}"/>
              </a:ext>
            </a:extLst>
          </p:cNvPr>
          <p:cNvSpPr/>
          <p:nvPr/>
        </p:nvSpPr>
        <p:spPr>
          <a:xfrm>
            <a:off x="1514480" y="6245997"/>
            <a:ext cx="1358278" cy="276999"/>
          </a:xfrm>
          <a:prstGeom prst="rect">
            <a:avLst/>
          </a:prstGeom>
        </p:spPr>
        <p:txBody>
          <a:bodyPr wrap="square">
            <a:spAutoFit/>
          </a:bodyPr>
          <a:lstStyle/>
          <a:p>
            <a:r>
              <a:rPr lang="en-US" sz="1200" dirty="0">
                <a:latin typeface="Garamond" panose="02020404030301010803" pitchFamily="18" charset="0"/>
              </a:rPr>
              <a:t>Laurie </a:t>
            </a:r>
            <a:r>
              <a:rPr lang="en-US" sz="1200" dirty="0" err="1">
                <a:latin typeface="Garamond" panose="02020404030301010803" pitchFamily="18" charset="0"/>
              </a:rPr>
              <a:t>Menoud</a:t>
            </a:r>
            <a:endParaRPr lang="en-US" sz="1200" dirty="0">
              <a:latin typeface="Garamond" panose="02020404030301010803" pitchFamily="18" charset="0"/>
            </a:endParaRPr>
          </a:p>
        </p:txBody>
      </p:sp>
      <p:sp>
        <p:nvSpPr>
          <p:cNvPr id="39" name="Rectangle 38">
            <a:extLst>
              <a:ext uri="{FF2B5EF4-FFF2-40B4-BE49-F238E27FC236}">
                <a16:creationId xmlns:a16="http://schemas.microsoft.com/office/drawing/2014/main" id="{4BC24D1F-B2F4-6949-8FB3-61BFC93C9B92}"/>
              </a:ext>
            </a:extLst>
          </p:cNvPr>
          <p:cNvSpPr/>
          <p:nvPr/>
        </p:nvSpPr>
        <p:spPr>
          <a:xfrm>
            <a:off x="2812383" y="6256631"/>
            <a:ext cx="1760899" cy="276999"/>
          </a:xfrm>
          <a:prstGeom prst="rect">
            <a:avLst/>
          </a:prstGeom>
        </p:spPr>
        <p:txBody>
          <a:bodyPr wrap="square">
            <a:spAutoFit/>
          </a:bodyPr>
          <a:lstStyle/>
          <a:p>
            <a:r>
              <a:rPr lang="en-US" sz="1200" dirty="0" err="1">
                <a:latin typeface="Garamond" panose="02020404030301010803" pitchFamily="18" charset="0"/>
              </a:rPr>
              <a:t>Pulakesh</a:t>
            </a:r>
            <a:r>
              <a:rPr lang="en-US" sz="1200" dirty="0">
                <a:latin typeface="Garamond" panose="02020404030301010803" pitchFamily="18" charset="0"/>
              </a:rPr>
              <a:t> Mukherjee</a:t>
            </a:r>
          </a:p>
        </p:txBody>
      </p:sp>
      <p:sp>
        <p:nvSpPr>
          <p:cNvPr id="42" name="Content Placeholder 1">
            <a:extLst>
              <a:ext uri="{FF2B5EF4-FFF2-40B4-BE49-F238E27FC236}">
                <a16:creationId xmlns:a16="http://schemas.microsoft.com/office/drawing/2014/main" id="{4CDEB525-B74C-AF46-B721-C46A9A5BBB68}"/>
              </a:ext>
            </a:extLst>
          </p:cNvPr>
          <p:cNvSpPr txBox="1">
            <a:spLocks/>
          </p:cNvSpPr>
          <p:nvPr/>
        </p:nvSpPr>
        <p:spPr>
          <a:xfrm>
            <a:off x="4215591" y="3629762"/>
            <a:ext cx="1636252" cy="7884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600"/>
              </a:spcBef>
              <a:buNone/>
            </a:pPr>
            <a:r>
              <a:rPr lang="en-US" sz="1400" b="1" dirty="0">
                <a:solidFill>
                  <a:srgbClr val="004A96"/>
                </a:solidFill>
                <a:latin typeface="Garamond" panose="02020404030301010803" pitchFamily="18" charset="0"/>
              </a:rPr>
              <a:t>Li </a:t>
            </a:r>
            <a:r>
              <a:rPr lang="en-US" sz="1400" b="1" dirty="0" err="1">
                <a:solidFill>
                  <a:srgbClr val="004A96"/>
                </a:solidFill>
                <a:latin typeface="Garamond" panose="02020404030301010803" pitchFamily="18" charset="0"/>
              </a:rPr>
              <a:t>LI</a:t>
            </a:r>
            <a:r>
              <a:rPr lang="en-US" sz="1400" b="1" dirty="0">
                <a:solidFill>
                  <a:srgbClr val="004A96"/>
                </a:solidFill>
                <a:latin typeface="Garamond" panose="02020404030301010803" pitchFamily="18" charset="0"/>
              </a:rPr>
              <a:t> </a:t>
            </a:r>
            <a:r>
              <a:rPr lang="zh-CN" altLang="en-US" sz="1400" b="1" dirty="0">
                <a:solidFill>
                  <a:srgbClr val="004A96"/>
                </a:solidFill>
                <a:latin typeface="Garamond" panose="02020404030301010803" pitchFamily="18" charset="0"/>
                <a:ea typeface="KaiTi" panose="02010609060101010101" pitchFamily="49" charset="-122"/>
              </a:rPr>
              <a:t>李莉</a:t>
            </a:r>
          </a:p>
          <a:p>
            <a:pPr marL="0" indent="0">
              <a:lnSpc>
                <a:spcPct val="80000"/>
              </a:lnSpc>
              <a:spcBef>
                <a:spcPts val="600"/>
              </a:spcBef>
              <a:buNone/>
            </a:pPr>
            <a:r>
              <a:rPr lang="en-US" sz="1400" dirty="0">
                <a:latin typeface="Garamond" panose="02020404030301010803" pitchFamily="18" charset="0"/>
              </a:rPr>
              <a:t>+86 181 2101 3903</a:t>
            </a:r>
          </a:p>
          <a:p>
            <a:pPr marL="0" indent="0">
              <a:lnSpc>
                <a:spcPct val="80000"/>
              </a:lnSpc>
              <a:spcBef>
                <a:spcPts val="600"/>
              </a:spcBef>
              <a:buNone/>
            </a:pPr>
            <a:r>
              <a:rPr lang="en-US" sz="1400" dirty="0">
                <a:latin typeface="Garamond" panose="02020404030301010803" pitchFamily="18" charset="0"/>
              </a:rPr>
              <a:t>li.li@basf.com</a:t>
            </a:r>
          </a:p>
        </p:txBody>
      </p:sp>
      <p:sp>
        <p:nvSpPr>
          <p:cNvPr id="41" name="Content Placeholder 1">
            <a:extLst>
              <a:ext uri="{FF2B5EF4-FFF2-40B4-BE49-F238E27FC236}">
                <a16:creationId xmlns:a16="http://schemas.microsoft.com/office/drawing/2014/main" id="{6BA84E40-A997-4C73-95A0-F565728DE35A}"/>
              </a:ext>
            </a:extLst>
          </p:cNvPr>
          <p:cNvSpPr txBox="1">
            <a:spLocks/>
          </p:cNvSpPr>
          <p:nvPr/>
        </p:nvSpPr>
        <p:spPr>
          <a:xfrm>
            <a:off x="5996924" y="3615976"/>
            <a:ext cx="1923378" cy="7884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600"/>
              </a:spcBef>
              <a:buNone/>
            </a:pPr>
            <a:r>
              <a:rPr lang="en-US" altLang="zh-CN" sz="1400" b="1" dirty="0" err="1">
                <a:solidFill>
                  <a:srgbClr val="004A96"/>
                </a:solidFill>
                <a:latin typeface="Garamond" panose="02020404030301010803" pitchFamily="18" charset="0"/>
                <a:ea typeface="KaiTi" panose="02010609060101010101" pitchFamily="49" charset="-122"/>
              </a:rPr>
              <a:t>Wanyi</a:t>
            </a:r>
            <a:r>
              <a:rPr lang="en-US" altLang="zh-CN" sz="1400" b="1" dirty="0">
                <a:solidFill>
                  <a:srgbClr val="004A96"/>
                </a:solidFill>
                <a:latin typeface="Garamond" panose="02020404030301010803" pitchFamily="18" charset="0"/>
                <a:ea typeface="KaiTi" panose="02010609060101010101" pitchFamily="49" charset="-122"/>
              </a:rPr>
              <a:t> ZHAO</a:t>
            </a:r>
            <a:r>
              <a:rPr lang="zh-CN" altLang="en-US" sz="1400" b="1" dirty="0">
                <a:solidFill>
                  <a:srgbClr val="004A96"/>
                </a:solidFill>
                <a:latin typeface="Garamond" panose="02020404030301010803" pitchFamily="18" charset="0"/>
                <a:ea typeface="KaiTi" panose="02010609060101010101" pitchFamily="49" charset="-122"/>
              </a:rPr>
              <a:t>赵婉伊</a:t>
            </a:r>
          </a:p>
          <a:p>
            <a:pPr marL="0" indent="0">
              <a:lnSpc>
                <a:spcPct val="80000"/>
              </a:lnSpc>
              <a:spcBef>
                <a:spcPts val="600"/>
              </a:spcBef>
              <a:buNone/>
            </a:pPr>
            <a:r>
              <a:rPr lang="en-US" sz="1400" dirty="0">
                <a:latin typeface="Garamond" panose="02020404030301010803" pitchFamily="18" charset="0"/>
              </a:rPr>
              <a:t>+86 18</a:t>
            </a:r>
            <a:r>
              <a:rPr lang="en-US" altLang="zh-CN" sz="1400" dirty="0">
                <a:latin typeface="Garamond" panose="02020404030301010803" pitchFamily="18" charset="0"/>
              </a:rPr>
              <a:t>5</a:t>
            </a:r>
            <a:r>
              <a:rPr lang="en-US" sz="1400" dirty="0">
                <a:latin typeface="Garamond" panose="02020404030301010803" pitchFamily="18" charset="0"/>
              </a:rPr>
              <a:t> </a:t>
            </a:r>
            <a:r>
              <a:rPr lang="en-US" altLang="zh-CN" sz="1400" dirty="0">
                <a:latin typeface="Garamond" panose="02020404030301010803" pitchFamily="18" charset="0"/>
              </a:rPr>
              <a:t>2102</a:t>
            </a:r>
            <a:r>
              <a:rPr lang="en-US" sz="1400" dirty="0">
                <a:latin typeface="Garamond" panose="02020404030301010803" pitchFamily="18" charset="0"/>
              </a:rPr>
              <a:t> 7</a:t>
            </a:r>
            <a:r>
              <a:rPr lang="en-US" altLang="zh-CN" sz="1400" dirty="0">
                <a:latin typeface="Garamond" panose="02020404030301010803" pitchFamily="18" charset="0"/>
              </a:rPr>
              <a:t>79</a:t>
            </a:r>
            <a:r>
              <a:rPr lang="en-US" sz="1400" dirty="0">
                <a:latin typeface="Garamond" panose="02020404030301010803" pitchFamily="18" charset="0"/>
              </a:rPr>
              <a:t>2</a:t>
            </a:r>
          </a:p>
          <a:p>
            <a:pPr marL="0" indent="0">
              <a:lnSpc>
                <a:spcPct val="80000"/>
              </a:lnSpc>
              <a:spcBef>
                <a:spcPts val="600"/>
              </a:spcBef>
              <a:buNone/>
            </a:pPr>
            <a:r>
              <a:rPr lang="en-US" sz="1400" dirty="0">
                <a:latin typeface="Garamond" panose="02020404030301010803" pitchFamily="18" charset="0"/>
              </a:rPr>
              <a:t>wan-yi.zhao@basf.com</a:t>
            </a:r>
          </a:p>
        </p:txBody>
      </p:sp>
      <p:sp>
        <p:nvSpPr>
          <p:cNvPr id="44" name="Rectangle 43">
            <a:extLst>
              <a:ext uri="{FF2B5EF4-FFF2-40B4-BE49-F238E27FC236}">
                <a16:creationId xmlns:a16="http://schemas.microsoft.com/office/drawing/2014/main" id="{6C78F5DB-A3E1-4F23-BC5B-1664A75BD281}"/>
              </a:ext>
            </a:extLst>
          </p:cNvPr>
          <p:cNvSpPr/>
          <p:nvPr/>
        </p:nvSpPr>
        <p:spPr>
          <a:xfrm>
            <a:off x="4551961" y="6219195"/>
            <a:ext cx="1760899" cy="276999"/>
          </a:xfrm>
          <a:prstGeom prst="rect">
            <a:avLst/>
          </a:prstGeom>
        </p:spPr>
        <p:txBody>
          <a:bodyPr wrap="square">
            <a:spAutoFit/>
          </a:bodyPr>
          <a:lstStyle/>
          <a:p>
            <a:r>
              <a:rPr lang="fi-FI" sz="1200" dirty="0">
                <a:latin typeface="Garamond" panose="02020404030301010803" pitchFamily="18" charset="0"/>
              </a:rPr>
              <a:t>Ashwani Sai Ram</a:t>
            </a:r>
            <a:endParaRPr lang="en-US" sz="1200" dirty="0">
              <a:latin typeface="Garamond" panose="02020404030301010803" pitchFamily="18" charset="0"/>
            </a:endParaRPr>
          </a:p>
        </p:txBody>
      </p:sp>
      <p:sp>
        <p:nvSpPr>
          <p:cNvPr id="45" name="Rectangle 44">
            <a:extLst>
              <a:ext uri="{FF2B5EF4-FFF2-40B4-BE49-F238E27FC236}">
                <a16:creationId xmlns:a16="http://schemas.microsoft.com/office/drawing/2014/main" id="{BC5E64CE-6F73-4F14-B27F-259D89C5A25E}"/>
              </a:ext>
            </a:extLst>
          </p:cNvPr>
          <p:cNvSpPr/>
          <p:nvPr/>
        </p:nvSpPr>
        <p:spPr>
          <a:xfrm>
            <a:off x="6312860" y="6223196"/>
            <a:ext cx="1760899" cy="276999"/>
          </a:xfrm>
          <a:prstGeom prst="rect">
            <a:avLst/>
          </a:prstGeom>
        </p:spPr>
        <p:txBody>
          <a:bodyPr wrap="square">
            <a:spAutoFit/>
          </a:bodyPr>
          <a:lstStyle/>
          <a:p>
            <a:r>
              <a:rPr lang="pt-BR" sz="1200" dirty="0">
                <a:latin typeface="Garamond" panose="02020404030301010803" pitchFamily="18" charset="0"/>
              </a:rPr>
              <a:t>Thais Perico</a:t>
            </a:r>
            <a:endParaRPr lang="en-US" sz="1200" dirty="0">
              <a:latin typeface="Garamond" panose="02020404030301010803" pitchFamily="18" charset="0"/>
            </a:endParaRPr>
          </a:p>
        </p:txBody>
      </p:sp>
      <p:sp>
        <p:nvSpPr>
          <p:cNvPr id="46" name="文本框 1">
            <a:extLst>
              <a:ext uri="{FF2B5EF4-FFF2-40B4-BE49-F238E27FC236}">
                <a16:creationId xmlns:a16="http://schemas.microsoft.com/office/drawing/2014/main" id="{1C053870-540D-4F2F-9BC8-5D86FB9C8F80}"/>
              </a:ext>
            </a:extLst>
          </p:cNvPr>
          <p:cNvSpPr txBox="1"/>
          <p:nvPr/>
        </p:nvSpPr>
        <p:spPr>
          <a:xfrm>
            <a:off x="4643604" y="4678645"/>
            <a:ext cx="947477" cy="400110"/>
          </a:xfrm>
          <a:prstGeom prst="rect">
            <a:avLst/>
          </a:prstGeom>
          <a:noFill/>
        </p:spPr>
        <p:txBody>
          <a:bodyPr wrap="square" rtlCol="0">
            <a:spAutoFit/>
          </a:bodyPr>
          <a:lstStyle/>
          <a:p>
            <a:r>
              <a:rPr lang="en-US" altLang="zh-CN" sz="2000" b="1" dirty="0">
                <a:latin typeface="Garamond" panose="02020404030301010803" pitchFamily="18" charset="0"/>
              </a:rPr>
              <a:t>India</a:t>
            </a:r>
            <a:endParaRPr lang="zh-CN" altLang="en-US" sz="2000" b="1" dirty="0">
              <a:latin typeface="Garamond" panose="02020404030301010803" pitchFamily="18" charset="0"/>
            </a:endParaRPr>
          </a:p>
        </p:txBody>
      </p:sp>
      <p:sp>
        <p:nvSpPr>
          <p:cNvPr id="47" name="文本框 1">
            <a:extLst>
              <a:ext uri="{FF2B5EF4-FFF2-40B4-BE49-F238E27FC236}">
                <a16:creationId xmlns:a16="http://schemas.microsoft.com/office/drawing/2014/main" id="{A229F24E-5FDE-4BD2-8D38-1B9F876E5176}"/>
              </a:ext>
            </a:extLst>
          </p:cNvPr>
          <p:cNvSpPr txBox="1"/>
          <p:nvPr/>
        </p:nvSpPr>
        <p:spPr>
          <a:xfrm>
            <a:off x="6408037" y="4684296"/>
            <a:ext cx="947477" cy="400110"/>
          </a:xfrm>
          <a:prstGeom prst="rect">
            <a:avLst/>
          </a:prstGeom>
          <a:noFill/>
        </p:spPr>
        <p:txBody>
          <a:bodyPr wrap="square" rtlCol="0">
            <a:spAutoFit/>
          </a:bodyPr>
          <a:lstStyle/>
          <a:p>
            <a:r>
              <a:rPr lang="en-US" altLang="zh-CN" sz="2000" b="1" dirty="0">
                <a:latin typeface="Garamond" panose="02020404030301010803" pitchFamily="18" charset="0"/>
              </a:rPr>
              <a:t>Brazil</a:t>
            </a:r>
            <a:endParaRPr lang="zh-CN" altLang="en-US" sz="2000" b="1" dirty="0">
              <a:latin typeface="Garamond" panose="02020404030301010803" pitchFamily="18" charset="0"/>
            </a:endParaRPr>
          </a:p>
        </p:txBody>
      </p:sp>
      <p:cxnSp>
        <p:nvCxnSpPr>
          <p:cNvPr id="12" name="Straight Connector 11">
            <a:extLst>
              <a:ext uri="{FF2B5EF4-FFF2-40B4-BE49-F238E27FC236}">
                <a16:creationId xmlns:a16="http://schemas.microsoft.com/office/drawing/2014/main" id="{354D70CC-6687-490F-AF89-C1CD94990266}"/>
              </a:ext>
            </a:extLst>
          </p:cNvPr>
          <p:cNvCxnSpPr/>
          <p:nvPr/>
        </p:nvCxnSpPr>
        <p:spPr>
          <a:xfrm>
            <a:off x="58644" y="4526263"/>
            <a:ext cx="7815772" cy="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D2DE0C-54D7-4501-9D3D-D9FE8FAC0A67}"/>
              </a:ext>
            </a:extLst>
          </p:cNvPr>
          <p:cNvCxnSpPr>
            <a:cxnSpLocks/>
          </p:cNvCxnSpPr>
          <p:nvPr/>
        </p:nvCxnSpPr>
        <p:spPr>
          <a:xfrm>
            <a:off x="7912809" y="1626789"/>
            <a:ext cx="7493" cy="4902816"/>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B3557EB-32E5-4A04-9ED2-E5BFC7A51367}"/>
              </a:ext>
            </a:extLst>
          </p:cNvPr>
          <p:cNvPicPr>
            <a:picLocks noChangeAspect="1"/>
          </p:cNvPicPr>
          <p:nvPr/>
        </p:nvPicPr>
        <p:blipFill rotWithShape="1">
          <a:blip r:embed="rId3"/>
          <a:srcRect l="37522" t="6305" r="20396" b="34820"/>
          <a:stretch/>
        </p:blipFill>
        <p:spPr>
          <a:xfrm>
            <a:off x="2162562" y="2019603"/>
            <a:ext cx="1575980" cy="1481824"/>
          </a:xfrm>
          <a:prstGeom prst="rect">
            <a:avLst/>
          </a:prstGeom>
        </p:spPr>
      </p:pic>
      <p:pic>
        <p:nvPicPr>
          <p:cNvPr id="9" name="Picture 8">
            <a:extLst>
              <a:ext uri="{FF2B5EF4-FFF2-40B4-BE49-F238E27FC236}">
                <a16:creationId xmlns:a16="http://schemas.microsoft.com/office/drawing/2014/main" id="{40D455E2-2E84-4C62-8FD3-F37439E6E210}"/>
              </a:ext>
            </a:extLst>
          </p:cNvPr>
          <p:cNvPicPr>
            <a:picLocks noChangeAspect="1"/>
          </p:cNvPicPr>
          <p:nvPr/>
        </p:nvPicPr>
        <p:blipFill rotWithShape="1">
          <a:blip r:embed="rId4"/>
          <a:srcRect l="35137" t="8024" r="22934" b="33045"/>
          <a:stretch/>
        </p:blipFill>
        <p:spPr>
          <a:xfrm>
            <a:off x="275652" y="2019602"/>
            <a:ext cx="1582033" cy="1481825"/>
          </a:xfrm>
          <a:prstGeom prst="rect">
            <a:avLst/>
          </a:prstGeom>
        </p:spPr>
      </p:pic>
      <p:pic>
        <p:nvPicPr>
          <p:cNvPr id="48" name="Picture 47">
            <a:extLst>
              <a:ext uri="{FF2B5EF4-FFF2-40B4-BE49-F238E27FC236}">
                <a16:creationId xmlns:a16="http://schemas.microsoft.com/office/drawing/2014/main" id="{928A8534-DCE8-4F99-B112-54E92F3484C4}"/>
              </a:ext>
            </a:extLst>
          </p:cNvPr>
          <p:cNvPicPr>
            <a:picLocks noChangeAspect="1"/>
          </p:cNvPicPr>
          <p:nvPr/>
        </p:nvPicPr>
        <p:blipFill rotWithShape="1">
          <a:blip r:embed="rId5"/>
          <a:srcRect l="42509" t="12245" r="19933" b="34768"/>
          <a:stretch/>
        </p:blipFill>
        <p:spPr>
          <a:xfrm>
            <a:off x="4095478" y="2019603"/>
            <a:ext cx="1584000" cy="1477798"/>
          </a:xfrm>
          <a:prstGeom prst="rect">
            <a:avLst/>
          </a:prstGeom>
        </p:spPr>
      </p:pic>
      <p:pic>
        <p:nvPicPr>
          <p:cNvPr id="50" name="Picture 49">
            <a:extLst>
              <a:ext uri="{FF2B5EF4-FFF2-40B4-BE49-F238E27FC236}">
                <a16:creationId xmlns:a16="http://schemas.microsoft.com/office/drawing/2014/main" id="{89D8E489-D304-4B9B-B1C7-7ADB0CF97B7C}"/>
              </a:ext>
            </a:extLst>
          </p:cNvPr>
          <p:cNvPicPr>
            <a:picLocks noChangeAspect="1"/>
          </p:cNvPicPr>
          <p:nvPr/>
        </p:nvPicPr>
        <p:blipFill rotWithShape="1">
          <a:blip r:embed="rId6"/>
          <a:srcRect l="40408" t="16109" r="24001" b="34178"/>
          <a:stretch/>
        </p:blipFill>
        <p:spPr>
          <a:xfrm>
            <a:off x="6022581" y="2019572"/>
            <a:ext cx="1584000" cy="1474517"/>
          </a:xfrm>
          <a:prstGeom prst="rect">
            <a:avLst/>
          </a:prstGeom>
        </p:spPr>
      </p:pic>
      <p:pic>
        <p:nvPicPr>
          <p:cNvPr id="52" name="Picture 51">
            <a:extLst>
              <a:ext uri="{FF2B5EF4-FFF2-40B4-BE49-F238E27FC236}">
                <a16:creationId xmlns:a16="http://schemas.microsoft.com/office/drawing/2014/main" id="{A68344E6-5333-41FA-9B26-A8D18D59CDCE}"/>
              </a:ext>
            </a:extLst>
          </p:cNvPr>
          <p:cNvPicPr>
            <a:picLocks noChangeAspect="1"/>
          </p:cNvPicPr>
          <p:nvPr/>
        </p:nvPicPr>
        <p:blipFill rotWithShape="1">
          <a:blip r:embed="rId7"/>
          <a:srcRect l="41080" t="6306" r="19172" b="35576"/>
          <a:stretch/>
        </p:blipFill>
        <p:spPr>
          <a:xfrm>
            <a:off x="255356" y="5229883"/>
            <a:ext cx="1033200" cy="1006751"/>
          </a:xfrm>
          <a:prstGeom prst="rect">
            <a:avLst/>
          </a:prstGeom>
        </p:spPr>
      </p:pic>
      <p:pic>
        <p:nvPicPr>
          <p:cNvPr id="54" name="Picture 53">
            <a:extLst>
              <a:ext uri="{FF2B5EF4-FFF2-40B4-BE49-F238E27FC236}">
                <a16:creationId xmlns:a16="http://schemas.microsoft.com/office/drawing/2014/main" id="{E0A148AE-2606-453F-A4B6-83A414EE127C}"/>
              </a:ext>
            </a:extLst>
          </p:cNvPr>
          <p:cNvPicPr>
            <a:picLocks noChangeAspect="1"/>
          </p:cNvPicPr>
          <p:nvPr/>
        </p:nvPicPr>
        <p:blipFill rotWithShape="1">
          <a:blip r:embed="rId8"/>
          <a:srcRect l="168791" t="-193994" r="-103790" b="237792"/>
          <a:stretch/>
        </p:blipFill>
        <p:spPr>
          <a:xfrm>
            <a:off x="5279660" y="635696"/>
            <a:ext cx="1033200" cy="1105678"/>
          </a:xfrm>
          <a:prstGeom prst="rect">
            <a:avLst/>
          </a:prstGeom>
        </p:spPr>
      </p:pic>
      <p:pic>
        <p:nvPicPr>
          <p:cNvPr id="56" name="Picture 55">
            <a:extLst>
              <a:ext uri="{FF2B5EF4-FFF2-40B4-BE49-F238E27FC236}">
                <a16:creationId xmlns:a16="http://schemas.microsoft.com/office/drawing/2014/main" id="{5C2FF060-A9DD-461F-B462-1AD511D7DD66}"/>
              </a:ext>
            </a:extLst>
          </p:cNvPr>
          <p:cNvPicPr>
            <a:picLocks noChangeAspect="1"/>
          </p:cNvPicPr>
          <p:nvPr/>
        </p:nvPicPr>
        <p:blipFill rotWithShape="1">
          <a:blip r:embed="rId8"/>
          <a:srcRect l="40770" t="8024" r="23881" b="40355"/>
          <a:stretch/>
        </p:blipFill>
        <p:spPr>
          <a:xfrm>
            <a:off x="1594784" y="5229883"/>
            <a:ext cx="1033200" cy="1005481"/>
          </a:xfrm>
          <a:prstGeom prst="rect">
            <a:avLst/>
          </a:prstGeom>
        </p:spPr>
      </p:pic>
      <p:pic>
        <p:nvPicPr>
          <p:cNvPr id="58" name="Picture 57">
            <a:extLst>
              <a:ext uri="{FF2B5EF4-FFF2-40B4-BE49-F238E27FC236}">
                <a16:creationId xmlns:a16="http://schemas.microsoft.com/office/drawing/2014/main" id="{8ADD0193-2E23-47CC-AD97-D0B6DF584C2D}"/>
              </a:ext>
            </a:extLst>
          </p:cNvPr>
          <p:cNvPicPr>
            <a:picLocks noChangeAspect="1"/>
          </p:cNvPicPr>
          <p:nvPr/>
        </p:nvPicPr>
        <p:blipFill rotWithShape="1">
          <a:blip r:embed="rId9"/>
          <a:srcRect l="40408" t="9269" r="26959" b="42449"/>
          <a:stretch/>
        </p:blipFill>
        <p:spPr>
          <a:xfrm>
            <a:off x="2936374" y="5227268"/>
            <a:ext cx="1033200" cy="1018730"/>
          </a:xfrm>
          <a:prstGeom prst="rect">
            <a:avLst/>
          </a:prstGeom>
        </p:spPr>
      </p:pic>
      <p:pic>
        <p:nvPicPr>
          <p:cNvPr id="60" name="Picture 59">
            <a:extLst>
              <a:ext uri="{FF2B5EF4-FFF2-40B4-BE49-F238E27FC236}">
                <a16:creationId xmlns:a16="http://schemas.microsoft.com/office/drawing/2014/main" id="{03D5CC29-E576-4509-AF78-142F01AE3469}"/>
              </a:ext>
            </a:extLst>
          </p:cNvPr>
          <p:cNvPicPr>
            <a:picLocks noChangeAspect="1"/>
          </p:cNvPicPr>
          <p:nvPr/>
        </p:nvPicPr>
        <p:blipFill rotWithShape="1">
          <a:blip r:embed="rId10"/>
          <a:srcRect l="44155" t="9269" r="28728" b="50781"/>
          <a:stretch/>
        </p:blipFill>
        <p:spPr>
          <a:xfrm>
            <a:off x="4633652" y="5229883"/>
            <a:ext cx="1037386" cy="1016114"/>
          </a:xfrm>
          <a:prstGeom prst="rect">
            <a:avLst/>
          </a:prstGeom>
        </p:spPr>
      </p:pic>
      <p:pic>
        <p:nvPicPr>
          <p:cNvPr id="62" name="Picture 61">
            <a:extLst>
              <a:ext uri="{FF2B5EF4-FFF2-40B4-BE49-F238E27FC236}">
                <a16:creationId xmlns:a16="http://schemas.microsoft.com/office/drawing/2014/main" id="{7D1AE5B1-2BBE-4320-BCF8-06295FE8C9EB}"/>
              </a:ext>
            </a:extLst>
          </p:cNvPr>
          <p:cNvPicPr>
            <a:picLocks noChangeAspect="1"/>
          </p:cNvPicPr>
          <p:nvPr/>
        </p:nvPicPr>
        <p:blipFill rotWithShape="1">
          <a:blip r:embed="rId11"/>
          <a:srcRect l="36494" t="19337" r="32272" b="34570"/>
          <a:stretch/>
        </p:blipFill>
        <p:spPr>
          <a:xfrm>
            <a:off x="6333137" y="5229883"/>
            <a:ext cx="1033200" cy="1016114"/>
          </a:xfrm>
          <a:prstGeom prst="rect">
            <a:avLst/>
          </a:prstGeom>
        </p:spPr>
      </p:pic>
      <p:pic>
        <p:nvPicPr>
          <p:cNvPr id="64" name="Picture 63">
            <a:extLst>
              <a:ext uri="{FF2B5EF4-FFF2-40B4-BE49-F238E27FC236}">
                <a16:creationId xmlns:a16="http://schemas.microsoft.com/office/drawing/2014/main" id="{974BFD57-9F69-416A-B4F8-383CEF5F1161}"/>
              </a:ext>
            </a:extLst>
          </p:cNvPr>
          <p:cNvPicPr>
            <a:picLocks noChangeAspect="1"/>
          </p:cNvPicPr>
          <p:nvPr/>
        </p:nvPicPr>
        <p:blipFill rotWithShape="1">
          <a:blip r:embed="rId12"/>
          <a:srcRect l="36698" t="10316" r="32272" b="41248"/>
          <a:stretch/>
        </p:blipFill>
        <p:spPr>
          <a:xfrm>
            <a:off x="8166465" y="2018887"/>
            <a:ext cx="1033200" cy="1074798"/>
          </a:xfrm>
          <a:prstGeom prst="rect">
            <a:avLst/>
          </a:prstGeom>
        </p:spPr>
      </p:pic>
      <p:pic>
        <p:nvPicPr>
          <p:cNvPr id="66" name="Picture 65">
            <a:extLst>
              <a:ext uri="{FF2B5EF4-FFF2-40B4-BE49-F238E27FC236}">
                <a16:creationId xmlns:a16="http://schemas.microsoft.com/office/drawing/2014/main" id="{2916D87B-C6A4-42B8-9328-1D06962634D0}"/>
              </a:ext>
            </a:extLst>
          </p:cNvPr>
          <p:cNvPicPr>
            <a:picLocks noChangeAspect="1"/>
          </p:cNvPicPr>
          <p:nvPr/>
        </p:nvPicPr>
        <p:blipFill rotWithShape="1">
          <a:blip r:embed="rId13"/>
          <a:srcRect l="33328" t="11891" r="34821" b="38393"/>
          <a:stretch/>
        </p:blipFill>
        <p:spPr>
          <a:xfrm>
            <a:off x="9583149" y="2026899"/>
            <a:ext cx="1033200" cy="1074798"/>
          </a:xfrm>
          <a:prstGeom prst="rect">
            <a:avLst/>
          </a:prstGeom>
        </p:spPr>
      </p:pic>
      <p:pic>
        <p:nvPicPr>
          <p:cNvPr id="68" name="Picture 67">
            <a:extLst>
              <a:ext uri="{FF2B5EF4-FFF2-40B4-BE49-F238E27FC236}">
                <a16:creationId xmlns:a16="http://schemas.microsoft.com/office/drawing/2014/main" id="{8172C6B3-CB88-4632-B768-BF013959CB3F}"/>
              </a:ext>
            </a:extLst>
          </p:cNvPr>
          <p:cNvPicPr>
            <a:picLocks noChangeAspect="1"/>
          </p:cNvPicPr>
          <p:nvPr/>
        </p:nvPicPr>
        <p:blipFill rotWithShape="1">
          <a:blip r:embed="rId14"/>
          <a:srcRect l="43516" t="13825" r="27643" b="40843"/>
          <a:stretch/>
        </p:blipFill>
        <p:spPr>
          <a:xfrm>
            <a:off x="10958104" y="2019604"/>
            <a:ext cx="1033200" cy="1082274"/>
          </a:xfrm>
          <a:prstGeom prst="rect">
            <a:avLst/>
          </a:prstGeom>
        </p:spPr>
      </p:pic>
      <p:pic>
        <p:nvPicPr>
          <p:cNvPr id="72" name="Picture 71">
            <a:extLst>
              <a:ext uri="{FF2B5EF4-FFF2-40B4-BE49-F238E27FC236}">
                <a16:creationId xmlns:a16="http://schemas.microsoft.com/office/drawing/2014/main" id="{BE64DFA3-48A4-456E-B98B-8AF3F815E32F}"/>
              </a:ext>
            </a:extLst>
          </p:cNvPr>
          <p:cNvPicPr>
            <a:picLocks noChangeAspect="1"/>
          </p:cNvPicPr>
          <p:nvPr/>
        </p:nvPicPr>
        <p:blipFill rotWithShape="1">
          <a:blip r:embed="rId15"/>
          <a:srcRect l="39890" t="12570" r="30818" b="33165"/>
          <a:stretch/>
        </p:blipFill>
        <p:spPr>
          <a:xfrm>
            <a:off x="8168523" y="3615976"/>
            <a:ext cx="1031499" cy="1087909"/>
          </a:xfrm>
          <a:prstGeom prst="rect">
            <a:avLst/>
          </a:prstGeom>
        </p:spPr>
      </p:pic>
      <p:pic>
        <p:nvPicPr>
          <p:cNvPr id="74" name="Picture 73">
            <a:extLst>
              <a:ext uri="{FF2B5EF4-FFF2-40B4-BE49-F238E27FC236}">
                <a16:creationId xmlns:a16="http://schemas.microsoft.com/office/drawing/2014/main" id="{4A94838F-EC45-42FF-830D-6CA2239EEF0F}"/>
              </a:ext>
            </a:extLst>
          </p:cNvPr>
          <p:cNvPicPr>
            <a:picLocks noChangeAspect="1"/>
          </p:cNvPicPr>
          <p:nvPr/>
        </p:nvPicPr>
        <p:blipFill rotWithShape="1">
          <a:blip r:embed="rId16"/>
          <a:srcRect l="40334" t="10620" r="29368" b="35214"/>
          <a:stretch/>
        </p:blipFill>
        <p:spPr>
          <a:xfrm>
            <a:off x="9583133" y="3615976"/>
            <a:ext cx="1032154" cy="1064059"/>
          </a:xfrm>
          <a:prstGeom prst="rect">
            <a:avLst/>
          </a:prstGeom>
        </p:spPr>
      </p:pic>
      <p:pic>
        <p:nvPicPr>
          <p:cNvPr id="76" name="Picture 75">
            <a:extLst>
              <a:ext uri="{FF2B5EF4-FFF2-40B4-BE49-F238E27FC236}">
                <a16:creationId xmlns:a16="http://schemas.microsoft.com/office/drawing/2014/main" id="{960A7D79-1433-4248-93AB-4B53E4B0EC2E}"/>
              </a:ext>
            </a:extLst>
          </p:cNvPr>
          <p:cNvPicPr>
            <a:picLocks noChangeAspect="1"/>
          </p:cNvPicPr>
          <p:nvPr/>
        </p:nvPicPr>
        <p:blipFill rotWithShape="1">
          <a:blip r:embed="rId17"/>
          <a:srcRect l="43821" t="12099" r="29016" b="40001"/>
          <a:stretch/>
        </p:blipFill>
        <p:spPr>
          <a:xfrm>
            <a:off x="8164545" y="5078755"/>
            <a:ext cx="1033200" cy="1214219"/>
          </a:xfrm>
          <a:prstGeom prst="rect">
            <a:avLst/>
          </a:prstGeom>
        </p:spPr>
      </p:pic>
    </p:spTree>
    <p:extLst>
      <p:ext uri="{BB962C8B-B14F-4D97-AF65-F5344CB8AC3E}">
        <p14:creationId xmlns:p14="http://schemas.microsoft.com/office/powerpoint/2010/main" val="613953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BASF_CONVERTED_TO_TAGS" val="1"/>
</p:tagLst>
</file>

<file path=ppt/tags/tag10.xml><?xml version="1.0" encoding="utf-8"?>
<p:tagLst xmlns:a="http://schemas.openxmlformats.org/drawingml/2006/main" xmlns:r="http://schemas.openxmlformats.org/officeDocument/2006/relationships" xmlns:p="http://schemas.openxmlformats.org/presentationml/2006/main">
  <p:tag name="WIZPLACEHOLDER" val="1"/>
</p:tagLst>
</file>

<file path=ppt/tags/tag11.xml><?xml version="1.0" encoding="utf-8"?>
<p:tagLst xmlns:a="http://schemas.openxmlformats.org/drawingml/2006/main" xmlns:r="http://schemas.openxmlformats.org/officeDocument/2006/relationships" xmlns:p="http://schemas.openxmlformats.org/presentationml/2006/main">
  <p:tag name="WIZPLACEHOLDER" val="1"/>
</p:tagLst>
</file>

<file path=ppt/tags/tag12.xml><?xml version="1.0" encoding="utf-8"?>
<p:tagLst xmlns:a="http://schemas.openxmlformats.org/drawingml/2006/main" xmlns:r="http://schemas.openxmlformats.org/officeDocument/2006/relationships" xmlns:p="http://schemas.openxmlformats.org/presentationml/2006/main">
  <p:tag name="WIZPLACEHOLDER"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POSITION" val="0/0,6/25,39/3,8"/>
  <p:tag name="LOCKED" val="1"/>
</p:tagLst>
</file>

<file path=ppt/tags/tag15.xml><?xml version="1.0" encoding="utf-8"?>
<p:tagLst xmlns:a="http://schemas.openxmlformats.org/drawingml/2006/main" xmlns:r="http://schemas.openxmlformats.org/officeDocument/2006/relationships" xmlns:p="http://schemas.openxmlformats.org/presentationml/2006/main">
  <p:tag name="POSITION" val="5/1,8/19,8/2,37"/>
  <p:tag name="LOCKED" val="1"/>
  <p:tag name="WIZSHAPE" val="WizShape"/>
  <p:tag name="VISIBLE" val="System.Xml.XmlAttribute"/>
</p:tagLst>
</file>

<file path=ppt/tags/tag16.xml><?xml version="1.0" encoding="utf-8"?>
<p:tagLst xmlns:a="http://schemas.openxmlformats.org/drawingml/2006/main" xmlns:r="http://schemas.openxmlformats.org/officeDocument/2006/relationships" xmlns:p="http://schemas.openxmlformats.org/presentationml/2006/main">
  <p:tag name="POSITION" val="5/1,8/19,8/2,37"/>
  <p:tag name="LOCKED" val="1"/>
  <p:tag name="WIZSHAPE" val="WizShape"/>
  <p:tag name="VISIBLE" val="System.Xml.XmlAttribute"/>
</p:tagLst>
</file>

<file path=ppt/tags/tag17.xml><?xml version="1.0" encoding="utf-8"?>
<p:tagLst xmlns:a="http://schemas.openxmlformats.org/drawingml/2006/main" xmlns:r="http://schemas.openxmlformats.org/officeDocument/2006/relationships" xmlns:p="http://schemas.openxmlformats.org/presentationml/2006/main">
  <p:tag name="POSITION" val="5/1,8/19,8/2,37"/>
  <p:tag name="LOCKED" val="1"/>
  <p:tag name="WIZSHAPE" val="WizShape"/>
  <p:tag name="VISIBLE" val="System.Xml.XmlAttribu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POSITION" val="0/0,6/25,39/3,8"/>
  <p:tag name="LOCKED"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x4OYsNQHRAmtop3dN5vuw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POSITION" val="0/0,6/25,39/3,8"/>
  <p:tag name="LOCKED"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WIZPLACEHOLDER" val="1"/>
</p:tagLst>
</file>

<file path=ppt/tags/tag9.xml><?xml version="1.0" encoding="utf-8"?>
<p:tagLst xmlns:a="http://schemas.openxmlformats.org/drawingml/2006/main" xmlns:r="http://schemas.openxmlformats.org/officeDocument/2006/relationships" xmlns:p="http://schemas.openxmlformats.org/presentationml/2006/main">
  <p:tag name="WIZPLACEHOLDER" val="1"/>
</p:tagLst>
</file>

<file path=ppt/theme/theme1.xml><?xml version="1.0" encoding="utf-8"?>
<a:theme xmlns:a="http://schemas.openxmlformats.org/drawingml/2006/main" name="Top Banner">
  <a:themeElements>
    <a:clrScheme name="Blue Warm">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F_FolienDesign_V10">
  <a:themeElements>
    <a:clrScheme name="01 BASF darkblue_colorsheme">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6" id="{037919FB-2303-452E-8E3D-95DA4141C5AB}" vid="{EE6271D4-6DD1-48C3-A2A3-817EBE0B4B94}"/>
    </a:ext>
  </a:extLst>
</a:theme>
</file>

<file path=ppt/theme/theme3.xml><?xml version="1.0" encoding="utf-8"?>
<a:theme xmlns:a="http://schemas.openxmlformats.org/drawingml/2006/main" name="1_Top Banner">
  <a:themeElements>
    <a:clrScheme name="Office Theme">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F_Finale_V10">
  <a:themeElements>
    <a:clrScheme name="Larissa">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ASF_Finale_V10" id="{03DD7B2E-C5B6-4C75-BDCC-F89119E3C33D}" vid="{A04FD191-080D-494D-B2DB-800F6FA11398}"/>
    </a:ext>
  </a:extLst>
</a:theme>
</file>

<file path=ppt/theme/theme5.xml><?xml version="1.0" encoding="utf-8"?>
<a:theme xmlns:a="http://schemas.openxmlformats.org/drawingml/2006/main" name="2_Top Banner">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SF_TitelDesign">
  <a:themeElements>
    <a:clrScheme name="BASF_colour_darkblue">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F39500"/>
      </a:hlink>
      <a:folHlink>
        <a:srgbClr val="FACF8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themeOverride>
</file>

<file path=docProps/app.xml><?xml version="1.0" encoding="utf-8"?>
<Properties xmlns="http://schemas.openxmlformats.org/officeDocument/2006/extended-properties" xmlns:vt="http://schemas.openxmlformats.org/officeDocument/2006/docPropsVTypes">
  <Template/>
  <TotalTime>0</TotalTime>
  <Words>727</Words>
  <Application>Microsoft Office PowerPoint</Application>
  <PresentationFormat>Widescreen</PresentationFormat>
  <Paragraphs>133</Paragraphs>
  <Slides>10</Slides>
  <Notes>3</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10</vt:i4>
      </vt:variant>
    </vt:vector>
  </HeadingPairs>
  <TitlesOfParts>
    <vt:vector size="30" baseType="lpstr">
      <vt:lpstr>KaiTi</vt:lpstr>
      <vt:lpstr>等线</vt:lpstr>
      <vt:lpstr>等线 Light</vt:lpstr>
      <vt:lpstr>方正舒体</vt:lpstr>
      <vt:lpstr>华文楷体</vt:lpstr>
      <vt:lpstr>楷体</vt:lpstr>
      <vt:lpstr>Arial</vt:lpstr>
      <vt:lpstr>Calibri</vt:lpstr>
      <vt:lpstr>Calibri Light</vt:lpstr>
      <vt:lpstr>Garamond</vt:lpstr>
      <vt:lpstr>Palatino Linotype</vt:lpstr>
      <vt:lpstr>Wingdings</vt:lpstr>
      <vt:lpstr>Wingdings 3</vt:lpstr>
      <vt:lpstr>Top Banner</vt:lpstr>
      <vt:lpstr>BASF_FolienDesign_V10</vt:lpstr>
      <vt:lpstr>1_Top Banner</vt:lpstr>
      <vt:lpstr>BASF_Finale_V10</vt:lpstr>
      <vt:lpstr>2_Top Banner</vt:lpstr>
      <vt:lpstr>BASF_TitelDesign</vt:lpstr>
      <vt:lpstr>think-cell Folie</vt:lpstr>
      <vt:lpstr>PowerPoint Presentation</vt:lpstr>
      <vt:lpstr>PowerPoint Presentation</vt:lpstr>
      <vt:lpstr>PowerPoint Presentation</vt:lpstr>
      <vt:lpstr>PowerPoint Presentation</vt:lpstr>
      <vt:lpstr>PowerPoint Presentation</vt:lpstr>
      <vt:lpstr>PowerPoint Presentation</vt:lpstr>
      <vt:lpstr>团队概况</vt:lpstr>
      <vt:lpstr>2017-2019年部分被投企业</vt:lpstr>
      <vt:lpstr>Contacts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Han QIN</cp:lastModifiedBy>
  <cp:revision>530</cp:revision>
  <cp:lastPrinted>2018-08-22T07:07:01Z</cp:lastPrinted>
  <dcterms:created xsi:type="dcterms:W3CDTF">2018-08-14T13:42:08Z</dcterms:created>
  <dcterms:modified xsi:type="dcterms:W3CDTF">2019-06-20T06:27:28Z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_to_AIP">
    <vt:i4>0</vt:i4>
  </property>
</Properties>
</file>