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FCBCF-29B0-415B-AA64-0A5656E99108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2CA70-1E9F-4B3B-B7E9-A2CE3A6EFD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751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FCBCF-29B0-415B-AA64-0A5656E99108}" type="datetimeFigureOut">
              <a:rPr lang="en-GB" smtClean="0"/>
              <a:t>21/06/2019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2CA70-1E9F-4B3B-B7E9-A2CE3A6EFD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242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European Union Delegation to China </a:t>
            </a:r>
            <a:r>
              <a:rPr lang="en-GB" sz="1600" smtClean="0"/>
              <a:t>Trade Section</a:t>
            </a:r>
            <a:endParaRPr lang="en-GB" sz="1600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273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Patents and beyond</a:t>
            </a:r>
            <a:endParaRPr lang="en-GB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030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Options for IPR Holders</a:t>
            </a:r>
            <a:endParaRPr lang="en-GB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006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mtClean="0"/>
              <a:t>Example TESLA</a:t>
            </a:r>
            <a:endParaRPr lang="en-GB" b="1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695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smtClean="0"/>
              <a:t>Network effects and market power</a:t>
            </a:r>
            <a:endParaRPr lang="en-GB" b="1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793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On-screen Show (16:9)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European Union Delegation to China Trade Section</vt:lpstr>
      <vt:lpstr>Patents and beyond</vt:lpstr>
      <vt:lpstr>Options for IPR Holders</vt:lpstr>
      <vt:lpstr>Example TESLA</vt:lpstr>
      <vt:lpstr>Network effects and market power</vt:lpstr>
    </vt:vector>
  </TitlesOfParts>
  <Company>EEAS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Union Delegation to China Trade Section</dc:title>
  <dc:creator>SCHELLINGERHOUT Ruben (EEAS-BEIJING)</dc:creator>
  <cp:lastModifiedBy>SCHELLINGERHOUT Ruben (EEAS-BEIJING)</cp:lastModifiedBy>
  <cp:revision>1</cp:revision>
  <dcterms:created xsi:type="dcterms:W3CDTF">2019-06-21T08:19:59Z</dcterms:created>
  <dcterms:modified xsi:type="dcterms:W3CDTF">2019-06-21T08:19:59Z</dcterms:modified>
</cp:coreProperties>
</file>