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13"/>
  </p:notesMasterIdLst>
  <p:handoutMasterIdLst>
    <p:handoutMasterId r:id="rId14"/>
  </p:handoutMasterIdLst>
  <p:sldIdLst>
    <p:sldId id="270" r:id="rId2"/>
    <p:sldId id="619" r:id="rId3"/>
    <p:sldId id="1223" r:id="rId4"/>
    <p:sldId id="1224" r:id="rId5"/>
    <p:sldId id="1227" r:id="rId6"/>
    <p:sldId id="591" r:id="rId7"/>
    <p:sldId id="1228" r:id="rId8"/>
    <p:sldId id="616" r:id="rId9"/>
    <p:sldId id="596" r:id="rId10"/>
    <p:sldId id="427" r:id="rId11"/>
    <p:sldId id="288" r:id="rId12"/>
  </p:sldIdLst>
  <p:sldSz cx="9144000" cy="5143500" type="screen16x9"/>
  <p:notesSz cx="6797675" cy="9926638"/>
  <p:custDataLst>
    <p:tags r:id="rId1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214">
          <p15:clr>
            <a:srgbClr val="A4A3A4"/>
          </p15:clr>
        </p15:guide>
        <p15:guide id="4" orient="horz" pos="2663">
          <p15:clr>
            <a:srgbClr val="A4A3A4"/>
          </p15:clr>
        </p15:guide>
        <p15:guide id="5" orient="horz" pos="3026">
          <p15:clr>
            <a:srgbClr val="A4A3A4"/>
          </p15:clr>
        </p15:guide>
        <p15:guide id="6" orient="horz" pos="826">
          <p15:clr>
            <a:srgbClr val="A4A3A4"/>
          </p15:clr>
        </p15:guide>
        <p15:guide id="7" orient="horz" pos="2890">
          <p15:clr>
            <a:srgbClr val="A4A3A4"/>
          </p15:clr>
        </p15:guide>
        <p15:guide id="8" pos="5420">
          <p15:clr>
            <a:srgbClr val="A4A3A4"/>
          </p15:clr>
        </p15:guide>
        <p15:guide id="9" pos="340">
          <p15:clr>
            <a:srgbClr val="A4A3A4"/>
          </p15:clr>
        </p15:guide>
        <p15:guide id="10" pos="5758">
          <p15:clr>
            <a:srgbClr val="A4A3A4"/>
          </p15:clr>
        </p15:guide>
        <p15:guide id="11" pos="2245">
          <p15:clr>
            <a:srgbClr val="A4A3A4"/>
          </p15:clr>
        </p15:guide>
        <p15:guide id="12" pos="2336">
          <p15:clr>
            <a:srgbClr val="A4A3A4"/>
          </p15:clr>
        </p15:guide>
        <p15:guide id="13" pos="3424">
          <p15:clr>
            <a:srgbClr val="A4A3A4"/>
          </p15:clr>
        </p15:guide>
        <p15:guide id="14" pos="2836">
          <p15:clr>
            <a:srgbClr val="A4A3A4"/>
          </p15:clr>
        </p15:guide>
        <p15:guide id="15" pos="2925">
          <p15:clr>
            <a:srgbClr val="A4A3A4"/>
          </p15:clr>
        </p15:guide>
        <p15:guide id="16" pos="3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FF3300"/>
    <a:srgbClr val="E7438F"/>
    <a:srgbClr val="0099A1"/>
    <a:srgbClr val="AEC8D2"/>
    <a:srgbClr val="537181"/>
    <a:srgbClr val="040000"/>
    <a:srgbClr val="7E9CAC"/>
    <a:srgbClr val="D6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02" autoAdjust="0"/>
    <p:restoredTop sz="96847" autoAdjust="0"/>
  </p:normalViewPr>
  <p:slideViewPr>
    <p:cSldViewPr snapToObjects="1" showGuides="1">
      <p:cViewPr>
        <p:scale>
          <a:sx n="110" d="100"/>
          <a:sy n="110" d="100"/>
        </p:scale>
        <p:origin x="384" y="-234"/>
      </p:cViewPr>
      <p:guideLst>
        <p:guide orient="horz" pos="713"/>
        <p:guide orient="horz" pos="418"/>
        <p:guide orient="horz" pos="214"/>
        <p:guide orient="horz" pos="2663"/>
        <p:guide orient="horz" pos="3026"/>
        <p:guide orient="horz" pos="826"/>
        <p:guide orient="horz" pos="2890"/>
        <p:guide pos="5420"/>
        <p:guide pos="340"/>
        <p:guide pos="5758"/>
        <p:guide pos="2245"/>
        <p:guide pos="2336"/>
        <p:guide pos="3424"/>
        <p:guide pos="2836"/>
        <p:guide pos="2925"/>
        <p:guide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8" d="100"/>
          <a:sy n="78" d="100"/>
        </p:scale>
        <p:origin x="-336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76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defTabSz="955767">
              <a:defRPr sz="1300"/>
            </a:lvl1pPr>
          </a:lstStyle>
          <a:p>
            <a:endParaRPr lang="de-DE" sz="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912" y="0"/>
            <a:ext cx="294576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algn="r" defTabSz="955767">
              <a:defRPr sz="1300"/>
            </a:lvl1pPr>
          </a:lstStyle>
          <a:p>
            <a:endParaRPr lang="de-DE" sz="8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306"/>
            <a:ext cx="294576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defTabSz="955767">
              <a:defRPr sz="1300"/>
            </a:lvl1pPr>
          </a:lstStyle>
          <a:p>
            <a:r>
              <a:rPr lang="en-US" sz="800"/>
              <a:t>Name of the Speaker / Title of the presentation / Date</a:t>
            </a:r>
            <a:endParaRPr lang="de-DE" sz="800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912" y="9430306"/>
            <a:ext cx="2945763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algn="r" defTabSz="955767">
              <a:defRPr sz="1300"/>
            </a:lvl1pPr>
          </a:lstStyle>
          <a:p>
            <a:fld id="{27247D93-10AF-4FC5-95BF-D509536E74B8}" type="slidenum">
              <a:rPr lang="de-DE" sz="800"/>
              <a:pPr/>
              <a:t>‹#›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5497757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8913" y="230188"/>
            <a:ext cx="6384925" cy="3592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3037" y="4021752"/>
            <a:ext cx="6375673" cy="540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5"/>
          </p:nvPr>
        </p:nvSpPr>
        <p:spPr>
          <a:xfrm>
            <a:off x="5745508" y="9428736"/>
            <a:ext cx="823202" cy="496332"/>
          </a:xfrm>
          <a:prstGeom prst="rect">
            <a:avLst/>
          </a:prstGeom>
        </p:spPr>
        <p:txBody>
          <a:bodyPr vert="horz" lIns="90398" tIns="45199" rIns="0" bIns="45199" rtlCol="0" anchor="b"/>
          <a:lstStyle>
            <a:lvl1pPr algn="r">
              <a:defRPr sz="1200"/>
            </a:lvl1pPr>
          </a:lstStyle>
          <a:p>
            <a:fld id="{BCEF975A-DD1B-4466-A5AD-23D323AE1E3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4"/>
          </p:nvPr>
        </p:nvSpPr>
        <p:spPr>
          <a:xfrm>
            <a:off x="193036" y="9428736"/>
            <a:ext cx="5410249" cy="496332"/>
          </a:xfrm>
          <a:prstGeom prst="rect">
            <a:avLst/>
          </a:prstGeom>
        </p:spPr>
        <p:txBody>
          <a:bodyPr vert="horz" lIns="0" tIns="45199" rIns="90398" bIns="45199" rtlCol="0" anchor="b"/>
          <a:lstStyle>
            <a:lvl1pPr algn="l">
              <a:defRPr sz="1200"/>
            </a:lvl1pPr>
          </a:lstStyle>
          <a:p>
            <a:r>
              <a:rPr lang="en-US"/>
              <a:t>Name of the Speaker / Title of the presentation /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667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indent="0" algn="l" rtl="0" fontAlgn="base">
      <a:spcBef>
        <a:spcPct val="30000"/>
      </a:spcBef>
      <a:spcAft>
        <a:spcPct val="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457200" indent="0" algn="l" rtl="0" fontAlgn="base">
      <a:spcBef>
        <a:spcPct val="30000"/>
      </a:spcBef>
      <a:spcAft>
        <a:spcPct val="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914400" indent="0" algn="l" rtl="0" fontAlgn="base">
      <a:spcBef>
        <a:spcPct val="30000"/>
      </a:spcBef>
      <a:spcAft>
        <a:spcPct val="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371600" indent="0" algn="l" rtl="0" fontAlgn="base">
      <a:spcBef>
        <a:spcPct val="30000"/>
      </a:spcBef>
      <a:spcAft>
        <a:spcPct val="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1828800" indent="0" algn="l" rtl="0" fontAlgn="base">
      <a:spcBef>
        <a:spcPct val="30000"/>
      </a:spcBef>
      <a:spcAft>
        <a:spcPct val="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ctr">
              <a:buFont typeface="Arial" panose="020B0604020202020204" pitchFamily="34" charset="0"/>
              <a:buNone/>
            </a:pP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231984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zh-CN">
              <a:latin typeface="Arial" pitchFamily="34" charset="0"/>
              <a:ea typeface="宋体" pitchFamily="2" charset="-122"/>
              <a:cs typeface="Arial Unicode MS" pitchFamily="34" charset="-122"/>
            </a:endParaRPr>
          </a:p>
        </p:txBody>
      </p:sp>
      <p:sp>
        <p:nvSpPr>
          <p:cNvPr id="36868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1pPr>
            <a:lvl2pPr marL="734480" indent="-282492"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2pPr>
            <a:lvl3pPr marL="1129970" indent="-225994"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3pPr>
            <a:lvl4pPr marL="1581958" indent="-225994"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4pPr>
            <a:lvl5pPr marL="2033946" indent="-225994"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5pPr>
            <a:lvl6pPr marL="2485934" indent="-225994" defTabSz="955767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6pPr>
            <a:lvl7pPr marL="2937921" indent="-225994" defTabSz="955767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7pPr>
            <a:lvl8pPr marL="3389909" indent="-225994" defTabSz="955767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8pPr>
            <a:lvl9pPr marL="3841897" indent="-225994" defTabSz="955767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9pPr>
          </a:lstStyle>
          <a:p>
            <a:pPr marL="0" marR="0" lvl="0" indent="0" algn="l" defTabSz="95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ED62F-1F30-4F08-80CF-31A43CE46F04}" type="slidenum">
              <a:rPr kumimoji="0" lang="de-DE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 Unicode MS" pitchFamily="34" charset="-122"/>
              </a:rPr>
              <a:pPr marL="0" marR="0" lvl="0" indent="0" algn="l" defTabSz="95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de-DE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 Unicode MS" pitchFamily="34" charset="-122"/>
              </a:rPr>
              <a:t>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 Unicode MS" pitchFamily="34" charset="-122"/>
              </a:rPr>
              <a:t>|</a:t>
            </a:r>
            <a:r>
              <a:rPr kumimoji="0" lang="de-DE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 Unicode MS" pitchFamily="34" charset="-122"/>
              </a:rPr>
              <a:t> Presentation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 Unicode MS" pitchFamily="34" charset="-122"/>
              </a:rPr>
              <a:t>|</a:t>
            </a:r>
            <a:r>
              <a:rPr kumimoji="0" lang="de-DE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 Unicode MS" pitchFamily="34" charset="-122"/>
              </a:rPr>
              <a:t>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 Unicode MS" pitchFamily="34" charset="-122"/>
              </a:rPr>
              <a:t>Name | Department | Date</a:t>
            </a:r>
            <a:endParaRPr kumimoji="0" lang="de-DE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 Unicode MS" pitchFamily="34" charset="-122"/>
            </a:endParaRPr>
          </a:p>
        </p:txBody>
      </p:sp>
      <p:sp>
        <p:nvSpPr>
          <p:cNvPr id="3686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1pPr>
            <a:lvl2pPr marL="734480" indent="-282492"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2pPr>
            <a:lvl3pPr marL="1129970" indent="-225994"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3pPr>
            <a:lvl4pPr marL="1581958" indent="-225994"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4pPr>
            <a:lvl5pPr marL="2033946" indent="-225994" defTabSz="95576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5pPr>
            <a:lvl6pPr marL="2485934" indent="-225994" defTabSz="955767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6pPr>
            <a:lvl7pPr marL="2937921" indent="-225994" defTabSz="955767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7pPr>
            <a:lvl8pPr marL="3389909" indent="-225994" defTabSz="955767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8pPr>
            <a:lvl9pPr marL="3841897" indent="-225994" defTabSz="955767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 Unicode MS" pitchFamily="34" charset="-122"/>
              </a:defRPr>
            </a:lvl9pPr>
          </a:lstStyle>
          <a:p>
            <a:pPr marL="0" marR="0" lvl="0" indent="0" algn="r" defTabSz="95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5E43A-415D-448B-BBA2-EA0863258DB1}" type="slidenum">
              <a:rPr kumimoji="0" lang="de-DE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 Unicode MS" pitchFamily="34" charset="-122"/>
              </a:rPr>
              <a:pPr marL="0" marR="0" lvl="0" indent="0" algn="r" defTabSz="9557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03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735013" y="312738"/>
            <a:ext cx="8267701" cy="46513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732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welcom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 / </a:t>
            </a:r>
            <a:r>
              <a:rPr lang="en-US" dirty="0"/>
              <a:t>Title or department of the speaker</a:t>
            </a:r>
            <a:r>
              <a:rPr lang="de-DE" dirty="0"/>
              <a:t> / Date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 hasCustomPrompt="1"/>
          </p:nvPr>
        </p:nvSpPr>
        <p:spPr>
          <a:xfrm>
            <a:off x="539750" y="1311275"/>
            <a:ext cx="3024188" cy="2916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/>
          <a:stretch/>
        </p:blipFill>
        <p:spPr bwMode="auto">
          <a:xfrm>
            <a:off x="3708400" y="1311275"/>
            <a:ext cx="4895851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presentation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1 columns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 hasCustomPrompt="1"/>
          </p:nvPr>
        </p:nvSpPr>
        <p:spPr>
          <a:xfrm>
            <a:off x="539750" y="1311275"/>
            <a:ext cx="3962400" cy="2916238"/>
          </a:xfrm>
        </p:spPr>
        <p:txBody>
          <a:bodyPr/>
          <a:lstStyle>
            <a:lvl1pPr marL="252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1pPr>
            <a:lvl2pPr marL="504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2pPr>
            <a:lvl3pPr marL="756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3pPr>
            <a:lvl4pPr marL="1008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4pPr>
            <a:lvl5pPr marL="1260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 baseline="0"/>
            </a:lvl5pPr>
            <a:lvl6pPr marL="1512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6pPr>
            <a:lvl7pPr marL="1764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7pPr>
            <a:lvl8pPr marL="2016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benefit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7" hasCustomPrompt="1"/>
          </p:nvPr>
        </p:nvSpPr>
        <p:spPr>
          <a:xfrm>
            <a:off x="4643438" y="1311275"/>
            <a:ext cx="3960230" cy="2916238"/>
          </a:xfrm>
        </p:spPr>
        <p:txBody>
          <a:bodyPr/>
          <a:lstStyle>
            <a:lvl1pPr marL="252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1pPr>
            <a:lvl2pPr marL="504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2pPr>
            <a:lvl3pPr marL="756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3pPr>
            <a:lvl4pPr marL="1008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4pPr>
            <a:lvl5pPr marL="1260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 baseline="0"/>
            </a:lvl5pPr>
            <a:lvl6pPr marL="1512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6pPr>
            <a:lvl7pPr marL="1764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7pPr>
            <a:lvl8pPr marL="2016000" indent="-252000">
              <a:spcBef>
                <a:spcPts val="800"/>
              </a:spcBef>
              <a:buSzPct val="13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benefit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24846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3" y="1311275"/>
            <a:ext cx="6192000" cy="2916238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2776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highligh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476375" y="2262640"/>
            <a:ext cx="6191250" cy="618219"/>
          </a:xfrm>
          <a:solidFill>
            <a:schemeClr val="accent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600"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statements</a:t>
            </a:r>
            <a:endParaRPr lang="de-DE" dirty="0"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32479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highlight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476375" y="2062586"/>
            <a:ext cx="6191250" cy="1018328"/>
          </a:xfrm>
          <a:solidFill>
            <a:schemeClr val="accent3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600"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summaries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strategic</a:t>
            </a:r>
            <a:r>
              <a:rPr lang="de-DE" dirty="0"/>
              <a:t> </a:t>
            </a:r>
            <a:r>
              <a:rPr lang="de-DE" dirty="0" err="1"/>
              <a:t>statements</a:t>
            </a:r>
            <a:endParaRPr lang="de-DE" dirty="0"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6740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11791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5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3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2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539751" y="1849633"/>
            <a:ext cx="1908174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4643438" y="1849633"/>
            <a:ext cx="1908174" cy="144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charset="2"/>
              <a:buNone/>
              <a:tabLst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592389" y="1849702"/>
            <a:ext cx="1908174" cy="1439863"/>
          </a:xfrm>
        </p:spPr>
        <p:txBody>
          <a:bodyPr tIns="36000" bIns="36000"/>
          <a:lstStyle>
            <a:lvl1pPr marL="0" indent="0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696077" y="1849702"/>
            <a:ext cx="1908174" cy="1439863"/>
          </a:xfrm>
        </p:spPr>
        <p:txBody>
          <a:bodyPr tIns="36000" bIns="36000"/>
          <a:lstStyle>
            <a:lvl1pPr marL="0" indent="0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37591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3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564392" y="1485167"/>
            <a:ext cx="1908174" cy="144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64331" y="2925169"/>
            <a:ext cx="1908174" cy="1285323"/>
          </a:xfrm>
        </p:spPr>
        <p:txBody>
          <a:bodyPr tIns="36000" bIns="36000"/>
          <a:lstStyle>
            <a:lvl1pPr marL="0" indent="0" algn="ctr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3616969" y="1491000"/>
            <a:ext cx="1908174" cy="144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616969" y="2937003"/>
            <a:ext cx="1908174" cy="1285323"/>
          </a:xfrm>
        </p:spPr>
        <p:txBody>
          <a:bodyPr tIns="36000" bIns="36000"/>
          <a:lstStyle>
            <a:lvl1pPr marL="0" indent="0" algn="ctr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2" hasCustomPrompt="1"/>
          </p:nvPr>
        </p:nvSpPr>
        <p:spPr>
          <a:xfrm>
            <a:off x="5668018" y="1492250"/>
            <a:ext cx="1908174" cy="144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668018" y="2937003"/>
            <a:ext cx="1908174" cy="1285323"/>
          </a:xfrm>
        </p:spPr>
        <p:txBody>
          <a:bodyPr tIns="36000" bIns="36000"/>
          <a:lstStyle>
            <a:lvl1pPr marL="0" indent="0" algn="ctr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39087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4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539812" y="1485167"/>
            <a:ext cx="1908174" cy="144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1" y="2925169"/>
            <a:ext cx="1908174" cy="1285323"/>
          </a:xfrm>
        </p:spPr>
        <p:txBody>
          <a:bodyPr tIns="36000" bIns="36000"/>
          <a:lstStyle>
            <a:lvl1pPr marL="0" indent="0" algn="ctr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92389" y="1491000"/>
            <a:ext cx="1908174" cy="144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92389" y="2937003"/>
            <a:ext cx="1908174" cy="1285323"/>
          </a:xfrm>
        </p:spPr>
        <p:txBody>
          <a:bodyPr tIns="36000" bIns="36000"/>
          <a:lstStyle>
            <a:lvl1pPr marL="0" indent="0" algn="ctr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43438" y="1492250"/>
            <a:ext cx="1908174" cy="144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38" y="2937003"/>
            <a:ext cx="1908174" cy="1285323"/>
          </a:xfrm>
        </p:spPr>
        <p:txBody>
          <a:bodyPr tIns="36000" bIns="36000"/>
          <a:lstStyle>
            <a:lvl1pPr marL="0" indent="0" algn="ctr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4" hasCustomPrompt="1"/>
          </p:nvPr>
        </p:nvSpPr>
        <p:spPr>
          <a:xfrm>
            <a:off x="6696077" y="1492250"/>
            <a:ext cx="1908174" cy="144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6696077" y="2937003"/>
            <a:ext cx="1908174" cy="1285323"/>
          </a:xfrm>
        </p:spPr>
        <p:txBody>
          <a:bodyPr tIns="36000" bIns="36000"/>
          <a:lstStyle>
            <a:lvl1pPr marL="0" indent="0" algn="ctr">
              <a:buNone/>
              <a:defRPr baseline="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4529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539750" y="1311275"/>
            <a:ext cx="8064500" cy="2916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227513"/>
            <a:ext cx="5040313" cy="216445"/>
          </a:xfrm>
        </p:spPr>
        <p:txBody>
          <a:bodyPr tIns="36000" bIns="36000"/>
          <a:lstStyle>
            <a:lvl1pPr marL="0" indent="0" algn="l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19289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welcom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8" hasCustomPrompt="1"/>
          </p:nvPr>
        </p:nvSpPr>
        <p:spPr>
          <a:xfrm>
            <a:off x="539751" y="1311275"/>
            <a:ext cx="3024187" cy="2916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3553" r="5366"/>
          <a:stretch/>
        </p:blipFill>
        <p:spPr bwMode="auto">
          <a:xfrm>
            <a:off x="3708400" y="1311275"/>
            <a:ext cx="4895851" cy="291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altLang="zh-CN" dirty="0" err="1"/>
              <a:t>Please</a:t>
            </a:r>
            <a:r>
              <a:rPr lang="de-DE" altLang="zh-CN" dirty="0"/>
              <a:t> </a:t>
            </a:r>
            <a:r>
              <a:rPr lang="de-DE" altLang="zh-CN" dirty="0" err="1"/>
              <a:t>insert</a:t>
            </a:r>
            <a:r>
              <a:rPr lang="de-DE" altLang="zh-CN" dirty="0"/>
              <a:t>: Name </a:t>
            </a:r>
            <a:r>
              <a:rPr lang="de-DE" altLang="zh-CN" dirty="0" err="1"/>
              <a:t>of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Speaker / </a:t>
            </a:r>
            <a:r>
              <a:rPr lang="en-US" altLang="zh-CN" dirty="0"/>
              <a:t>Title or department of the speaker</a:t>
            </a:r>
            <a:r>
              <a:rPr lang="de-DE" altLang="zh-CN" dirty="0"/>
              <a:t> / Date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6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10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540336" y="1311275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40338" y="2390774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7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82063" y="1311275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182063" y="2390774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9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3823787" y="1311275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823787" y="2390774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1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5465511" y="1311275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5465512" y="2390774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3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7107238" y="1311547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4" name="Textplatzhalter 9"/>
          <p:cNvSpPr>
            <a:spLocks noGrp="1"/>
          </p:cNvSpPr>
          <p:nvPr>
            <p:ph type="body" sz="quarter" idx="25" hasCustomPrompt="1"/>
          </p:nvPr>
        </p:nvSpPr>
        <p:spPr>
          <a:xfrm>
            <a:off x="7107238" y="2391047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5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540336" y="2766839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6" name="Textplatzhalt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40336" y="3846338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7" name="Bildplatzhalter 6"/>
          <p:cNvSpPr>
            <a:spLocks noGrp="1"/>
          </p:cNvSpPr>
          <p:nvPr>
            <p:ph type="pic" sz="quarter" idx="28" hasCustomPrompt="1"/>
          </p:nvPr>
        </p:nvSpPr>
        <p:spPr>
          <a:xfrm>
            <a:off x="2182208" y="2766839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8" name="Textplatzhalter 9"/>
          <p:cNvSpPr>
            <a:spLocks noGrp="1"/>
          </p:cNvSpPr>
          <p:nvPr>
            <p:ph type="body" sz="quarter" idx="29" hasCustomPrompt="1"/>
          </p:nvPr>
        </p:nvSpPr>
        <p:spPr>
          <a:xfrm>
            <a:off x="2182208" y="3846338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9" name="Bildplatzhalter 6"/>
          <p:cNvSpPr>
            <a:spLocks noGrp="1"/>
          </p:cNvSpPr>
          <p:nvPr>
            <p:ph type="pic" sz="quarter" idx="30" hasCustomPrompt="1"/>
          </p:nvPr>
        </p:nvSpPr>
        <p:spPr>
          <a:xfrm>
            <a:off x="3824080" y="2766839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0" name="Textplatzhalter 9"/>
          <p:cNvSpPr>
            <a:spLocks noGrp="1"/>
          </p:cNvSpPr>
          <p:nvPr>
            <p:ph type="body" sz="quarter" idx="31" hasCustomPrompt="1"/>
          </p:nvPr>
        </p:nvSpPr>
        <p:spPr>
          <a:xfrm>
            <a:off x="3824080" y="3846338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1" name="Bildplatzhalter 6"/>
          <p:cNvSpPr>
            <a:spLocks noGrp="1"/>
          </p:cNvSpPr>
          <p:nvPr>
            <p:ph type="pic" sz="quarter" idx="32" hasCustomPrompt="1"/>
          </p:nvPr>
        </p:nvSpPr>
        <p:spPr>
          <a:xfrm>
            <a:off x="5465952" y="2766839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2" name="Textplatzhalter 9"/>
          <p:cNvSpPr>
            <a:spLocks noGrp="1"/>
          </p:cNvSpPr>
          <p:nvPr>
            <p:ph type="body" sz="quarter" idx="33" hasCustomPrompt="1"/>
          </p:nvPr>
        </p:nvSpPr>
        <p:spPr>
          <a:xfrm>
            <a:off x="5465952" y="3846338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3" name="Bildplatzhalter 6"/>
          <p:cNvSpPr>
            <a:spLocks noGrp="1"/>
          </p:cNvSpPr>
          <p:nvPr>
            <p:ph type="pic" sz="quarter" idx="34" hasCustomPrompt="1"/>
          </p:nvPr>
        </p:nvSpPr>
        <p:spPr>
          <a:xfrm>
            <a:off x="7107824" y="2766839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4" name="Textplatzhalt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107824" y="3846338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29485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8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57099" y="1308090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357099" y="2387589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7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998823" y="1308090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998823" y="2387589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9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4643438" y="1308090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43438" y="2387589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1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6285163" y="1308090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285163" y="2387589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3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1356510" y="2767480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4" name="Textplatzhalt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356512" y="3846980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5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2997796" y="2767208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6" name="Textplatzhalter 9"/>
          <p:cNvSpPr>
            <a:spLocks noGrp="1"/>
          </p:cNvSpPr>
          <p:nvPr>
            <p:ph type="body" sz="quarter" idx="27" hasCustomPrompt="1"/>
          </p:nvPr>
        </p:nvSpPr>
        <p:spPr>
          <a:xfrm>
            <a:off x="2997796" y="3846707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7" name="Bildplatzhalter 6"/>
          <p:cNvSpPr>
            <a:spLocks noGrp="1"/>
          </p:cNvSpPr>
          <p:nvPr>
            <p:ph type="pic" sz="quarter" idx="28" hasCustomPrompt="1"/>
          </p:nvPr>
        </p:nvSpPr>
        <p:spPr>
          <a:xfrm>
            <a:off x="4642558" y="2767208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8" name="Textplatzhalt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642558" y="3846707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9" name="Bildplatzhalter 6"/>
          <p:cNvSpPr>
            <a:spLocks noGrp="1"/>
          </p:cNvSpPr>
          <p:nvPr>
            <p:ph type="pic" sz="quarter" idx="30" hasCustomPrompt="1"/>
          </p:nvPr>
        </p:nvSpPr>
        <p:spPr>
          <a:xfrm>
            <a:off x="6284430" y="2767208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0" name="Textplatzhalter 9"/>
          <p:cNvSpPr>
            <a:spLocks noGrp="1"/>
          </p:cNvSpPr>
          <p:nvPr>
            <p:ph type="body" sz="quarter" idx="31" hasCustomPrompt="1"/>
          </p:nvPr>
        </p:nvSpPr>
        <p:spPr>
          <a:xfrm>
            <a:off x="6284430" y="3846707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22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40124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6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178000" y="1310471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178000" y="2389970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7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3823200" y="1310471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823200" y="2389970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9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5464800" y="1310471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464800" y="2389970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1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2178000" y="2766537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178000" y="3846037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3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3823200" y="2767488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4" name="Textplatzhalter 9"/>
          <p:cNvSpPr>
            <a:spLocks noGrp="1"/>
          </p:cNvSpPr>
          <p:nvPr>
            <p:ph type="body" sz="quarter" idx="25" hasCustomPrompt="1"/>
          </p:nvPr>
        </p:nvSpPr>
        <p:spPr>
          <a:xfrm>
            <a:off x="3823200" y="3846988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5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5464800" y="2767215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6" name="Textplatzhalt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464800" y="3846715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42816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4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the Speaker / Title of the presentation / Date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57099" y="2032001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357099" y="3111500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7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998823" y="2032001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998823" y="3111500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9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4643438" y="2032001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43438" y="3111500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1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6285163" y="2032001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285163" y="3111500"/>
            <a:ext cx="1497013" cy="378000"/>
          </a:xfrm>
        </p:spPr>
        <p:txBody>
          <a:bodyPr tIns="36000" bIns="36000"/>
          <a:lstStyle>
            <a:lvl1pPr marL="0" indent="0" algn="ctr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discription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21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end thank you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8" hasCustomPrompt="1"/>
          </p:nvPr>
        </p:nvSpPr>
        <p:spPr>
          <a:xfrm>
            <a:off x="539750" y="1311275"/>
            <a:ext cx="3024188" cy="2916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03326"/>
            <a:ext cx="4895851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presentation</a:t>
            </a:r>
            <a:endParaRPr lang="de-DE" dirty="0"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 / </a:t>
            </a:r>
            <a:r>
              <a:rPr lang="en-US" dirty="0"/>
              <a:t>Title or department of the speaker</a:t>
            </a:r>
            <a:r>
              <a:rPr lang="de-DE" dirty="0"/>
              <a:t> / Date</a:t>
            </a:r>
          </a:p>
        </p:txBody>
      </p:sp>
      <p:pic>
        <p:nvPicPr>
          <p:cNvPr id="8" name="图片 7" descr="连接智能的世界_ppt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915565"/>
            <a:ext cx="5670955" cy="387455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7596336" y="195486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40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end thank you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8" hasCustomPrompt="1"/>
          </p:nvPr>
        </p:nvSpPr>
        <p:spPr>
          <a:xfrm>
            <a:off x="539750" y="1311275"/>
            <a:ext cx="3024188" cy="2916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03326"/>
            <a:ext cx="4902201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presentation</a:t>
            </a:r>
            <a:endParaRPr lang="de-DE" dirty="0"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 / </a:t>
            </a:r>
            <a:r>
              <a:rPr lang="en-US" dirty="0"/>
              <a:t>Title or department of the speaker</a:t>
            </a:r>
            <a:r>
              <a:rPr lang="de-DE" dirty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40807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f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2" y="1311274"/>
            <a:ext cx="4824041" cy="2916239"/>
          </a:xfrm>
        </p:spPr>
        <p:txBody>
          <a:bodyPr lIns="0"/>
          <a:lstStyle>
            <a:lvl1pPr>
              <a:defRPr/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chapter</a:t>
            </a:r>
            <a:r>
              <a:rPr lang="de-DE" dirty="0"/>
              <a:t> 1 …</a:t>
            </a:r>
          </a:p>
          <a:p>
            <a:pPr lvl="0"/>
            <a:r>
              <a:rPr lang="de-DE" dirty="0"/>
              <a:t>Chapter 2</a:t>
            </a:r>
          </a:p>
          <a:p>
            <a:pPr lvl="0"/>
            <a:r>
              <a:rPr lang="de-DE" dirty="0"/>
              <a:t>Chapter 3</a:t>
            </a:r>
          </a:p>
          <a:p>
            <a:pPr lvl="0"/>
            <a:r>
              <a:rPr lang="de-DE" dirty="0"/>
              <a:t>Chapter 4</a:t>
            </a:r>
          </a:p>
          <a:p>
            <a:pPr lvl="0"/>
            <a:r>
              <a:rPr lang="de-DE" dirty="0"/>
              <a:t>Chapter 5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 hasCustomPrompt="1"/>
          </p:nvPr>
        </p:nvSpPr>
        <p:spPr>
          <a:xfrm>
            <a:off x="5580067" y="1311273"/>
            <a:ext cx="3024187" cy="29162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for k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765509" y="1347614"/>
            <a:ext cx="3600000" cy="27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37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5924" y="2499742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9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7106651" y="2571750"/>
            <a:ext cx="1497600" cy="107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10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29592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C2CD-0FFB-467A-BCD1-D40C9D1317AC}" type="datetimeFigureOut">
              <a:rPr lang="zh-CN" altLang="en-US"/>
              <a:pPr>
                <a:defRPr/>
              </a:pPr>
              <a:t>2019/6/24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9CE6-7C17-4B29-BDD6-96733F878D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17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91" y="86916"/>
            <a:ext cx="8353425" cy="800100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51311"/>
            <a:ext cx="8348662" cy="3564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4692254"/>
            <a:ext cx="4392612" cy="20121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98E83F9-7953-4FB7-A721-022D1A679EC3}" type="slidenum">
              <a:rPr lang="zh-CN" altLang="de-DE"/>
              <a:pPr>
                <a:defRPr/>
              </a:pPr>
              <a:t>‹#›</a:t>
            </a:fld>
            <a:r>
              <a:rPr lang="de-DE" altLang="zh-CN" dirty="0"/>
              <a:t> </a:t>
            </a:r>
            <a:r>
              <a:rPr lang="en-US" altLang="zh-CN" dirty="0"/>
              <a:t>|</a:t>
            </a:r>
            <a:r>
              <a:rPr lang="de-DE" altLang="zh-CN" dirty="0"/>
              <a:t> China Strategy 2020 </a:t>
            </a:r>
            <a:r>
              <a:rPr lang="en-US" altLang="zh-CN" dirty="0"/>
              <a:t>| Phoenix  Contact  China</a:t>
            </a:r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170382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6" hasCustomPrompt="1"/>
          </p:nvPr>
        </p:nvSpPr>
        <p:spPr>
          <a:xfrm>
            <a:off x="539750" y="1311275"/>
            <a:ext cx="8063918" cy="29162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 / </a:t>
            </a:r>
            <a:r>
              <a:rPr lang="en-US" dirty="0"/>
              <a:t>Title or department of the speaker</a:t>
            </a:r>
            <a:r>
              <a:rPr lang="de-DE" dirty="0"/>
              <a:t> / Date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19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6_2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6030190" y="1168830"/>
            <a:ext cx="2700351" cy="3185262"/>
          </a:xfrm>
          <a:prstGeom prst="rect">
            <a:avLst/>
          </a:prstGeom>
          <a:solidFill>
            <a:schemeClr val="bg1"/>
          </a:solidFill>
        </p:spPr>
        <p:txBody>
          <a:bodyPr lIns="188975" tIns="188975" rIns="188975" bIns="188975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noProof="0" dirty="0"/>
              <a:t>Please insert a picture.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413154" y="1168830"/>
            <a:ext cx="5508717" cy="3185262"/>
          </a:xfrm>
          <a:prstGeom prst="rect">
            <a:avLst/>
          </a:prstGeom>
        </p:spPr>
        <p:txBody>
          <a:bodyPr vert="horz" lIns="0" tIns="53993" rIns="0" bIns="53993" rtlCol="0">
            <a:noAutofit/>
          </a:bodyPr>
          <a:lstStyle>
            <a:lvl1pPr marL="202500" marR="0" indent="-2025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540000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810000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080000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350000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1620000" indent="-202500" defTabSz="6858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1890000" indent="-202500" defTabSz="6858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02500" marR="0" lvl="0" indent="-2025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 dirty="0"/>
              <a:t>Click to insert text. For further chart layouts, please refer to Layout.</a:t>
            </a:r>
          </a:p>
          <a:p>
            <a:pPr marL="540000" lvl="1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Second level</a:t>
            </a:r>
          </a:p>
          <a:p>
            <a:pPr marL="810000" lvl="2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Third level</a:t>
            </a:r>
          </a:p>
          <a:p>
            <a:pPr marL="1080000" lvl="3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Fourth level</a:t>
            </a:r>
          </a:p>
          <a:p>
            <a:pPr marL="1350000" lvl="4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Fifth level</a:t>
            </a:r>
          </a:p>
          <a:p>
            <a:pPr marL="1620000" lvl="5" indent="-202500" defTabSz="6858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Sixth level</a:t>
            </a:r>
          </a:p>
          <a:p>
            <a:pPr marL="1890000" lvl="6" indent="-202500" defTabSz="6858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Seventh level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413154" y="680243"/>
            <a:ext cx="8317083" cy="485887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r>
              <a:rPr lang="en-US" noProof="0" dirty="0"/>
              <a:t>Please insert the topic of the slide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3154" y="350300"/>
            <a:ext cx="8317083" cy="323925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/>
              <a:t>Please insert the name of the chapter</a:t>
            </a:r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685800"/>
            <a:fld id="{A7E14F4A-AFC2-4561-ABA6-CE2C50D3EED6}" type="slidenum">
              <a:rPr lang="de-DE" smtClean="0"/>
              <a:pPr defTabSz="68580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1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15 f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6028920" y="1168076"/>
            <a:ext cx="2700351" cy="3185032"/>
          </a:xfrm>
          <a:prstGeom prst="rect">
            <a:avLst/>
          </a:prstGeom>
          <a:solidFill>
            <a:schemeClr val="bg1"/>
          </a:solidFill>
        </p:spPr>
        <p:txBody>
          <a:bodyPr vert="horz" lIns="188975" tIns="188975" rIns="188975" bIns="188975" rtlCol="0" anchor="ctr" anchorCtr="0">
            <a:noAutofit/>
          </a:bodyPr>
          <a:lstStyle>
            <a:lvl1pPr marL="214313" indent="-214313" algn="ctr">
              <a:buNone/>
              <a:defRPr lang="de-DE" dirty="0"/>
            </a:lvl1pPr>
          </a:lstStyle>
          <a:p>
            <a:r>
              <a:rPr lang="en-US" noProof="0" dirty="0"/>
              <a:t>Please insert a picture.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3459" y="1168075"/>
            <a:ext cx="5508717" cy="323925"/>
          </a:xfrm>
          <a:solidFill>
            <a:schemeClr val="accent1"/>
          </a:solidFill>
        </p:spPr>
        <p:txBody>
          <a:bodyPr/>
          <a:lstStyle>
            <a:lvl1pPr marL="1350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/>
              <a:t>Auszeichnung</a:t>
            </a:r>
          </a:p>
        </p:txBody>
      </p:sp>
      <p:sp>
        <p:nvSpPr>
          <p:cNvPr id="8" name="Textplatzhalter 1"/>
          <p:cNvSpPr>
            <a:spLocks noGrp="1"/>
          </p:cNvSpPr>
          <p:nvPr>
            <p:ph idx="1" hasCustomPrompt="1"/>
          </p:nvPr>
        </p:nvSpPr>
        <p:spPr bwMode="gray">
          <a:xfrm>
            <a:off x="413459" y="1168075"/>
            <a:ext cx="5292689" cy="3185262"/>
          </a:xfrm>
          <a:prstGeom prst="rect">
            <a:avLst/>
          </a:prstGeom>
        </p:spPr>
        <p:txBody>
          <a:bodyPr vert="horz" lIns="53993" tIns="53993" rIns="0" bIns="53993" rtlCol="0">
            <a:noAutofit/>
          </a:bodyPr>
          <a:lstStyle>
            <a:lvl1pPr marL="202500" marR="0" indent="-2025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 marL="540000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810000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080000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350000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  <a:lvl6pPr marL="1620000" indent="-202500" defTabSz="6858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1890000" indent="-202500" defTabSz="6858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02500" marR="0" lvl="0" indent="-2025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 dirty="0"/>
              <a:t>Please insert the name of Chapter 1 …</a:t>
            </a:r>
          </a:p>
          <a:p>
            <a:pPr marL="540000" lvl="1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Second level</a:t>
            </a:r>
          </a:p>
          <a:p>
            <a:pPr marL="810000" lvl="2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Third level</a:t>
            </a:r>
          </a:p>
          <a:p>
            <a:pPr marL="1080000" lvl="3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Fourth level</a:t>
            </a:r>
          </a:p>
          <a:p>
            <a:pPr marL="1350000" lvl="4" indent="-202500" defTabSz="6858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Fifth level</a:t>
            </a:r>
          </a:p>
          <a:p>
            <a:pPr marL="1620000" lvl="5" indent="-202500" defTabSz="6858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Sixth level</a:t>
            </a:r>
          </a:p>
          <a:p>
            <a:pPr marL="1890000" lvl="6" indent="-202500" defTabSz="6858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en-US" noProof="0" dirty="0"/>
              <a:t>Seventh level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412009" y="680243"/>
            <a:ext cx="8317083" cy="485887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11" name="Textplatzhalter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3459" y="350300"/>
            <a:ext cx="8317083" cy="323925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noProof="0" dirty="0"/>
              <a:t>Please insert the topic of the presentation</a:t>
            </a:r>
          </a:p>
        </p:txBody>
      </p:sp>
      <p:sp>
        <p:nvSpPr>
          <p:cNvPr id="12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648085" y="4568561"/>
            <a:ext cx="5373699" cy="2699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1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412008" y="4568561"/>
            <a:ext cx="189025" cy="2699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82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id="{5E071009-0265-1741-BA50-0E509140F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764549" y="4650965"/>
            <a:ext cx="2057638" cy="273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00C8-DF4E-044C-8FB1-A996A549E584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653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5" y="4514919"/>
            <a:ext cx="2834645" cy="3169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7"/>
          <a:stretch/>
        </p:blipFill>
        <p:spPr>
          <a:xfrm>
            <a:off x="539754" y="1311275"/>
            <a:ext cx="8064496" cy="2916238"/>
          </a:xfrm>
          <a:prstGeom prst="rect">
            <a:avLst/>
          </a:prstGeom>
        </p:spPr>
      </p:pic>
      <p:sp>
        <p:nvSpPr>
          <p:cNvPr id="6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 / </a:t>
            </a:r>
            <a:r>
              <a:rPr lang="en-US" dirty="0"/>
              <a:t>Title or department of the speaker</a:t>
            </a:r>
            <a:r>
              <a:rPr lang="de-DE" dirty="0"/>
              <a:t> / Date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7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1" y="1311275"/>
            <a:ext cx="8061103" cy="2916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 / </a:t>
            </a:r>
            <a:r>
              <a:rPr lang="en-US" dirty="0"/>
              <a:t>Title or department of the speaker</a:t>
            </a:r>
            <a:r>
              <a:rPr lang="de-DE" dirty="0"/>
              <a:t> / Date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presentation</a:t>
            </a:r>
            <a:endParaRPr lang="de-DE" dirty="0"/>
          </a:p>
        </p:txBody>
      </p:sp>
      <p:sp>
        <p:nvSpPr>
          <p:cNvPr id="7" name="矩形 6"/>
          <p:cNvSpPr/>
          <p:nvPr userDrawn="1"/>
        </p:nvSpPr>
        <p:spPr>
          <a:xfrm>
            <a:off x="7596336" y="195486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02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2-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8" hasCustomPrompt="1"/>
          </p:nvPr>
        </p:nvSpPr>
        <p:spPr>
          <a:xfrm>
            <a:off x="539752" y="1311275"/>
            <a:ext cx="4895848" cy="2916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9" hasCustomPrompt="1"/>
          </p:nvPr>
        </p:nvSpPr>
        <p:spPr>
          <a:xfrm>
            <a:off x="5580063" y="1311275"/>
            <a:ext cx="3023605" cy="29162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35283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10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9" hasCustomPrompt="1"/>
          </p:nvPr>
        </p:nvSpPr>
        <p:spPr>
          <a:xfrm>
            <a:off x="539750" y="1311275"/>
            <a:ext cx="3024188" cy="2916238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3708400" y="1311275"/>
            <a:ext cx="4895850" cy="2916238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64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/>
            </a:lvl1pPr>
            <a:lvl2pPr marL="355600" indent="0">
              <a:buNone/>
              <a:defRPr/>
            </a:lvl2pPr>
            <a:lvl3pPr marL="711200" indent="0">
              <a:buNone/>
              <a:defRPr/>
            </a:lvl3pPr>
            <a:lvl4pPr marL="1076325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US" dirty="0"/>
              <a:t>Please insert the name of the chapter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539750" y="1311275"/>
            <a:ext cx="3962400" cy="2916238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 hasCustomPrompt="1"/>
          </p:nvPr>
        </p:nvSpPr>
        <p:spPr>
          <a:xfrm>
            <a:off x="4643438" y="1311275"/>
            <a:ext cx="3960812" cy="2916238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103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9167587" y="4692431"/>
            <a:ext cx="4812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P15b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-288000" y="338644"/>
            <a:ext cx="288000" cy="0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9"/>
          <p:cNvSpPr txBox="1"/>
          <p:nvPr/>
        </p:nvSpPr>
        <p:spPr>
          <a:xfrm>
            <a:off x="-360000" y="215534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6,20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-288000" y="1131888"/>
            <a:ext cx="288000" cy="0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-288000" y="4227513"/>
            <a:ext cx="288000" cy="0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-288000" y="4803102"/>
            <a:ext cx="288000" cy="0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539749" y="-216000"/>
            <a:ext cx="0" cy="216000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 flipV="1">
            <a:off x="8603668" y="-236562"/>
            <a:ext cx="585" cy="236562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liennummernplatzhalter 28"/>
          <p:cNvSpPr>
            <a:spLocks noGrp="1"/>
          </p:cNvSpPr>
          <p:nvPr>
            <p:ph type="sldNum" sz="quarter" idx="4"/>
          </p:nvPr>
        </p:nvSpPr>
        <p:spPr>
          <a:xfrm>
            <a:off x="467543" y="4659304"/>
            <a:ext cx="251595" cy="21522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231BF27-1591-456E-9E5F-B4A9367F02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3"/>
          </p:nvPr>
        </p:nvSpPr>
        <p:spPr>
          <a:xfrm>
            <a:off x="755575" y="4658632"/>
            <a:ext cx="4680025" cy="2158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lang="en-US" dirty="0"/>
              <a:t>Name of the Speaker / Title of the presentation / Date</a:t>
            </a:r>
            <a:endParaRPr lang="de-DE" dirty="0"/>
          </a:p>
        </p:txBody>
      </p:sp>
      <p:sp>
        <p:nvSpPr>
          <p:cNvPr id="31" name="Titelplatzhalter 30"/>
          <p:cNvSpPr>
            <a:spLocks noGrp="1"/>
          </p:cNvSpPr>
          <p:nvPr>
            <p:ph type="title"/>
          </p:nvPr>
        </p:nvSpPr>
        <p:spPr>
          <a:xfrm>
            <a:off x="539751" y="663576"/>
            <a:ext cx="8063917" cy="468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Please insert the topic of the slide</a:t>
            </a:r>
            <a:endParaRPr lang="de-DE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5" y="4514919"/>
            <a:ext cx="2834645" cy="316993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39751" y="1311275"/>
            <a:ext cx="4895849" cy="291623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27" name="Textfeld 39"/>
          <p:cNvSpPr txBox="1"/>
          <p:nvPr/>
        </p:nvSpPr>
        <p:spPr>
          <a:xfrm>
            <a:off x="-360000" y="530582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5,30</a:t>
            </a:r>
          </a:p>
        </p:txBody>
      </p:sp>
      <p:cxnSp>
        <p:nvCxnSpPr>
          <p:cNvPr id="33" name="Gerade Verbindung 32"/>
          <p:cNvCxnSpPr/>
          <p:nvPr/>
        </p:nvCxnSpPr>
        <p:spPr>
          <a:xfrm flipH="1">
            <a:off x="-288000" y="661179"/>
            <a:ext cx="288000" cy="0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9"/>
          <p:cNvSpPr txBox="1"/>
          <p:nvPr/>
        </p:nvSpPr>
        <p:spPr>
          <a:xfrm>
            <a:off x="-365195" y="1011011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4,00</a:t>
            </a:r>
          </a:p>
        </p:txBody>
      </p:sp>
      <p:cxnSp>
        <p:nvCxnSpPr>
          <p:cNvPr id="35" name="Gerade Verbindung 34"/>
          <p:cNvCxnSpPr/>
          <p:nvPr/>
        </p:nvCxnSpPr>
        <p:spPr>
          <a:xfrm flipH="1">
            <a:off x="-293195" y="1308885"/>
            <a:ext cx="288000" cy="0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9"/>
          <p:cNvSpPr txBox="1"/>
          <p:nvPr/>
        </p:nvSpPr>
        <p:spPr>
          <a:xfrm>
            <a:off x="-365195" y="1185774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3,50</a:t>
            </a:r>
          </a:p>
        </p:txBody>
      </p:sp>
      <p:sp>
        <p:nvSpPr>
          <p:cNvPr id="37" name="Textfeld 39"/>
          <p:cNvSpPr txBox="1"/>
          <p:nvPr/>
        </p:nvSpPr>
        <p:spPr>
          <a:xfrm>
            <a:off x="-360000" y="4104403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4,60</a:t>
            </a:r>
          </a:p>
        </p:txBody>
      </p:sp>
      <p:cxnSp>
        <p:nvCxnSpPr>
          <p:cNvPr id="38" name="Gerade Verbindung 37"/>
          <p:cNvCxnSpPr/>
          <p:nvPr/>
        </p:nvCxnSpPr>
        <p:spPr>
          <a:xfrm flipH="1">
            <a:off x="-293195" y="4587875"/>
            <a:ext cx="288000" cy="0"/>
          </a:xfrm>
          <a:prstGeom prst="line">
            <a:avLst/>
          </a:prstGeom>
          <a:ln w="3175" cap="sq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9"/>
          <p:cNvSpPr txBox="1"/>
          <p:nvPr/>
        </p:nvSpPr>
        <p:spPr>
          <a:xfrm>
            <a:off x="-360000" y="4463893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5,60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-360000" y="4673414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6,20</a:t>
            </a:r>
          </a:p>
        </p:txBody>
      </p:sp>
      <p:sp>
        <p:nvSpPr>
          <p:cNvPr id="41" name="Textfeld 39"/>
          <p:cNvSpPr txBox="1"/>
          <p:nvPr/>
        </p:nvSpPr>
        <p:spPr>
          <a:xfrm>
            <a:off x="539749" y="-126348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11,20</a:t>
            </a:r>
          </a:p>
        </p:txBody>
      </p:sp>
      <p:sp>
        <p:nvSpPr>
          <p:cNvPr id="42" name="Textfeld 39"/>
          <p:cNvSpPr txBox="1"/>
          <p:nvPr/>
        </p:nvSpPr>
        <p:spPr>
          <a:xfrm>
            <a:off x="8604251" y="-126349"/>
            <a:ext cx="360000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0" rIns="36000" bIns="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800" kern="0" baseline="0" dirty="0">
                <a:solidFill>
                  <a:schemeClr val="tx2"/>
                </a:solidFill>
                <a:latin typeface="+mn-lt"/>
              </a:rPr>
              <a:t>11,20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37" r:id="rId4"/>
    <p:sldLayoutId id="2147483738" r:id="rId5"/>
    <p:sldLayoutId id="2147483740" r:id="rId6"/>
    <p:sldLayoutId id="2147483717" r:id="rId7"/>
    <p:sldLayoutId id="2147483718" r:id="rId8"/>
    <p:sldLayoutId id="2147483715" r:id="rId9"/>
    <p:sldLayoutId id="2147483724" r:id="rId10"/>
    <p:sldLayoutId id="2147483725" r:id="rId11"/>
    <p:sldLayoutId id="2147483726" r:id="rId12"/>
    <p:sldLayoutId id="2147483727" r:id="rId13"/>
    <p:sldLayoutId id="2147483716" r:id="rId14"/>
    <p:sldLayoutId id="2147483719" r:id="rId15"/>
    <p:sldLayoutId id="2147483728" r:id="rId16"/>
    <p:sldLayoutId id="2147483742" r:id="rId17"/>
    <p:sldLayoutId id="2147483729" r:id="rId18"/>
    <p:sldLayoutId id="2147483741" r:id="rId19"/>
    <p:sldLayoutId id="2147483731" r:id="rId20"/>
    <p:sldLayoutId id="2147483732" r:id="rId21"/>
    <p:sldLayoutId id="2147483733" r:id="rId22"/>
    <p:sldLayoutId id="2147483734" r:id="rId23"/>
    <p:sldLayoutId id="2147483722" r:id="rId24"/>
    <p:sldLayoutId id="2147483723" r:id="rId25"/>
    <p:sldLayoutId id="2147483720" r:id="rId26"/>
    <p:sldLayoutId id="2147483735" r:id="rId27"/>
    <p:sldLayoutId id="2147483743" r:id="rId28"/>
    <p:sldLayoutId id="2147483745" r:id="rId29"/>
    <p:sldLayoutId id="2147483746" r:id="rId30"/>
    <p:sldLayoutId id="2147483747" r:id="rId31"/>
    <p:sldLayoutId id="2147483748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微软雅黑"/>
          <a:ea typeface="微软雅黑"/>
          <a:cs typeface="微软雅黑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 Unicode M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 Unicode M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 Unicode M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 Unicode M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 Unicode M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 Unicode M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 Unicode M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 Unicode MS" charset="0"/>
        </a:defRPr>
      </a:lvl9pPr>
    </p:titleStyle>
    <p:bodyStyle>
      <a:lvl1pPr marL="144000" indent="-144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folHlink"/>
        </a:buClr>
        <a:buFont typeface="Wingdings" charset="2"/>
        <a:buChar char="§"/>
        <a:defRPr sz="1800" baseline="0">
          <a:solidFill>
            <a:schemeClr val="tx1"/>
          </a:solidFill>
          <a:latin typeface="微软雅黑"/>
          <a:ea typeface="微软雅黑"/>
          <a:cs typeface="微软雅黑"/>
        </a:defRPr>
      </a:lvl1pPr>
      <a:lvl2pPr marL="360000" indent="-144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folHlink"/>
        </a:buClr>
        <a:buFont typeface="Wingdings" charset="2"/>
        <a:buChar char="§"/>
        <a:defRPr sz="1800">
          <a:solidFill>
            <a:schemeClr val="tx1"/>
          </a:solidFill>
          <a:latin typeface="微软雅黑"/>
          <a:ea typeface="微软雅黑"/>
          <a:cs typeface="微软雅黑"/>
        </a:defRPr>
      </a:lvl2pPr>
      <a:lvl3pPr marL="576000" indent="-144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folHlink"/>
        </a:buClr>
        <a:buFont typeface="Wingdings" charset="2"/>
        <a:buChar char="§"/>
        <a:defRPr sz="1800">
          <a:solidFill>
            <a:schemeClr val="tx1"/>
          </a:solidFill>
          <a:latin typeface="微软雅黑"/>
          <a:ea typeface="微软雅黑"/>
          <a:cs typeface="微软雅黑"/>
        </a:defRPr>
      </a:lvl3pPr>
      <a:lvl4pPr marL="792000" indent="-144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folHlink"/>
        </a:buClr>
        <a:buFont typeface="Wingdings" charset="2"/>
        <a:buChar char="§"/>
        <a:defRPr sz="1800">
          <a:solidFill>
            <a:schemeClr val="tx1"/>
          </a:solidFill>
          <a:latin typeface="微软雅黑"/>
          <a:ea typeface="微软雅黑"/>
          <a:cs typeface="微软雅黑"/>
        </a:defRPr>
      </a:lvl4pPr>
      <a:lvl5pPr marL="1008000" indent="-144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folHlink"/>
        </a:buClr>
        <a:buFont typeface="Wingdings" charset="2"/>
        <a:buChar char="§"/>
        <a:defRPr sz="1800">
          <a:solidFill>
            <a:schemeClr val="tx1"/>
          </a:solidFill>
          <a:latin typeface="微软雅黑"/>
          <a:ea typeface="微软雅黑"/>
          <a:cs typeface="微软雅黑"/>
        </a:defRPr>
      </a:lvl5pPr>
      <a:lvl6pPr marL="1224000" indent="-144000" algn="l" rtl="0" eaLnBrk="1" fontAlgn="base" hangingPunct="1">
        <a:spcBef>
          <a:spcPts val="800"/>
        </a:spcBef>
        <a:spcAft>
          <a:spcPct val="0"/>
        </a:spcAft>
        <a:buClr>
          <a:schemeClr val="folHlink"/>
        </a:buClr>
        <a:buFont typeface="Wingdings" charset="2"/>
        <a:buChar char="§"/>
        <a:defRPr sz="1800">
          <a:solidFill>
            <a:schemeClr val="tx1"/>
          </a:solidFill>
          <a:latin typeface="微软雅黑"/>
          <a:ea typeface="微软雅黑"/>
          <a:cs typeface="微软雅黑"/>
        </a:defRPr>
      </a:lvl6pPr>
      <a:lvl7pPr marL="1440000" indent="-144000" algn="l" rtl="0" eaLnBrk="1" fontAlgn="base" hangingPunct="1">
        <a:spcBef>
          <a:spcPts val="800"/>
        </a:spcBef>
        <a:spcAft>
          <a:spcPct val="0"/>
        </a:spcAft>
        <a:buClr>
          <a:schemeClr val="folHlink"/>
        </a:buClr>
        <a:buFont typeface="Wingdings" charset="2"/>
        <a:buChar char="§"/>
        <a:defRPr sz="1800">
          <a:solidFill>
            <a:schemeClr val="tx1"/>
          </a:solidFill>
          <a:latin typeface="微软雅黑"/>
          <a:ea typeface="微软雅黑"/>
          <a:cs typeface="微软雅黑"/>
        </a:defRPr>
      </a:lvl7pPr>
      <a:lvl8pPr marL="1512000" indent="0" algn="l" rtl="0" eaLnBrk="1" fontAlgn="base" hangingPunct="1">
        <a:spcBef>
          <a:spcPts val="900"/>
        </a:spcBef>
        <a:spcAft>
          <a:spcPct val="0"/>
        </a:spcAft>
        <a:buClr>
          <a:schemeClr val="folHlink"/>
        </a:buClr>
        <a:buFont typeface="Wingdings" charset="2"/>
        <a:buNone/>
        <a:defRPr sz="1800">
          <a:solidFill>
            <a:schemeClr val="tx1"/>
          </a:solidFill>
          <a:latin typeface="+mn-lt"/>
          <a:cs typeface="+mn-cs"/>
        </a:defRPr>
      </a:lvl8pPr>
      <a:lvl9pPr marL="1872000" indent="-1440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gif"/><Relationship Id="rId26" Type="http://schemas.openxmlformats.org/officeDocument/2006/relationships/image" Target="../media/image42.png"/><Relationship Id="rId3" Type="http://schemas.openxmlformats.org/officeDocument/2006/relationships/image" Target="../media/image20.png"/><Relationship Id="rId21" Type="http://schemas.openxmlformats.org/officeDocument/2006/relationships/image" Target="../media/image37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24" Type="http://schemas.openxmlformats.org/officeDocument/2006/relationships/image" Target="../media/image40.jpeg"/><Relationship Id="rId5" Type="http://schemas.openxmlformats.org/officeDocument/2006/relationships/image" Target="../media/image22.jpe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hyperlink" Target="http://www.tofine.com/Default.aspx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菲尼克斯创新生态战略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架接中德合作桥梁、打造智能产业生态！</a:t>
            </a:r>
          </a:p>
        </p:txBody>
      </p:sp>
    </p:spTree>
    <p:extLst>
      <p:ext uri="{BB962C8B-B14F-4D97-AF65-F5344CB8AC3E}">
        <p14:creationId xmlns:p14="http://schemas.microsoft.com/office/powerpoint/2010/main" val="1709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From </a:t>
            </a:r>
            <a:r>
              <a:rPr lang="en-US" dirty="0" err="1"/>
              <a:t>PLCnext</a:t>
            </a:r>
            <a:r>
              <a:rPr lang="en-US" dirty="0"/>
              <a:t> to </a:t>
            </a:r>
            <a:r>
              <a:rPr lang="en-US" dirty="0" err="1"/>
              <a:t>ProfiCloud</a:t>
            </a:r>
            <a:endParaRPr lang="en-US" dirty="0"/>
          </a:p>
        </p:txBody>
      </p:sp>
      <p:grpSp>
        <p:nvGrpSpPr>
          <p:cNvPr id="32" name="Gruppe Cloud PxC">
            <a:extLst>
              <a:ext uri="{FF2B5EF4-FFF2-40B4-BE49-F238E27FC236}">
                <a16:creationId xmlns:a16="http://schemas.microsoft.com/office/drawing/2014/main" id="{27CE298B-6639-43CC-8F69-1C769B7A42E0}"/>
              </a:ext>
            </a:extLst>
          </p:cNvPr>
          <p:cNvGrpSpPr/>
          <p:nvPr/>
        </p:nvGrpSpPr>
        <p:grpSpPr>
          <a:xfrm>
            <a:off x="325708" y="1250889"/>
            <a:ext cx="6617053" cy="1023595"/>
            <a:chOff x="1097816" y="1602843"/>
            <a:chExt cx="8827969" cy="1365109"/>
          </a:xfrm>
        </p:grpSpPr>
        <p:sp>
          <p:nvSpPr>
            <p:cNvPr id="33" name="Abgerundetes Rechteck 1">
              <a:extLst>
                <a:ext uri="{FF2B5EF4-FFF2-40B4-BE49-F238E27FC236}">
                  <a16:creationId xmlns:a16="http://schemas.microsoft.com/office/drawing/2014/main" id="{445AAC40-00E8-4B51-A4DF-5C8862A7ACA0}"/>
                </a:ext>
              </a:extLst>
            </p:cNvPr>
            <p:cNvSpPr/>
            <p:nvPr/>
          </p:nvSpPr>
          <p:spPr>
            <a:xfrm>
              <a:off x="2446498" y="1602843"/>
              <a:ext cx="7479287" cy="1365109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78000"/>
                  </a:schemeClr>
                </a:gs>
                <a:gs pos="100000">
                  <a:schemeClr val="bg1">
                    <a:lumMod val="86000"/>
                    <a:alpha val="91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38D3108-5A89-4DB1-867C-B6A304601082}"/>
                </a:ext>
              </a:extLst>
            </p:cNvPr>
            <p:cNvSpPr txBox="1"/>
            <p:nvPr/>
          </p:nvSpPr>
          <p:spPr>
            <a:xfrm>
              <a:off x="1097816" y="2240710"/>
              <a:ext cx="763483" cy="3232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575" b="1" dirty="0">
                  <a:solidFill>
                    <a:srgbClr val="000000"/>
                  </a:solidFill>
                  <a:latin typeface="Arial"/>
                </a:rPr>
                <a:t>Cloud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8D47C4ED-09B6-43FF-A52B-5DB8D50ED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1306" y="1724787"/>
              <a:ext cx="2609088" cy="115584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uppe Cloud 3rd Party">
            <a:extLst>
              <a:ext uri="{FF2B5EF4-FFF2-40B4-BE49-F238E27FC236}">
                <a16:creationId xmlns:a16="http://schemas.microsoft.com/office/drawing/2014/main" id="{1CFC1419-CA8C-480D-BE3E-7CAB21897461}"/>
              </a:ext>
            </a:extLst>
          </p:cNvPr>
          <p:cNvGrpSpPr/>
          <p:nvPr/>
        </p:nvGrpSpPr>
        <p:grpSpPr>
          <a:xfrm>
            <a:off x="7335424" y="1250889"/>
            <a:ext cx="1699686" cy="1023595"/>
            <a:chOff x="10423775" y="1602843"/>
            <a:chExt cx="2267592" cy="1365109"/>
          </a:xfrm>
        </p:grpSpPr>
        <p:sp>
          <p:nvSpPr>
            <p:cNvPr id="38" name="Abgerundetes Rechteck 21">
              <a:extLst>
                <a:ext uri="{FF2B5EF4-FFF2-40B4-BE49-F238E27FC236}">
                  <a16:creationId xmlns:a16="http://schemas.microsoft.com/office/drawing/2014/main" id="{5690591D-7AB5-4A6E-8B2C-E3A1257B2E9A}"/>
                </a:ext>
              </a:extLst>
            </p:cNvPr>
            <p:cNvSpPr/>
            <p:nvPr/>
          </p:nvSpPr>
          <p:spPr>
            <a:xfrm>
              <a:off x="10423775" y="1602843"/>
              <a:ext cx="2267592" cy="1365109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78000"/>
                  </a:schemeClr>
                </a:gs>
                <a:gs pos="100000">
                  <a:schemeClr val="bg1">
                    <a:lumMod val="86000"/>
                    <a:alpha val="91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7B56EAE-C247-4BF0-9FED-DCFA8F48C602}"/>
                </a:ext>
              </a:extLst>
            </p:cNvPr>
            <p:cNvSpPr txBox="1"/>
            <p:nvPr/>
          </p:nvSpPr>
          <p:spPr>
            <a:xfrm>
              <a:off x="10545446" y="2643948"/>
              <a:ext cx="1390093" cy="230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125" dirty="0">
                  <a:solidFill>
                    <a:srgbClr val="000000"/>
                  </a:solidFill>
                  <a:latin typeface="Arial"/>
                </a:rPr>
                <a:t>3rd Party Cloud </a:t>
              </a:r>
            </a:p>
          </p:txBody>
        </p:sp>
      </p:grpSp>
      <p:grpSp>
        <p:nvGrpSpPr>
          <p:cNvPr id="40" name="Gruppe Controls">
            <a:extLst>
              <a:ext uri="{FF2B5EF4-FFF2-40B4-BE49-F238E27FC236}">
                <a16:creationId xmlns:a16="http://schemas.microsoft.com/office/drawing/2014/main" id="{44ECA0AF-3037-4D2C-8B7B-0D453E2F27DB}"/>
              </a:ext>
            </a:extLst>
          </p:cNvPr>
          <p:cNvGrpSpPr/>
          <p:nvPr/>
        </p:nvGrpSpPr>
        <p:grpSpPr>
          <a:xfrm>
            <a:off x="362521" y="2634182"/>
            <a:ext cx="8672589" cy="1023595"/>
            <a:chOff x="1103448" y="3514772"/>
            <a:chExt cx="10692108" cy="1365109"/>
          </a:xfrm>
        </p:grpSpPr>
        <p:sp>
          <p:nvSpPr>
            <p:cNvPr id="41" name="Abgerundetes Rechteck 35">
              <a:extLst>
                <a:ext uri="{FF2B5EF4-FFF2-40B4-BE49-F238E27FC236}">
                  <a16:creationId xmlns:a16="http://schemas.microsoft.com/office/drawing/2014/main" id="{896EDC61-C24D-49A0-B52B-A5269B8C67A8}"/>
                </a:ext>
              </a:extLst>
            </p:cNvPr>
            <p:cNvSpPr/>
            <p:nvPr/>
          </p:nvSpPr>
          <p:spPr>
            <a:xfrm>
              <a:off x="2344558" y="3514772"/>
              <a:ext cx="9450998" cy="1365109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78000"/>
                  </a:schemeClr>
                </a:gs>
                <a:gs pos="100000">
                  <a:schemeClr val="bg1">
                    <a:lumMod val="86000"/>
                    <a:alpha val="91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DFE5D73-4C1F-4F9F-96D9-2E3693C0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5226" y="3643791"/>
              <a:ext cx="3900848" cy="111891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63FEA0B3-83D3-4B7B-8FC6-6CA9881F32FA}"/>
                </a:ext>
              </a:extLst>
            </p:cNvPr>
            <p:cNvSpPr txBox="1"/>
            <p:nvPr/>
          </p:nvSpPr>
          <p:spPr>
            <a:xfrm>
              <a:off x="1103448" y="4133559"/>
              <a:ext cx="608695" cy="3232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575" b="1" dirty="0">
                  <a:solidFill>
                    <a:srgbClr val="000000"/>
                  </a:solidFill>
                  <a:latin typeface="Arial"/>
                </a:rPr>
                <a:t>Edge</a:t>
              </a:r>
            </a:p>
          </p:txBody>
        </p:sp>
      </p:grpSp>
      <p:grpSp>
        <p:nvGrpSpPr>
          <p:cNvPr id="46" name="Gruppe Pfeile Controls Cloud">
            <a:extLst>
              <a:ext uri="{FF2B5EF4-FFF2-40B4-BE49-F238E27FC236}">
                <a16:creationId xmlns:a16="http://schemas.microsoft.com/office/drawing/2014/main" id="{6B99A062-361C-47CE-84E7-63F83FC222A2}"/>
              </a:ext>
            </a:extLst>
          </p:cNvPr>
          <p:cNvGrpSpPr/>
          <p:nvPr/>
        </p:nvGrpSpPr>
        <p:grpSpPr>
          <a:xfrm>
            <a:off x="2120916" y="2287398"/>
            <a:ext cx="238772" cy="331716"/>
            <a:chOff x="3492845" y="3027119"/>
            <a:chExt cx="318552" cy="4423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5CCF7251-A30D-4048-9851-348BBA2117B8}"/>
                </a:ext>
              </a:extLst>
            </p:cNvPr>
            <p:cNvCxnSpPr/>
            <p:nvPr/>
          </p:nvCxnSpPr>
          <p:spPr bwMode="auto">
            <a:xfrm flipV="1">
              <a:off x="3492845" y="3027120"/>
              <a:ext cx="0" cy="442389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59562F7C-9136-4D99-835B-55629DFB5907}"/>
                </a:ext>
              </a:extLst>
            </p:cNvPr>
            <p:cNvCxnSpPr/>
            <p:nvPr/>
          </p:nvCxnSpPr>
          <p:spPr bwMode="auto">
            <a:xfrm>
              <a:off x="3811396" y="3027119"/>
              <a:ext cx="1" cy="41295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uppe Pfeile Cloud Cloud">
            <a:extLst>
              <a:ext uri="{FF2B5EF4-FFF2-40B4-BE49-F238E27FC236}">
                <a16:creationId xmlns:a16="http://schemas.microsoft.com/office/drawing/2014/main" id="{077F85A4-6515-452F-A9BF-7E8805176BD1}"/>
              </a:ext>
            </a:extLst>
          </p:cNvPr>
          <p:cNvGrpSpPr/>
          <p:nvPr/>
        </p:nvGrpSpPr>
        <p:grpSpPr>
          <a:xfrm>
            <a:off x="6970908" y="1651870"/>
            <a:ext cx="324510" cy="175792"/>
            <a:chOff x="9963339" y="2179552"/>
            <a:chExt cx="432936" cy="23444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9123FF90-1BEE-4E55-A239-430A91955936}"/>
                </a:ext>
              </a:extLst>
            </p:cNvPr>
            <p:cNvCxnSpPr/>
            <p:nvPr/>
          </p:nvCxnSpPr>
          <p:spPr bwMode="auto">
            <a:xfrm flipV="1">
              <a:off x="9963339" y="2179552"/>
              <a:ext cx="432936" cy="1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1590ADE1-EF9C-4F95-8B7E-940E417BBFC3}"/>
                </a:ext>
              </a:extLst>
            </p:cNvPr>
            <p:cNvCxnSpPr/>
            <p:nvPr/>
          </p:nvCxnSpPr>
          <p:spPr bwMode="auto">
            <a:xfrm flipH="1">
              <a:off x="9963339" y="2412687"/>
              <a:ext cx="432936" cy="1308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Tasks Prozessdaten">
            <a:extLst>
              <a:ext uri="{FF2B5EF4-FFF2-40B4-BE49-F238E27FC236}">
                <a16:creationId xmlns:a16="http://schemas.microsoft.com/office/drawing/2014/main" id="{BEA82924-6DD9-49BC-A40F-25F912DA85B5}"/>
              </a:ext>
            </a:extLst>
          </p:cNvPr>
          <p:cNvGrpSpPr/>
          <p:nvPr/>
        </p:nvGrpSpPr>
        <p:grpSpPr>
          <a:xfrm>
            <a:off x="6351992" y="2730923"/>
            <a:ext cx="2271784" cy="679633"/>
            <a:chOff x="8485632" y="3643795"/>
            <a:chExt cx="3030841" cy="906388"/>
          </a:xfrm>
        </p:grpSpPr>
        <p:sp>
          <p:nvSpPr>
            <p:cNvPr id="53" name="Eingekerbter Richtungspfeil 8">
              <a:extLst>
                <a:ext uri="{FF2B5EF4-FFF2-40B4-BE49-F238E27FC236}">
                  <a16:creationId xmlns:a16="http://schemas.microsoft.com/office/drawing/2014/main" id="{A8CF99C9-AE17-4FD4-98EA-763E7274687D}"/>
                </a:ext>
              </a:extLst>
            </p:cNvPr>
            <p:cNvSpPr/>
            <p:nvPr/>
          </p:nvSpPr>
          <p:spPr>
            <a:xfrm>
              <a:off x="8820749" y="3645877"/>
              <a:ext cx="871891" cy="213360"/>
            </a:xfrm>
            <a:prstGeom prst="chevron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Eingekerbter Richtungspfeil 27">
              <a:extLst>
                <a:ext uri="{FF2B5EF4-FFF2-40B4-BE49-F238E27FC236}">
                  <a16:creationId xmlns:a16="http://schemas.microsoft.com/office/drawing/2014/main" id="{392A89B0-0B12-416A-A714-8A6F5A647D6E}"/>
                </a:ext>
              </a:extLst>
            </p:cNvPr>
            <p:cNvSpPr/>
            <p:nvPr/>
          </p:nvSpPr>
          <p:spPr>
            <a:xfrm>
              <a:off x="9692641" y="3645877"/>
              <a:ext cx="526859" cy="213360"/>
            </a:xfrm>
            <a:prstGeom prst="chevron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Eingekerbter Richtungspfeil 28">
              <a:extLst>
                <a:ext uri="{FF2B5EF4-FFF2-40B4-BE49-F238E27FC236}">
                  <a16:creationId xmlns:a16="http://schemas.microsoft.com/office/drawing/2014/main" id="{CE8B578E-43E7-4CBC-9778-6C4DC0E949FC}"/>
                </a:ext>
              </a:extLst>
            </p:cNvPr>
            <p:cNvSpPr/>
            <p:nvPr/>
          </p:nvSpPr>
          <p:spPr>
            <a:xfrm>
              <a:off x="10226897" y="3645877"/>
              <a:ext cx="637056" cy="213360"/>
            </a:xfrm>
            <a:prstGeom prst="chevron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Eingekerbter Richtungspfeil 29">
              <a:extLst>
                <a:ext uri="{FF2B5EF4-FFF2-40B4-BE49-F238E27FC236}">
                  <a16:creationId xmlns:a16="http://schemas.microsoft.com/office/drawing/2014/main" id="{C05785AD-BCCC-45FD-9C45-8193A3C3D879}"/>
                </a:ext>
              </a:extLst>
            </p:cNvPr>
            <p:cNvSpPr/>
            <p:nvPr/>
          </p:nvSpPr>
          <p:spPr>
            <a:xfrm>
              <a:off x="10022544" y="3920197"/>
              <a:ext cx="871891" cy="213360"/>
            </a:xfrm>
            <a:prstGeom prst="chevron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Eingekerbter Richtungspfeil 30">
              <a:extLst>
                <a:ext uri="{FF2B5EF4-FFF2-40B4-BE49-F238E27FC236}">
                  <a16:creationId xmlns:a16="http://schemas.microsoft.com/office/drawing/2014/main" id="{20F71F3F-F501-4C66-A5DD-15E2CF315A9D}"/>
                </a:ext>
              </a:extLst>
            </p:cNvPr>
            <p:cNvSpPr/>
            <p:nvPr/>
          </p:nvSpPr>
          <p:spPr>
            <a:xfrm>
              <a:off x="8820749" y="3920197"/>
              <a:ext cx="526859" cy="213360"/>
            </a:xfrm>
            <a:prstGeom prst="chevron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Eingekerbter Richtungspfeil 31">
              <a:extLst>
                <a:ext uri="{FF2B5EF4-FFF2-40B4-BE49-F238E27FC236}">
                  <a16:creationId xmlns:a16="http://schemas.microsoft.com/office/drawing/2014/main" id="{8E616256-65D6-4EF5-968B-E55922C4FAE2}"/>
                </a:ext>
              </a:extLst>
            </p:cNvPr>
            <p:cNvSpPr/>
            <p:nvPr/>
          </p:nvSpPr>
          <p:spPr>
            <a:xfrm>
              <a:off x="9367361" y="3920197"/>
              <a:ext cx="637056" cy="213360"/>
            </a:xfrm>
            <a:prstGeom prst="chevron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C29B2D1A-BA99-4854-9869-1D803D2ED5B0}"/>
                </a:ext>
              </a:extLst>
            </p:cNvPr>
            <p:cNvSpPr txBox="1"/>
            <p:nvPr/>
          </p:nvSpPr>
          <p:spPr>
            <a:xfrm>
              <a:off x="9577227" y="4057797"/>
              <a:ext cx="410613" cy="4923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2399" b="1" dirty="0">
                  <a:solidFill>
                    <a:srgbClr val="000000"/>
                  </a:solidFill>
                  <a:latin typeface="Arial"/>
                </a:rPr>
                <a:t>…</a:t>
              </a:r>
              <a:endParaRPr lang="en-US" sz="1125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125A2DB6-C9F5-45F8-8E57-AFE38BED65EC}"/>
                </a:ext>
              </a:extLst>
            </p:cNvPr>
            <p:cNvSpPr txBox="1"/>
            <p:nvPr/>
          </p:nvSpPr>
          <p:spPr>
            <a:xfrm>
              <a:off x="8485632" y="3643795"/>
              <a:ext cx="188197" cy="2308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125" dirty="0">
                  <a:solidFill>
                    <a:srgbClr val="000000"/>
                  </a:solidFill>
                  <a:latin typeface="Arial"/>
                </a:rPr>
                <a:t>T</a:t>
              </a:r>
              <a:r>
                <a:rPr lang="en-US" sz="1125" baseline="-25000" dirty="0">
                  <a:solidFill>
                    <a:srgbClr val="0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8FB502BD-261C-4B47-8890-6872A06466FF}"/>
                </a:ext>
              </a:extLst>
            </p:cNvPr>
            <p:cNvSpPr txBox="1"/>
            <p:nvPr/>
          </p:nvSpPr>
          <p:spPr>
            <a:xfrm>
              <a:off x="8485632" y="3918115"/>
              <a:ext cx="188197" cy="2308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125" dirty="0">
                  <a:solidFill>
                    <a:srgbClr val="000000"/>
                  </a:solidFill>
                  <a:latin typeface="Arial"/>
                </a:rPr>
                <a:t>T</a:t>
              </a:r>
              <a:r>
                <a:rPr lang="en-US" sz="1125" baseline="-25000" dirty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BDC651AD-C069-4ECD-8B57-7DAF551DBB58}"/>
                </a:ext>
              </a:extLst>
            </p:cNvPr>
            <p:cNvSpPr txBox="1"/>
            <p:nvPr/>
          </p:nvSpPr>
          <p:spPr>
            <a:xfrm>
              <a:off x="11095669" y="3643795"/>
              <a:ext cx="363562" cy="2308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125" dirty="0">
                  <a:solidFill>
                    <a:srgbClr val="000000"/>
                  </a:solidFill>
                  <a:latin typeface="Arial"/>
                </a:rPr>
                <a:t>1ms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907484A1-D4C6-43F7-84C3-4F1C374354D6}"/>
                </a:ext>
              </a:extLst>
            </p:cNvPr>
            <p:cNvSpPr txBox="1"/>
            <p:nvPr/>
          </p:nvSpPr>
          <p:spPr>
            <a:xfrm>
              <a:off x="11045980" y="3918115"/>
              <a:ext cx="470493" cy="2308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125" dirty="0">
                  <a:solidFill>
                    <a:srgbClr val="000000"/>
                  </a:solidFill>
                  <a:latin typeface="Arial"/>
                </a:rPr>
                <a:t>10ms</a:t>
              </a:r>
            </a:p>
          </p:txBody>
        </p:sp>
      </p:grpSp>
      <p:grpSp>
        <p:nvGrpSpPr>
          <p:cNvPr id="64" name="Task Systemdaten">
            <a:extLst>
              <a:ext uri="{FF2B5EF4-FFF2-40B4-BE49-F238E27FC236}">
                <a16:creationId xmlns:a16="http://schemas.microsoft.com/office/drawing/2014/main" id="{AEF5D339-FDDC-42E2-B754-8E45CA39678C}"/>
              </a:ext>
            </a:extLst>
          </p:cNvPr>
          <p:cNvGrpSpPr/>
          <p:nvPr/>
        </p:nvGrpSpPr>
        <p:grpSpPr>
          <a:xfrm>
            <a:off x="6351991" y="3375422"/>
            <a:ext cx="2244689" cy="173124"/>
            <a:chOff x="8485633" y="4503331"/>
            <a:chExt cx="2994695" cy="230886"/>
          </a:xfrm>
        </p:grpSpPr>
        <p:sp>
          <p:nvSpPr>
            <p:cNvPr id="65" name="Eingekerbter Richtungspfeil 36">
              <a:extLst>
                <a:ext uri="{FF2B5EF4-FFF2-40B4-BE49-F238E27FC236}">
                  <a16:creationId xmlns:a16="http://schemas.microsoft.com/office/drawing/2014/main" id="{895741DF-6A98-44C7-B202-C9221459335C}"/>
                </a:ext>
              </a:extLst>
            </p:cNvPr>
            <p:cNvSpPr/>
            <p:nvPr/>
          </p:nvSpPr>
          <p:spPr>
            <a:xfrm>
              <a:off x="8820749" y="4505413"/>
              <a:ext cx="526859" cy="213360"/>
            </a:xfrm>
            <a:prstGeom prst="chevron">
              <a:avLst/>
            </a:prstGeom>
            <a:solidFill>
              <a:srgbClr val="0099A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Eingekerbter Richtungspfeil 38">
              <a:extLst>
                <a:ext uri="{FF2B5EF4-FFF2-40B4-BE49-F238E27FC236}">
                  <a16:creationId xmlns:a16="http://schemas.microsoft.com/office/drawing/2014/main" id="{7EE18180-AB73-4C93-BBCC-AAB3A158E3A6}"/>
                </a:ext>
              </a:extLst>
            </p:cNvPr>
            <p:cNvSpPr/>
            <p:nvPr/>
          </p:nvSpPr>
          <p:spPr>
            <a:xfrm>
              <a:off x="9336357" y="4505413"/>
              <a:ext cx="526859" cy="213360"/>
            </a:xfrm>
            <a:prstGeom prst="chevron">
              <a:avLst/>
            </a:prstGeom>
            <a:solidFill>
              <a:srgbClr val="96BE0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Eingekerbter Richtungspfeil 39">
              <a:extLst>
                <a:ext uri="{FF2B5EF4-FFF2-40B4-BE49-F238E27FC236}">
                  <a16:creationId xmlns:a16="http://schemas.microsoft.com/office/drawing/2014/main" id="{501E6E03-8AD1-4426-9B36-A5001EF6A589}"/>
                </a:ext>
              </a:extLst>
            </p:cNvPr>
            <p:cNvSpPr/>
            <p:nvPr/>
          </p:nvSpPr>
          <p:spPr>
            <a:xfrm>
              <a:off x="9851969" y="4505413"/>
              <a:ext cx="526859" cy="21336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Eingekerbter Richtungspfeil 40">
              <a:extLst>
                <a:ext uri="{FF2B5EF4-FFF2-40B4-BE49-F238E27FC236}">
                  <a16:creationId xmlns:a16="http://schemas.microsoft.com/office/drawing/2014/main" id="{27ABAF85-E67C-4761-8D77-CAF383D11FD2}"/>
                </a:ext>
              </a:extLst>
            </p:cNvPr>
            <p:cNvSpPr/>
            <p:nvPr/>
          </p:nvSpPr>
          <p:spPr>
            <a:xfrm>
              <a:off x="10367577" y="4505413"/>
              <a:ext cx="526859" cy="21336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endParaRPr lang="en-US" sz="239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5E5BEDD7-B868-4EBC-9358-E6C9D4E126E7}"/>
                </a:ext>
              </a:extLst>
            </p:cNvPr>
            <p:cNvSpPr txBox="1"/>
            <p:nvPr/>
          </p:nvSpPr>
          <p:spPr>
            <a:xfrm>
              <a:off x="8485633" y="4503331"/>
              <a:ext cx="203169" cy="2308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125" dirty="0">
                  <a:solidFill>
                    <a:srgbClr val="000000"/>
                  </a:solidFill>
                  <a:latin typeface="Arial"/>
                </a:rPr>
                <a:t>T</a:t>
              </a:r>
              <a:r>
                <a:rPr lang="en-US" sz="1125" baseline="-25000" dirty="0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90C502E-B1F7-42F9-BA80-FC4EA4B0DBDE}"/>
                </a:ext>
              </a:extLst>
            </p:cNvPr>
            <p:cNvSpPr txBox="1"/>
            <p:nvPr/>
          </p:nvSpPr>
          <p:spPr>
            <a:xfrm>
              <a:off x="11170229" y="4503331"/>
              <a:ext cx="310099" cy="2308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125" dirty="0">
                  <a:solidFill>
                    <a:srgbClr val="000000"/>
                  </a:solidFill>
                  <a:latin typeface="Arial"/>
                </a:rPr>
                <a:t>10s</a:t>
              </a:r>
            </a:p>
          </p:txBody>
        </p:sp>
      </p:grpSp>
      <p:grpSp>
        <p:nvGrpSpPr>
          <p:cNvPr id="71" name="Gruppe Feld">
            <a:extLst>
              <a:ext uri="{FF2B5EF4-FFF2-40B4-BE49-F238E27FC236}">
                <a16:creationId xmlns:a16="http://schemas.microsoft.com/office/drawing/2014/main" id="{0AA3A2EE-3F9C-402E-AC21-B8B83EA2307D}"/>
              </a:ext>
            </a:extLst>
          </p:cNvPr>
          <p:cNvGrpSpPr/>
          <p:nvPr/>
        </p:nvGrpSpPr>
        <p:grpSpPr>
          <a:xfrm>
            <a:off x="315462" y="4110565"/>
            <a:ext cx="3824230" cy="438811"/>
            <a:chOff x="1084144" y="5815584"/>
            <a:chExt cx="5101997" cy="585216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6C19E370-B23C-4487-BB3E-E8D32B69B535}"/>
                </a:ext>
              </a:extLst>
            </p:cNvPr>
            <p:cNvSpPr txBox="1"/>
            <p:nvPr/>
          </p:nvSpPr>
          <p:spPr>
            <a:xfrm>
              <a:off x="1084144" y="5949698"/>
              <a:ext cx="1242530" cy="3232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3951">
                <a:defRPr/>
              </a:pPr>
              <a:r>
                <a:rPr lang="en-US" sz="1575" b="1" dirty="0">
                  <a:solidFill>
                    <a:srgbClr val="000000"/>
                  </a:solidFill>
                  <a:latin typeface="Arial"/>
                </a:rPr>
                <a:t>Field (I/O)</a:t>
              </a:r>
            </a:p>
          </p:txBody>
        </p:sp>
        <p:sp>
          <p:nvSpPr>
            <p:cNvPr id="73" name="Abgerundetes Rechteck 17">
              <a:extLst>
                <a:ext uri="{FF2B5EF4-FFF2-40B4-BE49-F238E27FC236}">
                  <a16:creationId xmlns:a16="http://schemas.microsoft.com/office/drawing/2014/main" id="{50FFF3D5-D836-4CE0-8D99-1065C820EBF9}"/>
                </a:ext>
              </a:extLst>
            </p:cNvPr>
            <p:cNvSpPr/>
            <p:nvPr/>
          </p:nvSpPr>
          <p:spPr>
            <a:xfrm>
              <a:off x="2925542" y="5815584"/>
              <a:ext cx="706375" cy="585216"/>
            </a:xfrm>
            <a:prstGeom prst="roundRect">
              <a:avLst/>
            </a:prstGeom>
            <a:solidFill>
              <a:srgbClr val="0099A1"/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r>
                <a:rPr lang="en-US" sz="2399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74" name="Abgerundetes Rechteck 51">
              <a:extLst>
                <a:ext uri="{FF2B5EF4-FFF2-40B4-BE49-F238E27FC236}">
                  <a16:creationId xmlns:a16="http://schemas.microsoft.com/office/drawing/2014/main" id="{B4C08A2D-4848-4441-B6BB-B09EBC757367}"/>
                </a:ext>
              </a:extLst>
            </p:cNvPr>
            <p:cNvSpPr/>
            <p:nvPr/>
          </p:nvSpPr>
          <p:spPr>
            <a:xfrm>
              <a:off x="3772876" y="5815584"/>
              <a:ext cx="706375" cy="585216"/>
            </a:xfrm>
            <a:prstGeom prst="roundRect">
              <a:avLst/>
            </a:prstGeom>
            <a:solidFill>
              <a:srgbClr val="96BE0D"/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r>
                <a:rPr lang="en-US" sz="2399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75" name="Abgerundetes Rechteck 52">
              <a:extLst>
                <a:ext uri="{FF2B5EF4-FFF2-40B4-BE49-F238E27FC236}">
                  <a16:creationId xmlns:a16="http://schemas.microsoft.com/office/drawing/2014/main" id="{FAAE0F5C-70D8-4C50-936B-223C2FE3DC0E}"/>
                </a:ext>
              </a:extLst>
            </p:cNvPr>
            <p:cNvSpPr/>
            <p:nvPr/>
          </p:nvSpPr>
          <p:spPr>
            <a:xfrm>
              <a:off x="4608038" y="5815584"/>
              <a:ext cx="706375" cy="5852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r>
                <a:rPr lang="en-US" sz="2399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  <p:sp>
          <p:nvSpPr>
            <p:cNvPr id="76" name="Abgerundetes Rechteck 53">
              <a:extLst>
                <a:ext uri="{FF2B5EF4-FFF2-40B4-BE49-F238E27FC236}">
                  <a16:creationId xmlns:a16="http://schemas.microsoft.com/office/drawing/2014/main" id="{FB776925-FBFB-4C2B-A5B4-C2C249DE2E1F}"/>
                </a:ext>
              </a:extLst>
            </p:cNvPr>
            <p:cNvSpPr/>
            <p:nvPr/>
          </p:nvSpPr>
          <p:spPr>
            <a:xfrm>
              <a:off x="5479766" y="5815584"/>
              <a:ext cx="706375" cy="58521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24" tIns="34272" rIns="68524" bIns="34272" rtlCol="0" anchor="ctr"/>
            <a:lstStyle/>
            <a:p>
              <a:pPr algn="ctr" defTabSz="913951">
                <a:defRPr/>
              </a:pPr>
              <a:r>
                <a:rPr lang="en-US" sz="2399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</p:grpSp>
      <p:sp>
        <p:nvSpPr>
          <p:cNvPr id="86" name="Abgerundetes Rechteck 62">
            <a:extLst>
              <a:ext uri="{FF2B5EF4-FFF2-40B4-BE49-F238E27FC236}">
                <a16:creationId xmlns:a16="http://schemas.microsoft.com/office/drawing/2014/main" id="{2C0104F5-C63B-4556-AA50-BDB6361B0763}"/>
              </a:ext>
            </a:extLst>
          </p:cNvPr>
          <p:cNvSpPr/>
          <p:nvPr/>
        </p:nvSpPr>
        <p:spPr>
          <a:xfrm>
            <a:off x="5776322" y="1416998"/>
            <a:ext cx="347399" cy="312738"/>
          </a:xfrm>
          <a:prstGeom prst="roundRect">
            <a:avLst/>
          </a:prstGeom>
          <a:solidFill>
            <a:srgbClr val="0099A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12" tIns="34267" rIns="68512" bIns="34267" rtlCol="0" anchor="ctr"/>
          <a:lstStyle/>
          <a:p>
            <a:pPr algn="ctr" defTabSz="913951">
              <a:defRPr/>
            </a:pPr>
            <a:r>
              <a:rPr lang="en-US" sz="1125" b="1" dirty="0">
                <a:solidFill>
                  <a:srgbClr val="000000"/>
                </a:solidFill>
                <a:latin typeface="Arial"/>
              </a:rPr>
              <a:t>A</a:t>
            </a:r>
          </a:p>
        </p:txBody>
      </p:sp>
      <p:sp>
        <p:nvSpPr>
          <p:cNvPr id="87" name="Abgerundetes Rechteck 63">
            <a:extLst>
              <a:ext uri="{FF2B5EF4-FFF2-40B4-BE49-F238E27FC236}">
                <a16:creationId xmlns:a16="http://schemas.microsoft.com/office/drawing/2014/main" id="{E0DC0C26-3BF0-42AE-8B9C-E33860A91312}"/>
              </a:ext>
            </a:extLst>
          </p:cNvPr>
          <p:cNvSpPr/>
          <p:nvPr/>
        </p:nvSpPr>
        <p:spPr>
          <a:xfrm>
            <a:off x="6176809" y="1416998"/>
            <a:ext cx="347399" cy="3127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12" tIns="34267" rIns="68512" bIns="34267" rtlCol="0" anchor="ctr"/>
          <a:lstStyle/>
          <a:p>
            <a:pPr algn="ctr" defTabSz="913951">
              <a:defRPr/>
            </a:pPr>
            <a:r>
              <a:rPr lang="en-US" sz="1125" b="1" dirty="0">
                <a:solidFill>
                  <a:srgbClr val="000000"/>
                </a:solidFill>
                <a:latin typeface="Arial"/>
              </a:rPr>
              <a:t>C</a:t>
            </a:r>
          </a:p>
        </p:txBody>
      </p:sp>
      <p:sp>
        <p:nvSpPr>
          <p:cNvPr id="88" name="Abgerundetes Rechteck 64">
            <a:extLst>
              <a:ext uri="{FF2B5EF4-FFF2-40B4-BE49-F238E27FC236}">
                <a16:creationId xmlns:a16="http://schemas.microsoft.com/office/drawing/2014/main" id="{3C28494E-97D2-4C95-8568-B501EEE70A01}"/>
              </a:ext>
            </a:extLst>
          </p:cNvPr>
          <p:cNvSpPr/>
          <p:nvPr/>
        </p:nvSpPr>
        <p:spPr>
          <a:xfrm>
            <a:off x="7440435" y="1416136"/>
            <a:ext cx="341974" cy="303671"/>
          </a:xfrm>
          <a:prstGeom prst="roundRect">
            <a:avLst/>
          </a:prstGeom>
          <a:solidFill>
            <a:srgbClr val="96BE0D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12" tIns="34267" rIns="68512" bIns="34267" rtlCol="0" anchor="ctr"/>
          <a:lstStyle/>
          <a:p>
            <a:pPr algn="ctr" defTabSz="913951">
              <a:defRPr/>
            </a:pPr>
            <a:r>
              <a:rPr lang="en-US" sz="1125" b="1" dirty="0">
                <a:solidFill>
                  <a:srgbClr val="000000"/>
                </a:solidFill>
                <a:latin typeface="Arial"/>
              </a:rPr>
              <a:t>B</a:t>
            </a:r>
          </a:p>
        </p:txBody>
      </p:sp>
      <p:sp>
        <p:nvSpPr>
          <p:cNvPr id="89" name="Abgerundetes Rechteck 65">
            <a:extLst>
              <a:ext uri="{FF2B5EF4-FFF2-40B4-BE49-F238E27FC236}">
                <a16:creationId xmlns:a16="http://schemas.microsoft.com/office/drawing/2014/main" id="{D2DD8762-E8E5-4C17-8595-04443FC44189}"/>
              </a:ext>
            </a:extLst>
          </p:cNvPr>
          <p:cNvSpPr/>
          <p:nvPr/>
        </p:nvSpPr>
        <p:spPr>
          <a:xfrm>
            <a:off x="7859203" y="1409586"/>
            <a:ext cx="341974" cy="3036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12" tIns="34267" rIns="68512" bIns="34267" rtlCol="0" anchor="ctr"/>
          <a:lstStyle/>
          <a:p>
            <a:pPr algn="ctr" defTabSz="913951">
              <a:defRPr/>
            </a:pPr>
            <a:r>
              <a:rPr lang="en-US" sz="1125" b="1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495123E0-0FDD-43DF-BA56-480862515C44}"/>
              </a:ext>
            </a:extLst>
          </p:cNvPr>
          <p:cNvSpPr txBox="1"/>
          <p:nvPr/>
        </p:nvSpPr>
        <p:spPr>
          <a:xfrm>
            <a:off x="4656567" y="3965672"/>
            <a:ext cx="2865723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951">
              <a:defRPr/>
            </a:pPr>
            <a:r>
              <a:rPr lang="en-US" sz="1125" dirty="0">
                <a:solidFill>
                  <a:srgbClr val="000000"/>
                </a:solidFill>
                <a:latin typeface="Arial"/>
              </a:rPr>
              <a:t>System/Condition/PLM data, can be activated </a:t>
            </a:r>
            <a:r>
              <a:rPr lang="en-US" sz="1125" b="1" dirty="0">
                <a:solidFill>
                  <a:srgbClr val="000000"/>
                </a:solidFill>
                <a:latin typeface="Arial"/>
              </a:rPr>
              <a:t>via cloud services </a:t>
            </a:r>
            <a:r>
              <a:rPr lang="en-US" sz="1125" dirty="0">
                <a:solidFill>
                  <a:srgbClr val="000000"/>
                </a:solidFill>
                <a:latin typeface="Arial"/>
              </a:rPr>
              <a:t>by sensor/actuator manufacturers</a:t>
            </a:r>
          </a:p>
        </p:txBody>
      </p:sp>
      <p:pic>
        <p:nvPicPr>
          <p:cNvPr id="91" name="Picture 3">
            <a:extLst>
              <a:ext uri="{FF2B5EF4-FFF2-40B4-BE49-F238E27FC236}">
                <a16:creationId xmlns:a16="http://schemas.microsoft.com/office/drawing/2014/main" id="{52C39423-FEA2-49DA-BBA2-4F1800E3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86" y="181319"/>
            <a:ext cx="1799133" cy="4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BBD4003-BFD8-4794-A767-80EB469F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ecosystem</a:t>
            </a:r>
            <a:r>
              <a:rPr lang="de-DE" dirty="0"/>
              <a:t> – Field – Edge - Cloud</a:t>
            </a:r>
          </a:p>
        </p:txBody>
      </p:sp>
      <p:grpSp>
        <p:nvGrpSpPr>
          <p:cNvPr id="95" name="Gruppe Pfeile Controls Cloud">
            <a:extLst>
              <a:ext uri="{FF2B5EF4-FFF2-40B4-BE49-F238E27FC236}">
                <a16:creationId xmlns:a16="http://schemas.microsoft.com/office/drawing/2014/main" id="{AE70750E-96C9-4406-83A1-DED824A5865F}"/>
              </a:ext>
            </a:extLst>
          </p:cNvPr>
          <p:cNvGrpSpPr/>
          <p:nvPr/>
        </p:nvGrpSpPr>
        <p:grpSpPr>
          <a:xfrm>
            <a:off x="7700268" y="2294440"/>
            <a:ext cx="238772" cy="331716"/>
            <a:chOff x="3492845" y="3027119"/>
            <a:chExt cx="318552" cy="4423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96" name="Gerade Verbindung mit Pfeil 95">
              <a:extLst>
                <a:ext uri="{FF2B5EF4-FFF2-40B4-BE49-F238E27FC236}">
                  <a16:creationId xmlns:a16="http://schemas.microsoft.com/office/drawing/2014/main" id="{B26EBB11-D386-4D67-99D0-18745BA95F82}"/>
                </a:ext>
              </a:extLst>
            </p:cNvPr>
            <p:cNvCxnSpPr/>
            <p:nvPr/>
          </p:nvCxnSpPr>
          <p:spPr bwMode="auto">
            <a:xfrm flipV="1">
              <a:off x="3492845" y="3027120"/>
              <a:ext cx="0" cy="442389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mit Pfeil 96">
              <a:extLst>
                <a:ext uri="{FF2B5EF4-FFF2-40B4-BE49-F238E27FC236}">
                  <a16:creationId xmlns:a16="http://schemas.microsoft.com/office/drawing/2014/main" id="{C785E29A-F821-4B6C-9651-BCE1449373D1}"/>
                </a:ext>
              </a:extLst>
            </p:cNvPr>
            <p:cNvCxnSpPr/>
            <p:nvPr/>
          </p:nvCxnSpPr>
          <p:spPr bwMode="auto">
            <a:xfrm>
              <a:off x="3811396" y="3027119"/>
              <a:ext cx="1" cy="412952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8" name="Textfeld 97">
            <a:extLst>
              <a:ext uri="{FF2B5EF4-FFF2-40B4-BE49-F238E27FC236}">
                <a16:creationId xmlns:a16="http://schemas.microsoft.com/office/drawing/2014/main" id="{244FB24E-68C5-4A59-8AC0-C945A863619D}"/>
              </a:ext>
            </a:extLst>
          </p:cNvPr>
          <p:cNvSpPr txBox="1"/>
          <p:nvPr/>
        </p:nvSpPr>
        <p:spPr>
          <a:xfrm>
            <a:off x="6360714" y="993046"/>
            <a:ext cx="1715213" cy="1731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951">
              <a:defRPr/>
            </a:pPr>
            <a:r>
              <a:rPr lang="en-US" sz="1125" dirty="0">
                <a:solidFill>
                  <a:srgbClr val="000000"/>
                </a:solidFill>
                <a:latin typeface="Arial"/>
              </a:rPr>
              <a:t>Cloud-Services (e.g. AI …)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D1085F5-4E21-4039-9953-1AA2EF369B57}"/>
              </a:ext>
            </a:extLst>
          </p:cNvPr>
          <p:cNvSpPr/>
          <p:nvPr/>
        </p:nvSpPr>
        <p:spPr>
          <a:xfrm>
            <a:off x="3606167" y="1967648"/>
            <a:ext cx="357834" cy="2133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0"/>
          </a:effectLst>
        </p:spPr>
        <p:txBody>
          <a:bodyPr rot="0" spcFirstLastPara="0" vertOverflow="overflow" horzOverflow="overflow" vert="horz" wrap="square" lIns="67484" tIns="67484" rIns="67484" bIns="674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1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 err="1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33" name="Picture 8" descr="C:\Users\JTOHP6\Downloads\a_0090388.jpg">
            <a:extLst>
              <a:ext uri="{FF2B5EF4-FFF2-40B4-BE49-F238E27FC236}">
                <a16:creationId xmlns:a16="http://schemas.microsoft.com/office/drawing/2014/main" id="{23ED6ED4-C8E2-4E9A-9DF3-57B5791C9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13153" r="13474" b="13790"/>
          <a:stretch/>
        </p:blipFill>
        <p:spPr bwMode="auto">
          <a:xfrm flipH="1">
            <a:off x="1823338" y="2730924"/>
            <a:ext cx="842096" cy="78878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8000"/>
                </a:schemeClr>
              </a:gs>
              <a:gs pos="100000">
                <a:schemeClr val="bg1">
                  <a:lumMod val="86000"/>
                  <a:alpha val="91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D1D8E5C-08AA-4EFB-82B6-376483E458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87985" y="1394709"/>
            <a:ext cx="858942" cy="73603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8000"/>
                </a:schemeClr>
              </a:gs>
              <a:gs pos="100000">
                <a:schemeClr val="bg1">
                  <a:lumMod val="86000"/>
                  <a:alpha val="91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uppieren 8"/>
          <p:cNvGrpSpPr/>
          <p:nvPr/>
        </p:nvGrpSpPr>
        <p:grpSpPr>
          <a:xfrm>
            <a:off x="1878199" y="3657778"/>
            <a:ext cx="2143067" cy="454438"/>
            <a:chOff x="2502640" y="4878166"/>
            <a:chExt cx="2858084" cy="606057"/>
          </a:xfrm>
        </p:grpSpPr>
        <p:cxnSp>
          <p:nvCxnSpPr>
            <p:cNvPr id="80" name="Gerade Verbindung mit Pfeil 79">
              <a:extLst>
                <a:ext uri="{FF2B5EF4-FFF2-40B4-BE49-F238E27FC236}">
                  <a16:creationId xmlns:a16="http://schemas.microsoft.com/office/drawing/2014/main" id="{244240A4-2E73-4CD0-A5F1-816B6EED94D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31926" y="4878166"/>
              <a:ext cx="0" cy="6038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mit Pfeil 77">
              <a:extLst>
                <a:ext uri="{FF2B5EF4-FFF2-40B4-BE49-F238E27FC236}">
                  <a16:creationId xmlns:a16="http://schemas.microsoft.com/office/drawing/2014/main" id="{D7D65856-349C-4A76-8FC0-964F7FB99C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02640" y="4894966"/>
              <a:ext cx="0" cy="5870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mit Pfeil 81">
              <a:extLst>
                <a:ext uri="{FF2B5EF4-FFF2-40B4-BE49-F238E27FC236}">
                  <a16:creationId xmlns:a16="http://schemas.microsoft.com/office/drawing/2014/main" id="{93478162-E5D5-46F6-9A74-D654C4CDEF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72341" y="4878166"/>
              <a:ext cx="0" cy="60605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mit Pfeil 83">
              <a:extLst>
                <a:ext uri="{FF2B5EF4-FFF2-40B4-BE49-F238E27FC236}">
                  <a16:creationId xmlns:a16="http://schemas.microsoft.com/office/drawing/2014/main" id="{D3C1B4CD-1E4E-4494-8680-C53016FC448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43754" y="4878167"/>
              <a:ext cx="0" cy="6060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mit Pfeil 78">
              <a:extLst>
                <a:ext uri="{FF2B5EF4-FFF2-40B4-BE49-F238E27FC236}">
                  <a16:creationId xmlns:a16="http://schemas.microsoft.com/office/drawing/2014/main" id="{E4C64EA4-6154-4A29-B1FD-10ED91DF49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1054" y="4894965"/>
              <a:ext cx="0" cy="58705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mit Pfeil 80">
              <a:extLst>
                <a:ext uri="{FF2B5EF4-FFF2-40B4-BE49-F238E27FC236}">
                  <a16:creationId xmlns:a16="http://schemas.microsoft.com/office/drawing/2014/main" id="{B2E51188-660E-41EB-8173-5F844F8C9D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43717" y="4894966"/>
              <a:ext cx="0" cy="5870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208C0280-80AD-489F-9291-211A1521C9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99047" y="4892766"/>
              <a:ext cx="0" cy="5892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mit Pfeil 84">
              <a:extLst>
                <a:ext uri="{FF2B5EF4-FFF2-40B4-BE49-F238E27FC236}">
                  <a16:creationId xmlns:a16="http://schemas.microsoft.com/office/drawing/2014/main" id="{57B86212-8728-4316-A87F-D8D859AF38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0724" y="4894966"/>
              <a:ext cx="0" cy="5870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050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0BE5CF-6A92-B04A-BCAE-62C991F20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700C8-DF4E-044C-8FB1-A996A549E584}" type="slidenum">
              <a:rPr kumimoji="1" lang="zh-CN" altLang="en-US" smtClean="0"/>
              <a:pPr/>
              <a:t>11</a:t>
            </a:fld>
            <a:endParaRPr kumimoji="1" lang="zh-CN" altLang="en-US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284E9F4-6928-5E46-9119-7A7C52B4D9E0}"/>
              </a:ext>
            </a:extLst>
          </p:cNvPr>
          <p:cNvSpPr txBox="1"/>
          <p:nvPr/>
        </p:nvSpPr>
        <p:spPr>
          <a:xfrm>
            <a:off x="4324160" y="3152614"/>
            <a:ext cx="1526059" cy="108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06" b="1" dirty="0">
                <a:latin typeface="Source Han Sans CN" panose="020B0500000000000000" pitchFamily="34" charset="-128"/>
                <a:ea typeface="Source Han Sans CN" panose="020B0500000000000000" pitchFamily="34" charset="-128"/>
              </a:rPr>
              <a:t>共创会秘书处：菲尼克斯电气中国公司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766D8C-5F63-4F1F-8F2A-DF203F38C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4" b="5674"/>
          <a:stretch/>
        </p:blipFill>
        <p:spPr>
          <a:xfrm>
            <a:off x="5951224" y="1803138"/>
            <a:ext cx="1538941" cy="1446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F68B15-D368-4DEE-8494-73CC5C270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31" y="1760679"/>
            <a:ext cx="922481" cy="1371925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E443017E-11EC-AD4D-84C7-850A7746E156}"/>
              </a:ext>
            </a:extLst>
          </p:cNvPr>
          <p:cNvSpPr txBox="1"/>
          <p:nvPr/>
        </p:nvSpPr>
        <p:spPr>
          <a:xfrm>
            <a:off x="505083" y="2397228"/>
            <a:ext cx="3911640" cy="554901"/>
          </a:xfrm>
          <a:prstGeom prst="rect">
            <a:avLst/>
          </a:prstGeom>
        </p:spPr>
        <p:txBody>
          <a:bodyPr vert="horz" lIns="35843" tIns="13441" rIns="26883" bIns="13441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20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>
              <a:lnSpc>
                <a:spcPts val="2117"/>
              </a:lnSpc>
            </a:pPr>
            <a:r>
              <a:rPr lang="zh-CN" altLang="en-US" sz="1411" b="0" dirty="0">
                <a:solidFill>
                  <a:srgbClr val="1475C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共创会：</a:t>
            </a:r>
          </a:p>
          <a:p>
            <a:pPr algn="ctr">
              <a:lnSpc>
                <a:spcPts val="2117"/>
              </a:lnSpc>
            </a:pPr>
            <a:r>
              <a:rPr lang="zh-CN" altLang="en-US" sz="1411" b="0" dirty="0">
                <a:solidFill>
                  <a:srgbClr val="1475C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数字工业时代的隐形冠军和跨界新领袖 </a:t>
            </a:r>
            <a:endParaRPr lang="zh-CN" altLang="en-US" sz="1270" b="0" dirty="0">
              <a:solidFill>
                <a:srgbClr val="1475C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9DC6457-E16A-D441-B74D-2D7267830342}"/>
              </a:ext>
            </a:extLst>
          </p:cNvPr>
          <p:cNvSpPr txBox="1"/>
          <p:nvPr/>
        </p:nvSpPr>
        <p:spPr>
          <a:xfrm>
            <a:off x="505083" y="2044867"/>
            <a:ext cx="3911640" cy="352360"/>
          </a:xfrm>
          <a:prstGeom prst="rect">
            <a:avLst/>
          </a:prstGeom>
        </p:spPr>
        <p:txBody>
          <a:bodyPr vert="horz" lIns="35843" tIns="13441" rIns="26883" bIns="13441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20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>
              <a:lnSpc>
                <a:spcPts val="2117"/>
              </a:lnSpc>
            </a:pPr>
            <a:r>
              <a:rPr lang="zh-CN" altLang="en-US" sz="1270" b="0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 菲尼克斯</a:t>
            </a:r>
            <a:r>
              <a:rPr lang="en-US" altLang="zh-CN" sz="1270" b="0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2.0</a:t>
            </a:r>
            <a:r>
              <a:rPr lang="zh-CN" altLang="en-US" sz="1270" b="0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：数字化引领正当时！</a:t>
            </a:r>
          </a:p>
        </p:txBody>
      </p:sp>
    </p:spTree>
    <p:extLst>
      <p:ext uri="{BB962C8B-B14F-4D97-AF65-F5344CB8AC3E}">
        <p14:creationId xmlns:p14="http://schemas.microsoft.com/office/powerpoint/2010/main" val="30678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8" y="1314973"/>
            <a:ext cx="3742865" cy="2306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0" b="9702"/>
          <a:stretch/>
        </p:blipFill>
        <p:spPr>
          <a:xfrm>
            <a:off x="4787946" y="1320459"/>
            <a:ext cx="3814846" cy="2325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右箭头 2"/>
          <p:cNvSpPr/>
          <p:nvPr/>
        </p:nvSpPr>
        <p:spPr>
          <a:xfrm>
            <a:off x="4386488" y="1320459"/>
            <a:ext cx="359908" cy="2325544"/>
          </a:xfrm>
          <a:prstGeom prst="rightArrow">
            <a:avLst>
              <a:gd name="adj1" fmla="val 50000"/>
              <a:gd name="adj2" fmla="val 9998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2099"/>
          </a:p>
        </p:txBody>
      </p:sp>
      <p:sp>
        <p:nvSpPr>
          <p:cNvPr id="2" name="TextBox 1"/>
          <p:cNvSpPr txBox="1"/>
          <p:nvPr/>
        </p:nvSpPr>
        <p:spPr>
          <a:xfrm>
            <a:off x="628737" y="1348057"/>
            <a:ext cx="39754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99" b="1" dirty="0"/>
              <a:t>1994</a:t>
            </a:r>
            <a:endParaRPr lang="zh-CN" altLang="en-US" sz="1399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66401" y="1348057"/>
            <a:ext cx="397545" cy="2153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99" b="1" dirty="0"/>
              <a:t>2018</a:t>
            </a:r>
            <a:endParaRPr lang="zh-CN" altLang="en-US" sz="1399" b="1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C9780DA8-01BA-455E-AB93-1AB458E7A989}"/>
              </a:ext>
            </a:extLst>
          </p:cNvPr>
          <p:cNvSpPr txBox="1">
            <a:spLocks/>
          </p:cNvSpPr>
          <p:nvPr/>
        </p:nvSpPr>
        <p:spPr bwMode="auto">
          <a:xfrm>
            <a:off x="541209" y="664266"/>
            <a:ext cx="8061584" cy="4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chemeClr val="tx2"/>
                </a:solidFill>
                <a:latin typeface="微软雅黑"/>
                <a:ea typeface="微软雅黑"/>
                <a:cs typeface="微软雅黑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zh-CN" altLang="en-US" sz="2099" kern="0" dirty="0">
                <a:latin typeface="宋体" panose="02010600030101010101" pitchFamily="2" charset="-122"/>
                <a:ea typeface="宋体" panose="02010600030101010101" pitchFamily="2" charset="-122"/>
              </a:rPr>
              <a:t>信任</a:t>
            </a:r>
            <a:r>
              <a:rPr lang="en-US" altLang="zh-CN" sz="2099" kern="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099" kern="0" dirty="0">
                <a:latin typeface="宋体" panose="02010600030101010101" pitchFamily="2" charset="-122"/>
                <a:ea typeface="宋体" panose="02010600030101010101" pitchFamily="2" charset="-122"/>
              </a:rPr>
              <a:t>责任、最中国的德国企业、最有企业家精神的职业经理人团队</a:t>
            </a:r>
            <a:endParaRPr lang="zh-CN" altLang="en-US" sz="2099" kern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4D248E40-61C1-4CFF-A9C6-AAFD5FDB5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541209" y="340532"/>
            <a:ext cx="8061584" cy="32373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kumimoji="1" lang="zh-CN" altLang="en-US" sz="2099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charset="0"/>
              </a:rPr>
              <a:t>菲尼克斯在中国的</a:t>
            </a:r>
            <a:r>
              <a:rPr kumimoji="1" lang="en-US" altLang="zh-CN" sz="2099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charset="0"/>
              </a:rPr>
              <a:t>25</a:t>
            </a:r>
            <a:r>
              <a:rPr kumimoji="1" lang="zh-CN" altLang="en-US" sz="2099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charset="0"/>
              </a:rPr>
              <a:t>年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72" y="3003642"/>
            <a:ext cx="9138976" cy="151162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599" b="1" dirty="0">
                <a:solidFill>
                  <a:schemeClr val="bg1"/>
                </a:solidFill>
                <a:latin typeface="+mn-ea"/>
                <a:cs typeface="Arial Unicode MS" pitchFamily="34" charset="-122"/>
                <a:sym typeface="Lucida Grande"/>
              </a:rPr>
              <a:t>          </a:t>
            </a:r>
            <a:r>
              <a:rPr lang="en-US" altLang="zh-CN" sz="3199" b="1" dirty="0">
                <a:solidFill>
                  <a:schemeClr val="bg1"/>
                </a:solidFill>
                <a:latin typeface="+mn-ea"/>
                <a:cs typeface="Arial Unicode MS" pitchFamily="34" charset="-122"/>
                <a:sym typeface="Lucida Grande"/>
              </a:rPr>
              <a:t>China Phoenix Contact Way</a:t>
            </a:r>
            <a:endParaRPr lang="en-US" altLang="zh-CN" sz="3199" dirty="0">
              <a:solidFill>
                <a:schemeClr val="bg1"/>
              </a:solidFill>
              <a:latin typeface="宋体" pitchFamily="2" charset="-122"/>
              <a:ea typeface="Arial Unicode MS" pitchFamily="34" charset="-122"/>
              <a:cs typeface="Arial Unicode MS" pitchFamily="34" charset="-122"/>
              <a:sym typeface="Lucida Grande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199" dirty="0">
                <a:solidFill>
                  <a:schemeClr val="bg1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  <a:sym typeface="Lucida Grande"/>
              </a:rPr>
              <a:t>坚守中国菲尼克斯之道、聚焦科学管理之路</a:t>
            </a:r>
            <a:r>
              <a:rPr lang="zh-CN" altLang="en-US" sz="3199" b="1" dirty="0">
                <a:solidFill>
                  <a:schemeClr val="bg1"/>
                </a:solidFill>
                <a:latin typeface="+mn-ea"/>
                <a:ea typeface="+mn-ea"/>
                <a:cs typeface="Arial Unicode MS" pitchFamily="34" charset="-122"/>
                <a:sym typeface="Lucida Grande"/>
              </a:rPr>
              <a:t>！</a:t>
            </a:r>
            <a:endParaRPr lang="en-US" altLang="zh-CN" sz="3199" b="1" dirty="0">
              <a:solidFill>
                <a:schemeClr val="bg1"/>
              </a:solidFill>
              <a:latin typeface="+mn-ea"/>
              <a:ea typeface="+mn-ea"/>
              <a:cs typeface="Arial Unicode MS" pitchFamily="34" charset="-122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7582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65" y="1290955"/>
            <a:ext cx="4424387" cy="3279018"/>
          </a:xfrm>
          <a:prstGeom prst="rect">
            <a:avLst/>
          </a:prstGeom>
        </p:spPr>
      </p:pic>
      <p:sp>
        <p:nvSpPr>
          <p:cNvPr id="10" name="标题 4">
            <a:extLst>
              <a:ext uri="{FF2B5EF4-FFF2-40B4-BE49-F238E27FC236}">
                <a16:creationId xmlns:a16="http://schemas.microsoft.com/office/drawing/2014/main" id="{25ACBED1-8759-4CFE-8E10-DCD5BC4EFFD5}"/>
              </a:ext>
            </a:extLst>
          </p:cNvPr>
          <p:cNvSpPr txBox="1">
            <a:spLocks/>
          </p:cNvSpPr>
          <p:nvPr/>
        </p:nvSpPr>
        <p:spPr>
          <a:xfrm>
            <a:off x="539751" y="663576"/>
            <a:ext cx="8063917" cy="468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微软雅黑"/>
                <a:ea typeface="微软雅黑"/>
                <a:cs typeface="微软雅黑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：从中国出发！</a:t>
            </a:r>
            <a:endParaRPr lang="zh-CN" altLang="en-US" sz="2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占位符 5">
            <a:extLst>
              <a:ext uri="{FF2B5EF4-FFF2-40B4-BE49-F238E27FC236}">
                <a16:creationId xmlns:a16="http://schemas.microsoft.com/office/drawing/2014/main" id="{06908631-F13E-4484-B630-8999950A2F5F}"/>
              </a:ext>
            </a:extLst>
          </p:cNvPr>
          <p:cNvSpPr txBox="1">
            <a:spLocks/>
          </p:cNvSpPr>
          <p:nvPr/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1pPr>
            <a:lvl2pPr marL="3556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2pPr>
            <a:lvl3pPr marL="7112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3pPr>
            <a:lvl4pPr marL="1076325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4pPr>
            <a:lvl5pPr marL="1438275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>
              <a:buClr>
                <a:srgbClr val="0099A1"/>
              </a:buClr>
            </a:pPr>
            <a:r>
              <a:rPr kumimoji="1" lang="zh-CN" altLang="en-US" sz="2000" b="1" kern="0" dirty="0">
                <a:solidFill>
                  <a:srgbClr val="FFFFFF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charset="0"/>
              </a:rPr>
              <a:t>十年磨一剑：“电动汽车”开启产业融合新时代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微软雅黑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E566320-56AA-4684-8223-4B7AA47ED761}"/>
              </a:ext>
            </a:extLst>
          </p:cNvPr>
          <p:cNvSpPr/>
          <p:nvPr/>
        </p:nvSpPr>
        <p:spPr>
          <a:xfrm>
            <a:off x="5398708" y="1315543"/>
            <a:ext cx="3208649" cy="608135"/>
          </a:xfrm>
          <a:prstGeom prst="rect">
            <a:avLst/>
          </a:prstGeom>
          <a:solidFill>
            <a:srgbClr val="7E9C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智能电动汽车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B4784F0-C5F8-4F4D-A2E5-4FB83D8CE695}"/>
              </a:ext>
            </a:extLst>
          </p:cNvPr>
          <p:cNvSpPr/>
          <p:nvPr/>
        </p:nvSpPr>
        <p:spPr>
          <a:xfrm>
            <a:off x="5398708" y="2035452"/>
            <a:ext cx="3208649" cy="2192482"/>
          </a:xfrm>
          <a:prstGeom prst="rect">
            <a:avLst/>
          </a:prstGeom>
          <a:solidFill>
            <a:srgbClr val="96BE0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  <a:buSzPct val="66000"/>
            </a:pPr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1000"/>
              </a:spcAft>
              <a:buSzPct val="66000"/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充电接口、控制器</a:t>
            </a:r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1000"/>
              </a:spcAft>
              <a:buSzPct val="66000"/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智能充电解决方案</a:t>
            </a:r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1000"/>
              </a:spcAft>
              <a:buSzPct val="66000"/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大功率充电技术</a:t>
            </a:r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1000"/>
              </a:spcAft>
              <a:buSzPct val="66000"/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引领中德的充电标准</a:t>
            </a:r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1000"/>
              </a:spcAft>
              <a:buSzPct val="66000"/>
            </a:pP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674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2014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：菲尼克斯智能战略正式启航！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539751" y="339725"/>
            <a:ext cx="8063917" cy="323849"/>
          </a:xfrm>
        </p:spPr>
        <p:txBody>
          <a:bodyPr/>
          <a:lstStyle/>
          <a:p>
            <a:pPr lvl="0">
              <a:buClr>
                <a:srgbClr val="0099A1"/>
              </a:buClr>
            </a:pPr>
            <a:r>
              <a:rPr kumimoji="1" lang="zh-CN" altLang="en-US" b="1" dirty="0">
                <a:solidFill>
                  <a:srgbClr val="FFFFFF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charset="0"/>
              </a:rPr>
              <a:t>数字工业和智能新时代的门票</a:t>
            </a:r>
          </a:p>
        </p:txBody>
      </p:sp>
      <p:pic>
        <p:nvPicPr>
          <p:cNvPr id="4" name="Picture 1" descr="http://img1.cache.netease.com/catchpic/4/47/47D1341FBAC8F5748711C4F348E9D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52" y="1995686"/>
            <a:ext cx="3478715" cy="24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185665"/>
            <a:ext cx="3096145" cy="32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imes.net.cn/u/cms/www/201512/15095426z2h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98" y="1110727"/>
            <a:ext cx="1890554" cy="8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3203848" y="1131888"/>
            <a:ext cx="1800200" cy="7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885826"/>
            <a:ext cx="9199563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 bwMode="auto">
          <a:xfrm>
            <a:off x="323850" y="1872854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6600">
                <a:solidFill>
                  <a:srgbClr val="92D050"/>
                </a:solidFill>
                <a:ea typeface="宋体" pitchFamily="2" charset="-122"/>
              </a:rPr>
              <a:t>GO</a:t>
            </a:r>
            <a:r>
              <a:rPr lang="en-US" altLang="zh-CN" sz="6600">
                <a:ea typeface="宋体" pitchFamily="2" charset="-122"/>
              </a:rPr>
              <a:t> and </a:t>
            </a:r>
            <a:r>
              <a:rPr lang="en-US" altLang="zh-CN" sz="6600">
                <a:solidFill>
                  <a:srgbClr val="FF0000"/>
                </a:solidFill>
                <a:ea typeface="宋体" pitchFamily="2" charset="-122"/>
              </a:rPr>
              <a:t>GOAL !</a:t>
            </a:r>
            <a:endParaRPr lang="zh-CN" altLang="en-US" sz="66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395291" y="86917"/>
            <a:ext cx="8353425" cy="7989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zh-CN" altLang="en-US" sz="28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菲尼克斯生态战略</a:t>
            </a:r>
            <a:endParaRPr lang="en-US" altLang="zh-CN" sz="2800" kern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kumimoji="1"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charset="0"/>
              </a:rPr>
              <a:t>独木不成林：生态、联盟和战略合作！</a:t>
            </a:r>
          </a:p>
          <a:p>
            <a:pPr>
              <a:defRPr/>
            </a:pPr>
            <a:endParaRPr lang="zh-CN" altLang="zh-CN" sz="2400" kern="0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CB4ABAA-EC7C-4488-AFDC-23A62783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96182"/>
            <a:ext cx="9152213" cy="104047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kern="0" dirty="0">
                <a:latin typeface="宋体" panose="02010600030101010101" pitchFamily="2" charset="-122"/>
              </a:rPr>
              <a:t>数字工业时代的领导力和企业家精神</a:t>
            </a:r>
            <a:endParaRPr lang="en-US" altLang="zh-CN" sz="2800" b="1" dirty="0">
              <a:solidFill>
                <a:schemeClr val="bg1"/>
              </a:solidFill>
              <a:latin typeface="宋体" panose="02010600030101010101" pitchFamily="2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7383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49" y="396659"/>
            <a:ext cx="1763066" cy="8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oliennummernplatzhalter 2"/>
          <p:cNvSpPr txBox="1">
            <a:spLocks noGrp="1"/>
          </p:cNvSpPr>
          <p:nvPr/>
        </p:nvSpPr>
        <p:spPr bwMode="auto">
          <a:xfrm>
            <a:off x="395288" y="4798219"/>
            <a:ext cx="252412" cy="1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000" bIns="0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2474A-5F40-4479-91E7-D2977D46A805}" type="slidenum">
              <a:rPr kumimoji="1" lang="de-DE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de-DE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4281172-2C4D-4420-A1BD-FFD196E03E1B}"/>
              </a:ext>
            </a:extLst>
          </p:cNvPr>
          <p:cNvGrpSpPr/>
          <p:nvPr/>
        </p:nvGrpSpPr>
        <p:grpSpPr>
          <a:xfrm>
            <a:off x="923194" y="1298332"/>
            <a:ext cx="7374628" cy="3220297"/>
            <a:chOff x="197932" y="672199"/>
            <a:chExt cx="8918015" cy="3894252"/>
          </a:xfrm>
        </p:grpSpPr>
        <p:pic>
          <p:nvPicPr>
            <p:cNvPr id="2050" name="Picture 2" descr="C:\Users\GUJIAN~1\AppData\Local\Temp\notesF98DB8\希望森兰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831337"/>
              <a:ext cx="1705042" cy="74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:\F\易书波\公司规范文件\LOGO设计规范文件\LOGO&amp;CHAIN\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148" y="672199"/>
              <a:ext cx="1681240" cy="8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" descr="http://c.hiphotos.baidu.com/news/crop%3D0%2C31%2C396%2C238%3Bw%3D638/sign=e01877c2ef50352aa52e7f486e73d7c1/8b13632762d0f7034b64eda90efa513d2797c5f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617" y="3668648"/>
              <a:ext cx="1144674" cy="75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www.study365.cn/uploaduser/20113/735420_201132124207819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006" y="733022"/>
              <a:ext cx="1036034" cy="72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5" y="699544"/>
              <a:ext cx="1578805" cy="685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94" y="1704682"/>
              <a:ext cx="1721620" cy="37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629139"/>
              <a:ext cx="1682478" cy="4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://e.hiphotos.baidu.com/baike/c0%3Dbaike60%2C5%2C5%2C60%2C20/sign=4f3b235af8dcd100d991f07313e22c75/f603918fa0ec08fa25c19af059ee3d6d54fbdaa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558" y="3795887"/>
              <a:ext cx="1546389" cy="64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a.hiphotos.baidu.com/baike/c0%3Dbaike80%2C5%2C5%2C80%2C26/sign=8a09f4d063d0f703f2bf9d8e69933a58/f11f3a292df5e0fe993f2bc65d6034a85fdf72d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36" y="3642849"/>
              <a:ext cx="1558751" cy="92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751485"/>
              <a:ext cx="1098566" cy="79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拓峰科技">
              <a:hlinkClick r:id="rId14" tooltip="拓峰科技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32" y="2928003"/>
              <a:ext cx="1685982" cy="67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图片 26" descr="E:\Industry 4.0\EduNet (1).jpg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527175"/>
              <a:ext cx="1872208" cy="65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349" y="2949793"/>
              <a:ext cx="1621825" cy="5673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5" descr="D:\E\Management 2016\PHIIDF2016\logo1.g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066" y="1679083"/>
              <a:ext cx="2647950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23" descr="Leads_logo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97" y="3155635"/>
              <a:ext cx="2304256" cy="280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8" descr="C:\Users\yishubo\Desktop\EduNet2015亚洲年会\成员LOGO\新疆职业大学校标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196" y="781584"/>
              <a:ext cx="966313" cy="72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24" descr="浙大校标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884" y="759512"/>
              <a:ext cx="887273" cy="66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图片 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4" t="25851" r="26614" b="32150"/>
            <a:stretch>
              <a:fillRect/>
            </a:stretch>
          </p:blipFill>
          <p:spPr bwMode="auto">
            <a:xfrm>
              <a:off x="6069666" y="751485"/>
              <a:ext cx="950606" cy="72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938" y="3055690"/>
              <a:ext cx="1676206" cy="52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9" y="1549327"/>
              <a:ext cx="523733" cy="532787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375" y="3610429"/>
              <a:ext cx="1239654" cy="88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661" y="3668647"/>
              <a:ext cx="1201680" cy="80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969" y="3857675"/>
              <a:ext cx="1543188" cy="43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标题 4">
            <a:extLst>
              <a:ext uri="{FF2B5EF4-FFF2-40B4-BE49-F238E27FC236}">
                <a16:creationId xmlns:a16="http://schemas.microsoft.com/office/drawing/2014/main" id="{66DE18F2-9FFB-4A11-BD88-385304D00011}"/>
              </a:ext>
            </a:extLst>
          </p:cNvPr>
          <p:cNvSpPr txBox="1">
            <a:spLocks/>
          </p:cNvSpPr>
          <p:nvPr/>
        </p:nvSpPr>
        <p:spPr>
          <a:xfrm>
            <a:off x="539751" y="663576"/>
            <a:ext cx="8063917" cy="468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微软雅黑"/>
                <a:ea typeface="微软雅黑"/>
                <a:cs typeface="微软雅黑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使命：连接靠谱的人和事！</a:t>
            </a:r>
          </a:p>
        </p:txBody>
      </p:sp>
      <p:sp>
        <p:nvSpPr>
          <p:cNvPr id="39" name="文本占位符 5">
            <a:extLst>
              <a:ext uri="{FF2B5EF4-FFF2-40B4-BE49-F238E27FC236}">
                <a16:creationId xmlns:a16="http://schemas.microsoft.com/office/drawing/2014/main" id="{585D820D-5487-4CCE-B6EE-939FA1FBD5F0}"/>
              </a:ext>
            </a:extLst>
          </p:cNvPr>
          <p:cNvSpPr txBox="1">
            <a:spLocks/>
          </p:cNvSpPr>
          <p:nvPr/>
        </p:nvSpPr>
        <p:spPr>
          <a:xfrm>
            <a:off x="539751" y="339725"/>
            <a:ext cx="8063917" cy="3238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1pPr>
            <a:lvl2pPr marL="3556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2pPr>
            <a:lvl3pPr marL="7112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3pPr>
            <a:lvl4pPr marL="1076325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4pPr>
            <a:lvl5pPr marL="1438275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微软雅黑"/>
                <a:ea typeface="微软雅黑"/>
                <a:cs typeface="微软雅黑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>
              <a:buClr>
                <a:srgbClr val="0099A1"/>
              </a:buClr>
            </a:pPr>
            <a:r>
              <a:rPr kumimoji="1" lang="zh-CN" altLang="en-US" b="1" kern="0" dirty="0">
                <a:solidFill>
                  <a:srgbClr val="FFFFFF">
                    <a:lumMod val="5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打造</a:t>
            </a:r>
            <a:r>
              <a:rPr kumimoji="1" lang="en-US" altLang="zh-CN" b="1" kern="0" dirty="0">
                <a:solidFill>
                  <a:srgbClr val="FFFFFF">
                    <a:lumMod val="5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4.0</a:t>
            </a:r>
            <a:r>
              <a:rPr kumimoji="1" lang="zh-CN" altLang="en-US" b="1" kern="0" dirty="0">
                <a:solidFill>
                  <a:srgbClr val="FFFFFF">
                    <a:lumMod val="50000"/>
                  </a:srgbClr>
                </a:solidFill>
                <a:latin typeface="微软雅黑" charset="0"/>
                <a:ea typeface="微软雅黑" charset="0"/>
                <a:cs typeface="微软雅黑" charset="0"/>
              </a:rPr>
              <a:t>组织，引领价值创造之路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0D65404F-8CF7-4EA9-B7B0-C17FBDA1A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80865"/>
            <a:ext cx="8568630" cy="559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架接中德合作桥梁、引领智能产业生态：相互成就、协同共赢</a:t>
            </a:r>
            <a:endParaRPr kumimoji="1" lang="zh-CN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3732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kumimoji="1" lang="zh-CN" altLang="en-US" b="1" dirty="0"/>
              <a:t>携手打造中国智能制造新生态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 vert="horz" lIns="0" tIns="0" rIns="0" bIns="0" rtlCol="0" anchor="ctr" anchorCtr="0">
            <a:noAutofit/>
          </a:bodyPr>
          <a:lstStyle/>
          <a:p>
            <a:r>
              <a:rPr kumimoji="1" lang="zh-CN" altLang="en-US" sz="1500" dirty="0"/>
              <a:t>智领国际智能产业生态联盟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89" y="1166130"/>
            <a:ext cx="2520739" cy="9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75625"/>
            <a:ext cx="1032882" cy="100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81899"/>
            <a:ext cx="1364705" cy="3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86" y="2325372"/>
            <a:ext cx="1214871" cy="61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59" y="2283822"/>
            <a:ext cx="1035008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82" y="2407145"/>
            <a:ext cx="1450355" cy="5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2531"/>
            <a:ext cx="1584176" cy="5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02" y="3075625"/>
            <a:ext cx="1505498" cy="8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0" y="3161244"/>
            <a:ext cx="1749496" cy="69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9592" y="4125168"/>
            <a:ext cx="3495402" cy="2461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联盟秘书处：</a:t>
            </a:r>
            <a:r>
              <a:rPr lang="zh-CN" altLang="en-US" sz="1600" dirty="0"/>
              <a:t>江苏经信智能制造研究院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6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1" y="1048543"/>
            <a:ext cx="7800745" cy="38668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3716" y="2847288"/>
            <a:ext cx="5908662" cy="13712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4934" tIns="67466" rIns="134934" bIns="6746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初创发起单位：</a:t>
            </a:r>
            <a:endParaRPr lang="en-US" altLang="zh-CN" sz="13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金色未来      博众精工       汇川技术       </a:t>
            </a:r>
            <a:endParaRPr lang="en-US" altLang="zh-CN" sz="20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富强科技       菲尼克斯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139" y="145286"/>
            <a:ext cx="2811660" cy="41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34934" tIns="67466" rIns="134934" bIns="67466" rtlCol="0">
            <a:spAutoFit/>
          </a:bodyPr>
          <a:lstStyle/>
          <a:p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中国智能制造私董会联盟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138" y="518335"/>
            <a:ext cx="8489852" cy="45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34934" tIns="67466" rIns="134934" bIns="67466" rtlCol="0">
            <a:spAutoFit/>
          </a:bodyPr>
          <a:lstStyle/>
          <a:p>
            <a:r>
              <a:rPr lang="zh-CN" altLang="en-US" sz="2099" b="1" dirty="0">
                <a:latin typeface="宋体" panose="02010600030101010101" pitchFamily="2" charset="-122"/>
                <a:ea typeface="宋体" panose="02010600030101010101" pitchFamily="2" charset="-122"/>
              </a:rPr>
              <a:t>中国智能制造领域最值得信赖的“企业家共同成长和相互赋能平台”</a:t>
            </a:r>
          </a:p>
        </p:txBody>
      </p:sp>
    </p:spTree>
    <p:extLst>
      <p:ext uri="{BB962C8B-B14F-4D97-AF65-F5344CB8AC3E}">
        <p14:creationId xmlns:p14="http://schemas.microsoft.com/office/powerpoint/2010/main" val="28688982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菲尼克斯智能制造学院隆重成立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sz="1500" dirty="0" err="1"/>
              <a:t>Education@Phoenix</a:t>
            </a:r>
            <a:r>
              <a:rPr kumimoji="1" lang="en-US" altLang="zh-CN" sz="1500" dirty="0"/>
              <a:t> Contact, </a:t>
            </a:r>
            <a:r>
              <a:rPr kumimoji="1" lang="zh-CN" altLang="en-US" sz="1500" dirty="0"/>
              <a:t>从</a:t>
            </a:r>
            <a:r>
              <a:rPr kumimoji="1" lang="en-US" altLang="zh-CN" sz="1500" dirty="0"/>
              <a:t>CSR</a:t>
            </a:r>
            <a:r>
              <a:rPr kumimoji="1" lang="zh-CN" altLang="en-US" sz="1500" dirty="0"/>
              <a:t>到全方位的战略聚焦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9</a:t>
            </a:fld>
            <a:endParaRPr lang="de-DE" noProof="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2" y="1166130"/>
            <a:ext cx="8143247" cy="3217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47625" y="3564731"/>
            <a:ext cx="9174163" cy="10013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  <a:sym typeface="Lucida Grande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  <a:cs typeface="Arial Unicode MS" pitchFamily="34" charset="-122"/>
                <a:sym typeface="Lucida Grande"/>
              </a:rPr>
              <a:t>菲尼克斯智能教育战略支撑和赋能平台</a:t>
            </a:r>
            <a:endParaRPr lang="de-DE" altLang="zh-CN" sz="3200" b="1" dirty="0">
              <a:solidFill>
                <a:schemeClr val="bg1"/>
              </a:solidFill>
              <a:latin typeface="+mn-ea"/>
              <a:ea typeface="+mn-ea"/>
              <a:cs typeface="Arial Unicode MS" pitchFamily="34" charset="-122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4359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88c652d48e669a9eeb8673a6d06ee3fb5ffdd"/>
</p:tagLst>
</file>

<file path=ppt/theme/theme1.xml><?xml version="1.0" encoding="utf-8"?>
<a:theme xmlns:a="http://schemas.openxmlformats.org/drawingml/2006/main" name="PHIIDF2018_PPT模版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oenix 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IIDF2018_PPT模版" id="{A21BDB15-C352-5348-9A96-A6B6CEB0EEFA}" vid="{AD6AA9F0-E07C-BE4F-99D8-97604E919665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PHIIDF2018_PPT模版</Template>
  <TotalTime>5612</TotalTime>
  <Words>368</Words>
  <Application>Microsoft Office PowerPoint</Application>
  <PresentationFormat>全屏显示(16:9)</PresentationFormat>
  <Paragraphs>68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 Unicode MS</vt:lpstr>
      <vt:lpstr>Lucida Grande</vt:lpstr>
      <vt:lpstr>Source Han Sans CN</vt:lpstr>
      <vt:lpstr>黑体</vt:lpstr>
      <vt:lpstr>思源黑体 CN Medium</vt:lpstr>
      <vt:lpstr>宋体</vt:lpstr>
      <vt:lpstr>微软雅黑</vt:lpstr>
      <vt:lpstr>Arial</vt:lpstr>
      <vt:lpstr>Wingdings</vt:lpstr>
      <vt:lpstr>PHIIDF2018_PPT模版</vt:lpstr>
      <vt:lpstr>架接中德合作桥梁、打造智能产业生态！</vt:lpstr>
      <vt:lpstr>PowerPoint 演示文稿</vt:lpstr>
      <vt:lpstr>PowerPoint 演示文稿</vt:lpstr>
      <vt:lpstr>2014：菲尼克斯智能战略正式启航！</vt:lpstr>
      <vt:lpstr>GO and GOAL !</vt:lpstr>
      <vt:lpstr>PowerPoint 演示文稿</vt:lpstr>
      <vt:lpstr>携手打造中国智能制造新生态</vt:lpstr>
      <vt:lpstr>PowerPoint 演示文稿</vt:lpstr>
      <vt:lpstr>菲尼克斯智能制造学院隆重成立</vt:lpstr>
      <vt:lpstr>The ecosystem – Field – Edge - Cloud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Master Phoenix Contact 2010</dc:subject>
  <dc:creator>王言海</dc:creator>
  <cp:lastModifiedBy>Gu, Jiandang (cngj01)</cp:lastModifiedBy>
  <cp:revision>232</cp:revision>
  <cp:lastPrinted>2015-08-26T08:09:18Z</cp:lastPrinted>
  <dcterms:created xsi:type="dcterms:W3CDTF">2018-05-20T12:18:19Z</dcterms:created>
  <dcterms:modified xsi:type="dcterms:W3CDTF">2019-06-24T02:09:37Z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igentümer">
    <vt:lpwstr>Phoenix Contact</vt:lpwstr>
  </property>
</Properties>
</file>