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83" r:id="rId2"/>
  </p:sldMasterIdLst>
  <p:notesMasterIdLst>
    <p:notesMasterId r:id="rId14"/>
  </p:notesMasterIdLst>
  <p:handoutMasterIdLst>
    <p:handoutMasterId r:id="rId15"/>
  </p:handoutMasterIdLst>
  <p:sldIdLst>
    <p:sldId id="257" r:id="rId3"/>
    <p:sldId id="681" r:id="rId4"/>
    <p:sldId id="331" r:id="rId5"/>
    <p:sldId id="349" r:id="rId6"/>
    <p:sldId id="687" r:id="rId7"/>
    <p:sldId id="350" r:id="rId8"/>
    <p:sldId id="690" r:id="rId9"/>
    <p:sldId id="691" r:id="rId10"/>
    <p:sldId id="688" r:id="rId11"/>
    <p:sldId id="324" r:id="rId12"/>
    <p:sldId id="689" r:id="rId13"/>
  </p:sldIdLst>
  <p:sldSz cx="9144000" cy="6858000" type="screen4x3"/>
  <p:notesSz cx="6811963" cy="99425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p15:clr>
            <a:srgbClr val="A4A3A4"/>
          </p15:clr>
        </p15:guide>
        <p15:guide id="2" orient="horz" pos="709">
          <p15:clr>
            <a:srgbClr val="A4A3A4"/>
          </p15:clr>
        </p15:guide>
        <p15:guide id="3" orient="horz" pos="2931">
          <p15:clr>
            <a:srgbClr val="A4A3A4"/>
          </p15:clr>
        </p15:guide>
        <p15:guide id="4" orient="horz">
          <p15:clr>
            <a:srgbClr val="A4A3A4"/>
          </p15:clr>
        </p15:guide>
        <p15:guide id="5" pos="295">
          <p15:clr>
            <a:srgbClr val="A4A3A4"/>
          </p15:clr>
        </p15:guide>
        <p15:guide id="6" pos="5483">
          <p15:clr>
            <a:srgbClr val="A4A3A4"/>
          </p15:clr>
        </p15:guide>
        <p15:guide id="7" pos="37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rothee Lang" initials="L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79"/>
    <a:srgbClr val="FFCC00"/>
    <a:srgbClr val="0066FF"/>
    <a:srgbClr val="CC3399"/>
    <a:srgbClr val="FF0066"/>
    <a:srgbClr val="CC6CF2"/>
    <a:srgbClr val="F7A600"/>
    <a:srgbClr val="E63312"/>
    <a:srgbClr val="00A7E7"/>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1539" autoAdjust="0"/>
  </p:normalViewPr>
  <p:slideViewPr>
    <p:cSldViewPr showGuides="1">
      <p:cViewPr varScale="1">
        <p:scale>
          <a:sx n="93" d="100"/>
          <a:sy n="93" d="100"/>
        </p:scale>
        <p:origin x="2124" y="90"/>
      </p:cViewPr>
      <p:guideLst>
        <p:guide orient="horz" pos="3974"/>
        <p:guide orient="horz" pos="709"/>
        <p:guide orient="horz" pos="2931"/>
        <p:guide orient="horz"/>
        <p:guide pos="295"/>
        <p:guide pos="5483"/>
        <p:guide pos="378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9213" y="0"/>
            <a:ext cx="2951162" cy="496888"/>
          </a:xfrm>
          <a:prstGeom prst="rect">
            <a:avLst/>
          </a:prstGeom>
        </p:spPr>
        <p:txBody>
          <a:bodyPr vert="horz" lIns="91440" tIns="45720" rIns="91440" bIns="45720" rtlCol="0"/>
          <a:lstStyle>
            <a:lvl1pPr algn="r">
              <a:defRPr sz="1200"/>
            </a:lvl1pPr>
          </a:lstStyle>
          <a:p>
            <a:fld id="{0D796F40-33C2-4A41-AAF0-EC2296D1BF32}" type="datetimeFigureOut">
              <a:rPr lang="de-DE" smtClean="0"/>
              <a:t>24.06.2019</a:t>
            </a:fld>
            <a:endParaRPr lang="de-DE"/>
          </a:p>
        </p:txBody>
      </p:sp>
      <p:sp>
        <p:nvSpPr>
          <p:cNvPr id="4" name="Fußzeilenplatzhalter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9213" y="9444038"/>
            <a:ext cx="2951162" cy="496887"/>
          </a:xfrm>
          <a:prstGeom prst="rect">
            <a:avLst/>
          </a:prstGeom>
        </p:spPr>
        <p:txBody>
          <a:bodyPr vert="horz" lIns="91440" tIns="45720" rIns="91440" bIns="45720" rtlCol="0" anchor="b"/>
          <a:lstStyle>
            <a:lvl1pPr algn="r">
              <a:defRPr sz="1200"/>
            </a:lvl1pPr>
          </a:lstStyle>
          <a:p>
            <a:fld id="{939BBF72-67F5-480E-A7E0-3EEF1CDC0C82}" type="slidenum">
              <a:rPr lang="de-DE" smtClean="0"/>
              <a:t>‹Nr.›</a:t>
            </a:fld>
            <a:endParaRPr lang="de-DE"/>
          </a:p>
        </p:txBody>
      </p:sp>
    </p:spTree>
    <p:extLst>
      <p:ext uri="{BB962C8B-B14F-4D97-AF65-F5344CB8AC3E}">
        <p14:creationId xmlns:p14="http://schemas.microsoft.com/office/powerpoint/2010/main" val="835995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0C8F111F-6221-40BF-B646-21FA17763A34}" type="datetimeFigureOut">
              <a:rPr lang="de-DE" smtClean="0"/>
              <a:t>24.06.2019</a:t>
            </a:fld>
            <a:endParaRPr lang="de-DE"/>
          </a:p>
        </p:txBody>
      </p:sp>
      <p:sp>
        <p:nvSpPr>
          <p:cNvPr id="4" name="Folienbildplatzhalt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01F85911-C3C8-4D92-B2ED-A802207325C7}" type="slidenum">
              <a:rPr lang="de-DE" smtClean="0"/>
              <a:t>‹Nr.›</a:t>
            </a:fld>
            <a:endParaRPr lang="de-DE"/>
          </a:p>
        </p:txBody>
      </p:sp>
    </p:spTree>
    <p:extLst>
      <p:ext uri="{BB962C8B-B14F-4D97-AF65-F5344CB8AC3E}">
        <p14:creationId xmlns:p14="http://schemas.microsoft.com/office/powerpoint/2010/main" val="104925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1F85911-C3C8-4D92-B2ED-A802207325C7}" type="slidenum">
              <a:rPr lang="de-DE" smtClean="0"/>
              <a:t>0</a:t>
            </a:fld>
            <a:endParaRPr lang="de-DE"/>
          </a:p>
        </p:txBody>
      </p:sp>
    </p:spTree>
    <p:extLst>
      <p:ext uri="{BB962C8B-B14F-4D97-AF65-F5344CB8AC3E}">
        <p14:creationId xmlns:p14="http://schemas.microsoft.com/office/powerpoint/2010/main" val="1288691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1F85911-C3C8-4D92-B2ED-A802207325C7}" type="slidenum">
              <a:rPr lang="de-DE" smtClean="0"/>
              <a:t>9</a:t>
            </a:fld>
            <a:endParaRPr lang="de-DE"/>
          </a:p>
        </p:txBody>
      </p:sp>
    </p:spTree>
    <p:extLst>
      <p:ext uri="{BB962C8B-B14F-4D97-AF65-F5344CB8AC3E}">
        <p14:creationId xmlns:p14="http://schemas.microsoft.com/office/powerpoint/2010/main" val="233967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t>I am </a:t>
            </a:r>
            <a:r>
              <a:rPr lang="de-DE" sz="1800" dirty="0" err="1"/>
              <a:t>aware</a:t>
            </a:r>
            <a:r>
              <a:rPr lang="de-DE" sz="1800" dirty="0"/>
              <a:t> </a:t>
            </a:r>
            <a:r>
              <a:rPr lang="de-DE" sz="1800" dirty="0" err="1"/>
              <a:t>that</a:t>
            </a:r>
            <a:r>
              <a:rPr lang="de-DE" sz="1800" dirty="0"/>
              <a:t> China </a:t>
            </a:r>
            <a:r>
              <a:rPr lang="de-DE" sz="1800" dirty="0" err="1"/>
              <a:t>is</a:t>
            </a:r>
            <a:r>
              <a:rPr lang="de-DE" sz="1800" dirty="0"/>
              <a:t> </a:t>
            </a:r>
            <a:r>
              <a:rPr lang="de-DE" sz="1800" dirty="0" err="1"/>
              <a:t>very</a:t>
            </a:r>
            <a:r>
              <a:rPr lang="de-DE" sz="1800" dirty="0"/>
              <a:t> </a:t>
            </a:r>
            <a:r>
              <a:rPr lang="de-DE" sz="1800" dirty="0" err="1"/>
              <a:t>advanced</a:t>
            </a:r>
            <a:r>
              <a:rPr lang="de-DE" sz="1800" dirty="0"/>
              <a:t> in </a:t>
            </a:r>
            <a:r>
              <a:rPr lang="de-DE" sz="1800" dirty="0" err="1"/>
              <a:t>the</a:t>
            </a:r>
            <a:r>
              <a:rPr lang="de-DE" sz="1800" dirty="0"/>
              <a:t> </a:t>
            </a:r>
            <a:r>
              <a:rPr lang="de-DE" sz="1800" dirty="0" err="1"/>
              <a:t>deployment</a:t>
            </a:r>
            <a:r>
              <a:rPr lang="de-DE" sz="1800" dirty="0"/>
              <a:t> </a:t>
            </a:r>
            <a:r>
              <a:rPr lang="de-DE" sz="1800" dirty="0" err="1"/>
              <a:t>of</a:t>
            </a:r>
            <a:r>
              <a:rPr lang="de-DE" sz="1800" dirty="0"/>
              <a:t> e-</a:t>
            </a:r>
            <a:r>
              <a:rPr lang="de-DE" sz="1800" dirty="0" err="1"/>
              <a:t>mobility</a:t>
            </a:r>
            <a:r>
              <a:rPr lang="de-DE" sz="1800" dirty="0"/>
              <a:t> </a:t>
            </a:r>
            <a:r>
              <a:rPr lang="de-DE" sz="1800" dirty="0" err="1"/>
              <a:t>which</a:t>
            </a:r>
            <a:r>
              <a:rPr lang="de-DE" sz="1800" dirty="0"/>
              <a:t> </a:t>
            </a:r>
            <a:r>
              <a:rPr lang="de-DE" sz="1800" dirty="0" err="1"/>
              <a:t>is</a:t>
            </a:r>
            <a:r>
              <a:rPr lang="de-DE" sz="1800" dirty="0"/>
              <a:t> a </a:t>
            </a:r>
            <a:r>
              <a:rPr lang="de-DE" sz="1800" dirty="0" err="1"/>
              <a:t>challenge</a:t>
            </a:r>
            <a:r>
              <a:rPr lang="de-DE" sz="1800" dirty="0"/>
              <a:t> </a:t>
            </a:r>
            <a:r>
              <a:rPr lang="de-DE" sz="1800" dirty="0" err="1"/>
              <a:t>for</a:t>
            </a:r>
            <a:r>
              <a:rPr lang="de-DE" sz="1800" dirty="0"/>
              <a:t> </a:t>
            </a:r>
            <a:r>
              <a:rPr lang="de-DE" sz="1800" dirty="0" err="1"/>
              <a:t>us</a:t>
            </a:r>
            <a:r>
              <a:rPr lang="de-DE" sz="1800" dirty="0"/>
              <a:t>. </a:t>
            </a:r>
          </a:p>
          <a:p>
            <a:r>
              <a:rPr lang="de-DE" sz="1800" dirty="0"/>
              <a:t>I </a:t>
            </a:r>
            <a:r>
              <a:rPr lang="de-DE" sz="1800" dirty="0" err="1"/>
              <a:t>would</a:t>
            </a:r>
            <a:r>
              <a:rPr lang="de-DE" sz="1800" dirty="0"/>
              <a:t> like </a:t>
            </a:r>
            <a:r>
              <a:rPr lang="de-DE" sz="1800" dirty="0" err="1"/>
              <a:t>to</a:t>
            </a:r>
            <a:r>
              <a:rPr lang="de-DE" sz="1800" dirty="0"/>
              <a:t> </a:t>
            </a:r>
            <a:r>
              <a:rPr lang="de-DE" sz="1800" dirty="0" err="1"/>
              <a:t>introduce</a:t>
            </a:r>
            <a:r>
              <a:rPr lang="de-DE" sz="1800" dirty="0"/>
              <a:t> </a:t>
            </a:r>
            <a:r>
              <a:rPr lang="de-DE" sz="1800" dirty="0" err="1"/>
              <a:t>our</a:t>
            </a:r>
            <a:r>
              <a:rPr lang="de-DE" sz="1800" dirty="0"/>
              <a:t> </a:t>
            </a:r>
            <a:r>
              <a:rPr lang="de-DE" sz="1800" dirty="0" err="1"/>
              <a:t>current</a:t>
            </a:r>
            <a:r>
              <a:rPr lang="de-DE" sz="1800" dirty="0"/>
              <a:t> </a:t>
            </a:r>
            <a:r>
              <a:rPr lang="de-DE" sz="1800" dirty="0" err="1"/>
              <a:t>status</a:t>
            </a:r>
            <a:r>
              <a:rPr lang="de-DE" sz="1800" dirty="0"/>
              <a:t> quo </a:t>
            </a:r>
            <a:r>
              <a:rPr lang="de-DE" sz="1800" dirty="0" err="1"/>
              <a:t>to</a:t>
            </a:r>
            <a:r>
              <a:rPr lang="de-DE" sz="1800" dirty="0"/>
              <a:t> </a:t>
            </a:r>
            <a:r>
              <a:rPr lang="de-DE" sz="1800" dirty="0" err="1"/>
              <a:t>you</a:t>
            </a:r>
            <a:r>
              <a:rPr lang="de-DE" sz="1800" dirty="0"/>
              <a:t>:</a:t>
            </a:r>
          </a:p>
          <a:p>
            <a:endParaRPr lang="de-DE" sz="1800" dirty="0"/>
          </a:p>
          <a:p>
            <a:pPr marL="171450" indent="-171450">
              <a:buFont typeface="Arial" panose="020B0604020202020204" pitchFamily="34" charset="0"/>
              <a:buChar char="•"/>
            </a:pPr>
            <a:r>
              <a:rPr lang="en-US" sz="1800" dirty="0"/>
              <a:t>Stuttgart Region is one of four excellent clusters for electric mobility in Germany</a:t>
            </a:r>
          </a:p>
          <a:p>
            <a:pPr marL="171450" indent="-171450">
              <a:buFont typeface="Arial" panose="020B0604020202020204" pitchFamily="34" charset="0"/>
              <a:buChar char="•"/>
            </a:pPr>
            <a:r>
              <a:rPr lang="en-US" sz="1800" dirty="0"/>
              <a:t>Furthermore, we have an own regional funding program for sustainable mobility that also promotes e-mobility</a:t>
            </a:r>
          </a:p>
          <a:p>
            <a:pPr marL="171450" indent="-171450">
              <a:buFont typeface="Arial" panose="020B0604020202020204" pitchFamily="34" charset="0"/>
              <a:buChar char="•"/>
            </a:pPr>
            <a:r>
              <a:rPr lang="en-US" sz="1800" dirty="0"/>
              <a:t>We have a big electric car-sharing fleet called car2go, that provides 400 </a:t>
            </a:r>
            <a:r>
              <a:rPr lang="en-US" sz="1800" dirty="0" err="1"/>
              <a:t>eSmart</a:t>
            </a:r>
            <a:r>
              <a:rPr lang="en-US" sz="1800" dirty="0"/>
              <a:t> and 100 B electric drive</a:t>
            </a:r>
          </a:p>
          <a:p>
            <a:pPr marL="171450" indent="-171450">
              <a:buFont typeface="Arial" panose="020B0604020202020204" pitchFamily="34" charset="0"/>
              <a:buChar char="•"/>
            </a:pPr>
            <a:r>
              <a:rPr lang="en-US" sz="1800" dirty="0"/>
              <a:t>83.000 BEV are registered in Germany, whereof 7 % are registered within Stuttgart Region (covering an area of 3% of Germany)</a:t>
            </a:r>
          </a:p>
          <a:p>
            <a:pPr marL="171450" indent="-171450">
              <a:buFont typeface="Arial" panose="020B0604020202020204" pitchFamily="34" charset="0"/>
              <a:buChar char="•"/>
            </a:pPr>
            <a:r>
              <a:rPr lang="en-US" sz="1800" dirty="0"/>
              <a:t>We also have a regional bike sharing system with one-way functionality: 600 bikes and 150 </a:t>
            </a:r>
            <a:r>
              <a:rPr lang="en-US" sz="1800" dirty="0" err="1"/>
              <a:t>pedelecs</a:t>
            </a:r>
            <a:r>
              <a:rPr lang="en-US" sz="1800" dirty="0"/>
              <a:t> are </a:t>
            </a:r>
            <a:r>
              <a:rPr lang="en-US" sz="1800" dirty="0" err="1"/>
              <a:t>availabke</a:t>
            </a:r>
            <a:r>
              <a:rPr lang="en-US" sz="1800" dirty="0"/>
              <a:t> at 130 renting stations</a:t>
            </a:r>
          </a:p>
          <a:p>
            <a:pPr marL="171450" indent="-171450">
              <a:buFont typeface="Arial" panose="020B0604020202020204" pitchFamily="34" charset="0"/>
              <a:buChar char="•"/>
            </a:pPr>
            <a:endParaRPr lang="en-US" sz="1800" dirty="0"/>
          </a:p>
          <a:p>
            <a:pPr marL="0" indent="0">
              <a:buFont typeface="Arial" panose="020B0604020202020204" pitchFamily="34" charset="0"/>
              <a:buNone/>
            </a:pPr>
            <a:r>
              <a:rPr lang="en-US" sz="1800" dirty="0"/>
              <a:t>To sum up, I hope that I could show you that innovation – especially in the automotive sector - has always been a key success factor of our region and we are committed that this historic path continues in the future.</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85911-C3C8-4D92-B2ED-A802207325C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036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t>Honorable </a:t>
            </a:r>
            <a:r>
              <a:rPr lang="de-DE" sz="1800" dirty="0" err="1"/>
              <a:t>Mr</a:t>
            </a:r>
            <a:r>
              <a:rPr lang="de-DE" sz="1800" dirty="0"/>
              <a:t> Lan </a:t>
            </a:r>
            <a:r>
              <a:rPr lang="de-DE" sz="1800" dirty="0" err="1"/>
              <a:t>Shaomin</a:t>
            </a:r>
            <a:r>
              <a:rPr lang="de-DE" sz="1800" dirty="0"/>
              <a:t> (Nanjing Mayor),</a:t>
            </a:r>
          </a:p>
          <a:p>
            <a:r>
              <a:rPr lang="de-DE" sz="1800" dirty="0"/>
              <a:t>Honorable </a:t>
            </a:r>
            <a:r>
              <a:rPr lang="de-DE" sz="1800" dirty="0" err="1"/>
              <a:t>Mr</a:t>
            </a:r>
            <a:r>
              <a:rPr lang="de-DE" sz="1800" dirty="0"/>
              <a:t> Nicolas Chapuis (EU Ambassador, </a:t>
            </a:r>
            <a:r>
              <a:rPr lang="de-DE" sz="1800" dirty="0" err="1"/>
              <a:t>the</a:t>
            </a:r>
            <a:r>
              <a:rPr lang="de-DE" sz="1800" dirty="0"/>
              <a:t> Delegation </a:t>
            </a:r>
            <a:r>
              <a:rPr lang="de-DE" sz="1800" dirty="0" err="1"/>
              <a:t>of</a:t>
            </a:r>
            <a:r>
              <a:rPr lang="de-DE" sz="1800" dirty="0"/>
              <a:t> </a:t>
            </a:r>
            <a:r>
              <a:rPr lang="de-DE" sz="1800" dirty="0" err="1"/>
              <a:t>the</a:t>
            </a:r>
            <a:r>
              <a:rPr lang="de-DE" sz="1800" dirty="0"/>
              <a:t> European Union </a:t>
            </a:r>
            <a:r>
              <a:rPr lang="de-DE" sz="1800" dirty="0" err="1"/>
              <a:t>to</a:t>
            </a:r>
            <a:r>
              <a:rPr lang="de-DE" sz="1800" dirty="0"/>
              <a:t> China),</a:t>
            </a:r>
          </a:p>
          <a:p>
            <a:r>
              <a:rPr lang="de-DE" sz="1800" dirty="0"/>
              <a:t>Honorable </a:t>
            </a:r>
            <a:r>
              <a:rPr lang="en-US" sz="1800" dirty="0" err="1"/>
              <a:t>Mr</a:t>
            </a:r>
            <a:r>
              <a:rPr lang="en-US" sz="1800" dirty="0"/>
              <a:t> Eoin O'Leary (Irish Ambassador to China),</a:t>
            </a:r>
            <a:endParaRPr lang="de-DE" sz="1800" dirty="0"/>
          </a:p>
          <a:p>
            <a:r>
              <a:rPr lang="de-DE" sz="1800" dirty="0"/>
              <a:t>Distinguished </a:t>
            </a:r>
            <a:r>
              <a:rPr lang="de-DE" sz="1800" dirty="0" err="1"/>
              <a:t>Mr</a:t>
            </a:r>
            <a:r>
              <a:rPr lang="de-DE" sz="1800" dirty="0"/>
              <a:t> Bernhard Weber (</a:t>
            </a:r>
            <a:r>
              <a:rPr lang="en-US" sz="1800" dirty="0"/>
              <a:t>Chairman of European Chamber Nanjing Board),</a:t>
            </a:r>
            <a:endParaRPr lang="de-DE" sz="1800" dirty="0"/>
          </a:p>
          <a:p>
            <a:r>
              <a:rPr lang="de-DE" sz="1800" dirty="0"/>
              <a:t>Distinguished </a:t>
            </a:r>
            <a:r>
              <a:rPr lang="de-DE" sz="1800" dirty="0" err="1"/>
              <a:t>speakers</a:t>
            </a:r>
            <a:r>
              <a:rPr lang="de-DE" sz="1800" dirty="0"/>
              <a:t>,</a:t>
            </a:r>
          </a:p>
          <a:p>
            <a:r>
              <a:rPr lang="de-DE" sz="1800" dirty="0"/>
              <a:t>Dear Ladies and Gentlemen,</a:t>
            </a:r>
          </a:p>
          <a:p>
            <a:endParaRPr lang="de-DE" sz="1800" dirty="0"/>
          </a:p>
          <a:p>
            <a:r>
              <a:rPr lang="de-DE" sz="1800" dirty="0" err="1"/>
              <a:t>Thank</a:t>
            </a:r>
            <a:r>
              <a:rPr lang="de-DE" sz="1800" dirty="0"/>
              <a:t> </a:t>
            </a:r>
            <a:r>
              <a:rPr lang="de-DE" sz="1800" dirty="0" err="1"/>
              <a:t>you</a:t>
            </a:r>
            <a:r>
              <a:rPr lang="de-DE" sz="1800" dirty="0"/>
              <a:t> </a:t>
            </a:r>
            <a:r>
              <a:rPr lang="de-DE" sz="1800" dirty="0" err="1"/>
              <a:t>very</a:t>
            </a:r>
            <a:r>
              <a:rPr lang="de-DE" sz="1800" dirty="0"/>
              <a:t> </a:t>
            </a:r>
            <a:r>
              <a:rPr lang="de-DE" sz="1800" dirty="0" err="1"/>
              <a:t>much</a:t>
            </a:r>
            <a:r>
              <a:rPr lang="de-DE" sz="1800" dirty="0"/>
              <a:t> </a:t>
            </a:r>
            <a:r>
              <a:rPr lang="de-DE" sz="1800" dirty="0" err="1"/>
              <a:t>for</a:t>
            </a:r>
            <a:r>
              <a:rPr lang="de-DE" sz="1800" dirty="0"/>
              <a:t> </a:t>
            </a:r>
            <a:r>
              <a:rPr lang="de-DE" sz="1800" dirty="0" err="1"/>
              <a:t>inviting</a:t>
            </a:r>
            <a:r>
              <a:rPr lang="de-DE" sz="1800" dirty="0"/>
              <a:t> </a:t>
            </a:r>
            <a:r>
              <a:rPr lang="de-DE" sz="1800" dirty="0" err="1"/>
              <a:t>me</a:t>
            </a:r>
            <a:r>
              <a:rPr lang="de-DE" sz="1800" dirty="0"/>
              <a:t> </a:t>
            </a:r>
            <a:r>
              <a:rPr lang="de-DE" sz="1800" dirty="0" err="1"/>
              <a:t>to</a:t>
            </a:r>
            <a:r>
              <a:rPr lang="de-DE" sz="1800" dirty="0"/>
              <a:t> </a:t>
            </a:r>
            <a:r>
              <a:rPr lang="de-DE" sz="1800" dirty="0" err="1"/>
              <a:t>contribute</a:t>
            </a:r>
            <a:r>
              <a:rPr lang="de-DE" sz="1800" dirty="0"/>
              <a:t> </a:t>
            </a:r>
            <a:r>
              <a:rPr lang="de-DE" sz="1800" dirty="0" err="1"/>
              <a:t>to</a:t>
            </a:r>
            <a:r>
              <a:rPr lang="de-DE" sz="1800" dirty="0"/>
              <a:t> </a:t>
            </a:r>
            <a:r>
              <a:rPr lang="de-DE" sz="1800" dirty="0" err="1"/>
              <a:t>today‘s</a:t>
            </a:r>
            <a:r>
              <a:rPr lang="de-DE" sz="1800" dirty="0"/>
              <a:t> </a:t>
            </a:r>
            <a:r>
              <a:rPr lang="de-DE" sz="1800" dirty="0" err="1"/>
              <a:t>conference</a:t>
            </a:r>
            <a:r>
              <a:rPr lang="de-DE" sz="1800" dirty="0"/>
              <a:t> on behalf </a:t>
            </a:r>
            <a:r>
              <a:rPr lang="de-DE" sz="1800" dirty="0" err="1"/>
              <a:t>of</a:t>
            </a:r>
            <a:r>
              <a:rPr lang="de-DE" sz="1800" dirty="0"/>
              <a:t> Stuttgart Region.</a:t>
            </a:r>
          </a:p>
          <a:p>
            <a:r>
              <a:rPr lang="de-DE" sz="1800" dirty="0"/>
              <a:t>In </a:t>
            </a:r>
            <a:r>
              <a:rPr lang="de-DE" sz="1800" dirty="0" err="1"/>
              <a:t>the</a:t>
            </a:r>
            <a:r>
              <a:rPr lang="de-DE" sz="1800" dirty="0"/>
              <a:t> </a:t>
            </a:r>
            <a:r>
              <a:rPr lang="de-DE" sz="1800" dirty="0" err="1"/>
              <a:t>beginning</a:t>
            </a:r>
            <a:r>
              <a:rPr lang="de-DE" sz="1800" dirty="0"/>
              <a:t>, I </a:t>
            </a:r>
            <a:r>
              <a:rPr lang="de-DE" sz="1800" dirty="0" err="1"/>
              <a:t>would</a:t>
            </a:r>
            <a:r>
              <a:rPr lang="de-DE" sz="1800" dirty="0"/>
              <a:t> like </a:t>
            </a:r>
            <a:r>
              <a:rPr lang="de-DE" sz="1800" dirty="0" err="1"/>
              <a:t>to</a:t>
            </a:r>
            <a:r>
              <a:rPr lang="de-DE" sz="1800" dirty="0"/>
              <a:t> </a:t>
            </a:r>
            <a:r>
              <a:rPr lang="de-DE" sz="1800" dirty="0" err="1"/>
              <a:t>show</a:t>
            </a:r>
            <a:r>
              <a:rPr lang="de-DE" sz="1800" dirty="0"/>
              <a:t> </a:t>
            </a:r>
            <a:r>
              <a:rPr lang="de-DE" sz="1800" dirty="0" err="1"/>
              <a:t>you</a:t>
            </a:r>
            <a:r>
              <a:rPr lang="de-DE" sz="1800" dirty="0"/>
              <a:t> </a:t>
            </a:r>
            <a:r>
              <a:rPr lang="de-DE" sz="1800" dirty="0" err="1"/>
              <a:t>where</a:t>
            </a:r>
            <a:r>
              <a:rPr lang="de-DE" sz="1800" dirty="0"/>
              <a:t> </a:t>
            </a:r>
            <a:r>
              <a:rPr lang="de-DE" sz="1800" dirty="0" err="1"/>
              <a:t>we</a:t>
            </a:r>
            <a:r>
              <a:rPr lang="de-DE" sz="1800" dirty="0"/>
              <a:t> </a:t>
            </a:r>
            <a:r>
              <a:rPr lang="de-DE" sz="1800" dirty="0" err="1"/>
              <a:t>are</a:t>
            </a:r>
            <a:r>
              <a:rPr lang="de-DE" sz="1800" dirty="0"/>
              <a:t> </a:t>
            </a:r>
            <a:r>
              <a:rPr lang="de-DE" sz="1800" dirty="0" err="1"/>
              <a:t>located</a:t>
            </a:r>
            <a:r>
              <a:rPr lang="de-DE" sz="1800" dirty="0"/>
              <a:t>:</a:t>
            </a:r>
          </a:p>
          <a:p>
            <a:r>
              <a:rPr lang="de-DE" sz="1800" dirty="0"/>
              <a:t>As </a:t>
            </a:r>
            <a:r>
              <a:rPr lang="de-DE" sz="1800" dirty="0" err="1"/>
              <a:t>you</a:t>
            </a:r>
            <a:r>
              <a:rPr lang="de-DE" sz="1800" dirty="0"/>
              <a:t> </a:t>
            </a:r>
            <a:r>
              <a:rPr lang="de-DE" sz="1800" dirty="0" err="1"/>
              <a:t>can</a:t>
            </a:r>
            <a:r>
              <a:rPr lang="de-DE" sz="1800" dirty="0"/>
              <a:t> </a:t>
            </a:r>
            <a:r>
              <a:rPr lang="de-DE" sz="1800" dirty="0" err="1"/>
              <a:t>see</a:t>
            </a:r>
            <a:r>
              <a:rPr lang="de-DE" sz="1800" dirty="0"/>
              <a:t> on </a:t>
            </a:r>
            <a:r>
              <a:rPr lang="de-DE" sz="1800" dirty="0" err="1"/>
              <a:t>the</a:t>
            </a:r>
            <a:r>
              <a:rPr lang="de-DE" sz="1800" dirty="0"/>
              <a:t> </a:t>
            </a:r>
            <a:r>
              <a:rPr lang="de-DE" sz="1800" dirty="0" err="1"/>
              <a:t>map</a:t>
            </a:r>
            <a:r>
              <a:rPr lang="de-DE" sz="1800" dirty="0"/>
              <a:t>, </a:t>
            </a:r>
            <a:r>
              <a:rPr lang="de-DE" sz="1800" dirty="0" err="1"/>
              <a:t>the</a:t>
            </a:r>
            <a:r>
              <a:rPr lang="de-DE" sz="1800" dirty="0"/>
              <a:t> Stuttgart Region </a:t>
            </a:r>
            <a:r>
              <a:rPr lang="de-DE" sz="1800" dirty="0" err="1"/>
              <a:t>is</a:t>
            </a:r>
            <a:r>
              <a:rPr lang="de-DE" sz="1800" dirty="0"/>
              <a:t> </a:t>
            </a:r>
            <a:r>
              <a:rPr lang="de-DE" sz="1800" dirty="0" err="1"/>
              <a:t>located</a:t>
            </a:r>
            <a:r>
              <a:rPr lang="de-DE" sz="1800" dirty="0"/>
              <a:t> in </a:t>
            </a:r>
            <a:r>
              <a:rPr lang="de-DE" sz="1800" dirty="0" err="1"/>
              <a:t>the</a:t>
            </a:r>
            <a:r>
              <a:rPr lang="de-DE" sz="1800" dirty="0"/>
              <a:t> </a:t>
            </a:r>
            <a:r>
              <a:rPr lang="de-DE" sz="1800" dirty="0" err="1"/>
              <a:t>heart</a:t>
            </a:r>
            <a:r>
              <a:rPr lang="de-DE" sz="1800" dirty="0"/>
              <a:t> </a:t>
            </a:r>
            <a:r>
              <a:rPr lang="de-DE" sz="1800" dirty="0" err="1"/>
              <a:t>of</a:t>
            </a:r>
            <a:r>
              <a:rPr lang="de-DE" sz="1800" dirty="0"/>
              <a:t> </a:t>
            </a:r>
            <a:r>
              <a:rPr lang="de-DE" sz="1800" dirty="0" err="1"/>
              <a:t>Euope</a:t>
            </a:r>
            <a:r>
              <a:rPr lang="de-DE" sz="1800" dirty="0"/>
              <a:t>, in </a:t>
            </a:r>
            <a:r>
              <a:rPr lang="de-DE" sz="1800" dirty="0" err="1"/>
              <a:t>the</a:t>
            </a:r>
            <a:r>
              <a:rPr lang="de-DE" sz="1800" dirty="0"/>
              <a:t> </a:t>
            </a:r>
            <a:r>
              <a:rPr lang="de-DE" sz="1800" dirty="0" err="1"/>
              <a:t>Southeast</a:t>
            </a:r>
            <a:r>
              <a:rPr lang="de-DE" sz="1800" dirty="0"/>
              <a:t> </a:t>
            </a:r>
            <a:r>
              <a:rPr lang="de-DE" sz="1800" dirty="0" err="1"/>
              <a:t>of</a:t>
            </a:r>
            <a:r>
              <a:rPr lang="de-DE" sz="1800" dirty="0"/>
              <a:t> Germany.</a:t>
            </a:r>
          </a:p>
          <a:p>
            <a:r>
              <a:rPr lang="de-DE" sz="1800" dirty="0"/>
              <a:t>The Region </a:t>
            </a:r>
            <a:r>
              <a:rPr lang="de-DE" sz="1800" dirty="0" err="1"/>
              <a:t>comprises</a:t>
            </a:r>
            <a:r>
              <a:rPr lang="de-DE" sz="1800" dirty="0"/>
              <a:t> </a:t>
            </a:r>
            <a:r>
              <a:rPr lang="de-DE" sz="1800" dirty="0" err="1"/>
              <a:t>the</a:t>
            </a:r>
            <a:r>
              <a:rPr lang="de-DE" sz="1800" dirty="0"/>
              <a:t> </a:t>
            </a:r>
            <a:r>
              <a:rPr lang="de-DE" sz="1800" dirty="0" err="1"/>
              <a:t>city</a:t>
            </a:r>
            <a:r>
              <a:rPr lang="de-DE" sz="1800" dirty="0"/>
              <a:t> </a:t>
            </a:r>
            <a:r>
              <a:rPr lang="de-DE" sz="1800" dirty="0" err="1"/>
              <a:t>of</a:t>
            </a:r>
            <a:r>
              <a:rPr lang="de-DE" sz="1800" dirty="0"/>
              <a:t> Stuttgart and </a:t>
            </a:r>
            <a:r>
              <a:rPr lang="de-DE" sz="1800" dirty="0" err="1"/>
              <a:t>its</a:t>
            </a:r>
            <a:r>
              <a:rPr lang="de-DE" sz="1800" dirty="0"/>
              <a:t> </a:t>
            </a:r>
            <a:r>
              <a:rPr lang="de-DE" sz="1800" dirty="0" err="1"/>
              <a:t>five</a:t>
            </a:r>
            <a:r>
              <a:rPr lang="de-DE" sz="1800" dirty="0"/>
              <a:t> </a:t>
            </a:r>
            <a:r>
              <a:rPr lang="de-DE" sz="1800" dirty="0" err="1"/>
              <a:t>surrounding</a:t>
            </a:r>
            <a:r>
              <a:rPr lang="de-DE" sz="1800" dirty="0"/>
              <a:t> </a:t>
            </a:r>
            <a:r>
              <a:rPr lang="de-DE" sz="1800" dirty="0" err="1"/>
              <a:t>districts</a:t>
            </a:r>
            <a:r>
              <a:rPr lang="de-DE" sz="1800" dirty="0"/>
              <a:t>.</a:t>
            </a:r>
          </a:p>
          <a:p>
            <a:r>
              <a:rPr lang="de-DE" sz="1800" dirty="0"/>
              <a:t>The </a:t>
            </a:r>
            <a:r>
              <a:rPr lang="de-DE" sz="1800" dirty="0" err="1"/>
              <a:t>following</a:t>
            </a:r>
            <a:r>
              <a:rPr lang="de-DE" sz="1800" dirty="0"/>
              <a:t> </a:t>
            </a:r>
            <a:r>
              <a:rPr lang="de-DE" sz="1800" dirty="0" err="1"/>
              <a:t>slide</a:t>
            </a:r>
            <a:r>
              <a:rPr lang="de-DE" sz="1800" dirty="0"/>
              <a:t> will </a:t>
            </a:r>
            <a:r>
              <a:rPr lang="de-DE" sz="1800" dirty="0" err="1"/>
              <a:t>illustrate</a:t>
            </a:r>
            <a:r>
              <a:rPr lang="de-DE" sz="1800" dirty="0"/>
              <a:t> </a:t>
            </a:r>
            <a:r>
              <a:rPr lang="de-DE" sz="1800" dirty="0" err="1"/>
              <a:t>you</a:t>
            </a:r>
            <a:r>
              <a:rPr lang="de-DE" sz="1800" dirty="0"/>
              <a:t> </a:t>
            </a:r>
            <a:r>
              <a:rPr lang="de-DE" sz="1800" dirty="0" err="1"/>
              <a:t>some</a:t>
            </a:r>
            <a:r>
              <a:rPr lang="de-DE" sz="1800" dirty="0"/>
              <a:t> </a:t>
            </a:r>
            <a:r>
              <a:rPr lang="de-DE" sz="1800" dirty="0" err="1"/>
              <a:t>key</a:t>
            </a:r>
            <a:r>
              <a:rPr lang="de-DE" sz="1800" dirty="0"/>
              <a:t> </a:t>
            </a:r>
            <a:r>
              <a:rPr lang="de-DE" sz="1800" dirty="0" err="1"/>
              <a:t>numbers</a:t>
            </a:r>
            <a:r>
              <a:rPr lang="de-DE" sz="1800" dirty="0"/>
              <a:t> </a:t>
            </a:r>
            <a:r>
              <a:rPr lang="de-DE" sz="1800" dirty="0" err="1"/>
              <a:t>regarding</a:t>
            </a:r>
            <a:r>
              <a:rPr lang="de-DE" sz="1800" dirty="0"/>
              <a:t> </a:t>
            </a:r>
            <a:r>
              <a:rPr lang="de-DE" sz="1800" dirty="0" err="1"/>
              <a:t>the</a:t>
            </a:r>
            <a:r>
              <a:rPr lang="de-DE" sz="1800" dirty="0"/>
              <a:t> Stuttgart Region.</a:t>
            </a:r>
          </a:p>
          <a:p>
            <a:endParaRPr lang="de-DE" dirty="0"/>
          </a:p>
        </p:txBody>
      </p:sp>
      <p:sp>
        <p:nvSpPr>
          <p:cNvPr id="4" name="Foliennummernplatzhalter 3"/>
          <p:cNvSpPr>
            <a:spLocks noGrp="1"/>
          </p:cNvSpPr>
          <p:nvPr>
            <p:ph type="sldNum" sz="quarter" idx="5"/>
          </p:nvPr>
        </p:nvSpPr>
        <p:spPr/>
        <p:txBody>
          <a:bodyPr/>
          <a:lstStyle/>
          <a:p>
            <a:fld id="{01F85911-C3C8-4D92-B2ED-A802207325C7}" type="slidenum">
              <a:rPr lang="de-DE" smtClean="0"/>
              <a:t>1</a:t>
            </a:fld>
            <a:endParaRPr lang="de-DE"/>
          </a:p>
        </p:txBody>
      </p:sp>
    </p:spTree>
    <p:extLst>
      <p:ext uri="{BB962C8B-B14F-4D97-AF65-F5344CB8AC3E}">
        <p14:creationId xmlns:p14="http://schemas.microsoft.com/office/powerpoint/2010/main" val="352520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t>179 </a:t>
            </a:r>
            <a:r>
              <a:rPr lang="de-DE" sz="1800" dirty="0" err="1"/>
              <a:t>towns</a:t>
            </a:r>
            <a:r>
              <a:rPr lang="de-DE" sz="1800" dirty="0"/>
              <a:t> and </a:t>
            </a:r>
            <a:r>
              <a:rPr lang="de-DE" sz="1800" dirty="0" err="1"/>
              <a:t>municipalities</a:t>
            </a:r>
            <a:endParaRPr lang="de-DE" sz="1800" dirty="0"/>
          </a:p>
          <a:p>
            <a:r>
              <a:rPr lang="de-DE" sz="1800" dirty="0">
                <a:sym typeface="Wingdings" panose="05000000000000000000" pitchFamily="2" charset="2"/>
              </a:rPr>
              <a:t> </a:t>
            </a:r>
            <a:r>
              <a:rPr lang="de-DE" sz="1800" dirty="0" err="1"/>
              <a:t>We</a:t>
            </a:r>
            <a:r>
              <a:rPr lang="de-DE" sz="1800" dirty="0"/>
              <a:t> </a:t>
            </a:r>
            <a:r>
              <a:rPr lang="de-DE" sz="1800" dirty="0" err="1"/>
              <a:t>are</a:t>
            </a:r>
            <a:r>
              <a:rPr lang="de-DE" sz="1800" dirty="0"/>
              <a:t> a </a:t>
            </a:r>
            <a:r>
              <a:rPr lang="de-DE" sz="1800" dirty="0" err="1"/>
              <a:t>polycentric</a:t>
            </a:r>
            <a:r>
              <a:rPr lang="de-DE" sz="1800" dirty="0"/>
              <a:t> </a:t>
            </a:r>
            <a:r>
              <a:rPr lang="de-DE" sz="1800" dirty="0" err="1"/>
              <a:t>region</a:t>
            </a:r>
            <a:r>
              <a:rPr lang="de-DE" sz="1800" dirty="0"/>
              <a:t>.</a:t>
            </a:r>
          </a:p>
          <a:p>
            <a:endParaRPr lang="de-DE" sz="1800" dirty="0"/>
          </a:p>
          <a:p>
            <a:r>
              <a:rPr lang="de-DE" sz="1800" dirty="0"/>
              <a:t>2.78 </a:t>
            </a:r>
            <a:r>
              <a:rPr lang="de-DE" sz="1800" dirty="0" err="1"/>
              <a:t>million</a:t>
            </a:r>
            <a:r>
              <a:rPr lang="de-DE" sz="1800" dirty="0"/>
              <a:t> </a:t>
            </a:r>
            <a:r>
              <a:rPr lang="de-DE" sz="1800" dirty="0" err="1"/>
              <a:t>inhabitants</a:t>
            </a:r>
            <a:r>
              <a:rPr lang="de-DE" sz="1800" dirty="0"/>
              <a:t> </a:t>
            </a:r>
            <a:r>
              <a:rPr lang="de-DE" sz="1800" dirty="0" err="1"/>
              <a:t>from</a:t>
            </a:r>
            <a:r>
              <a:rPr lang="de-DE" sz="1800" dirty="0"/>
              <a:t> 170 countries </a:t>
            </a:r>
          </a:p>
          <a:p>
            <a:r>
              <a:rPr lang="de-DE" sz="1800" dirty="0"/>
              <a:t>Nanjing: 8.3 </a:t>
            </a:r>
            <a:r>
              <a:rPr lang="de-DE" sz="1800" dirty="0" err="1"/>
              <a:t>million</a:t>
            </a:r>
            <a:r>
              <a:rPr lang="de-DE" sz="1800" dirty="0"/>
              <a:t> </a:t>
            </a:r>
            <a:r>
              <a:rPr lang="de-DE" sz="1800" dirty="0" err="1"/>
              <a:t>inhabitants</a:t>
            </a:r>
            <a:endParaRPr lang="de-DE" sz="1800" dirty="0"/>
          </a:p>
          <a:p>
            <a:pPr marL="171450" indent="-171450">
              <a:buFont typeface="Wingdings" panose="05000000000000000000" pitchFamily="2" charset="2"/>
              <a:buChar char="à"/>
            </a:pPr>
            <a:r>
              <a:rPr lang="de-DE" sz="1800" dirty="0" err="1">
                <a:sym typeface="Wingdings" panose="05000000000000000000" pitchFamily="2" charset="2"/>
              </a:rPr>
              <a:t>Nanjing‘s</a:t>
            </a:r>
            <a:r>
              <a:rPr lang="de-DE" sz="1800" dirty="0">
                <a:sym typeface="Wingdings" panose="05000000000000000000" pitchFamily="2" charset="2"/>
              </a:rPr>
              <a:t> </a:t>
            </a:r>
            <a:r>
              <a:rPr lang="de-DE" sz="1800" dirty="0" err="1">
                <a:sym typeface="Wingdings" panose="05000000000000000000" pitchFamily="2" charset="2"/>
              </a:rPr>
              <a:t>population</a:t>
            </a:r>
            <a:r>
              <a:rPr lang="de-DE" sz="1800" dirty="0">
                <a:sym typeface="Wingdings" panose="05000000000000000000" pitchFamily="2" charset="2"/>
              </a:rPr>
              <a:t> </a:t>
            </a:r>
            <a:r>
              <a:rPr lang="de-DE" sz="1800" dirty="0" err="1">
                <a:sym typeface="Wingdings" panose="05000000000000000000" pitchFamily="2" charset="2"/>
              </a:rPr>
              <a:t>is</a:t>
            </a:r>
            <a:r>
              <a:rPr lang="de-DE" sz="1800" dirty="0">
                <a:sym typeface="Wingdings" panose="05000000000000000000" pitchFamily="2" charset="2"/>
              </a:rPr>
              <a:t> </a:t>
            </a:r>
            <a:r>
              <a:rPr lang="de-DE" sz="1800" dirty="0" err="1">
                <a:sym typeface="Wingdings" panose="05000000000000000000" pitchFamily="2" charset="2"/>
              </a:rPr>
              <a:t>almost</a:t>
            </a:r>
            <a:r>
              <a:rPr lang="de-DE" sz="1800" dirty="0">
                <a:sym typeface="Wingdings" panose="05000000000000000000" pitchFamily="2" charset="2"/>
              </a:rPr>
              <a:t> </a:t>
            </a:r>
            <a:r>
              <a:rPr lang="de-DE" sz="1800" dirty="0" err="1">
                <a:sym typeface="Wingdings" panose="05000000000000000000" pitchFamily="2" charset="2"/>
              </a:rPr>
              <a:t>three</a:t>
            </a:r>
            <a:r>
              <a:rPr lang="de-DE" sz="1800" dirty="0">
                <a:sym typeface="Wingdings" panose="05000000000000000000" pitchFamily="2" charset="2"/>
              </a:rPr>
              <a:t> </a:t>
            </a:r>
            <a:r>
              <a:rPr lang="de-DE" sz="1800" dirty="0" err="1">
                <a:sym typeface="Wingdings" panose="05000000000000000000" pitchFamily="2" charset="2"/>
              </a:rPr>
              <a:t>times</a:t>
            </a:r>
            <a:r>
              <a:rPr lang="de-DE" sz="1800" dirty="0">
                <a:sym typeface="Wingdings" panose="05000000000000000000" pitchFamily="2" charset="2"/>
              </a:rPr>
              <a:t> </a:t>
            </a:r>
            <a:r>
              <a:rPr lang="de-DE" sz="1800" dirty="0" err="1">
                <a:sym typeface="Wingdings" panose="05000000000000000000" pitchFamily="2" charset="2"/>
              </a:rPr>
              <a:t>bigger</a:t>
            </a:r>
            <a:r>
              <a:rPr lang="de-DE" sz="1800" dirty="0">
                <a:sym typeface="Wingdings" panose="05000000000000000000" pitchFamily="2" charset="2"/>
              </a:rPr>
              <a:t> </a:t>
            </a:r>
            <a:r>
              <a:rPr lang="de-DE" sz="1800" dirty="0" err="1">
                <a:sym typeface="Wingdings" panose="05000000000000000000" pitchFamily="2" charset="2"/>
              </a:rPr>
              <a:t>than</a:t>
            </a:r>
            <a:r>
              <a:rPr lang="de-DE" sz="1800" dirty="0">
                <a:sym typeface="Wingdings" panose="05000000000000000000" pitchFamily="2" charset="2"/>
              </a:rPr>
              <a:t> </a:t>
            </a:r>
            <a:r>
              <a:rPr lang="de-DE" sz="1800" dirty="0" err="1">
                <a:sym typeface="Wingdings" panose="05000000000000000000" pitchFamily="2" charset="2"/>
              </a:rPr>
              <a:t>the</a:t>
            </a:r>
            <a:r>
              <a:rPr lang="de-DE" sz="1800" dirty="0">
                <a:sym typeface="Wingdings" panose="05000000000000000000" pitchFamily="2" charset="2"/>
              </a:rPr>
              <a:t> </a:t>
            </a:r>
            <a:r>
              <a:rPr lang="de-DE" sz="1800" dirty="0" err="1">
                <a:sym typeface="Wingdings" panose="05000000000000000000" pitchFamily="2" charset="2"/>
              </a:rPr>
              <a:t>population</a:t>
            </a:r>
            <a:r>
              <a:rPr lang="de-DE" sz="1800" dirty="0">
                <a:sym typeface="Wingdings" panose="05000000000000000000" pitchFamily="2" charset="2"/>
              </a:rPr>
              <a:t> </a:t>
            </a:r>
            <a:r>
              <a:rPr lang="de-DE" sz="1800" dirty="0" err="1">
                <a:sym typeface="Wingdings" panose="05000000000000000000" pitchFamily="2" charset="2"/>
              </a:rPr>
              <a:t>of</a:t>
            </a:r>
            <a:r>
              <a:rPr lang="de-DE" sz="1800" dirty="0">
                <a:sym typeface="Wingdings" panose="05000000000000000000" pitchFamily="2" charset="2"/>
              </a:rPr>
              <a:t> Stuttgart Region</a:t>
            </a:r>
          </a:p>
          <a:p>
            <a:pPr marL="171450" indent="-171450">
              <a:buFont typeface="Wingdings" panose="05000000000000000000" pitchFamily="2" charset="2"/>
              <a:buChar char="à"/>
            </a:pPr>
            <a:endParaRPr lang="de-DE" sz="1800" dirty="0"/>
          </a:p>
          <a:p>
            <a:r>
              <a:rPr lang="en-US" sz="1800" dirty="0"/>
              <a:t>Surface area 3,654 km2</a:t>
            </a:r>
            <a:br>
              <a:rPr lang="en-US" sz="1800" dirty="0"/>
            </a:br>
            <a:r>
              <a:rPr lang="en-US" sz="1800" dirty="0"/>
              <a:t>Nanjing: 6,587 km2</a:t>
            </a:r>
          </a:p>
          <a:p>
            <a:pPr marL="171450" indent="-171450">
              <a:buFont typeface="Wingdings" panose="05000000000000000000" pitchFamily="2" charset="2"/>
              <a:buChar char="à"/>
            </a:pPr>
            <a:r>
              <a:rPr lang="de-DE" sz="1800" dirty="0" err="1">
                <a:sym typeface="Wingdings" panose="05000000000000000000" pitchFamily="2" charset="2"/>
              </a:rPr>
              <a:t>Our</a:t>
            </a:r>
            <a:r>
              <a:rPr lang="de-DE" sz="1800" dirty="0">
                <a:sym typeface="Wingdings" panose="05000000000000000000" pitchFamily="2" charset="2"/>
              </a:rPr>
              <a:t> </a:t>
            </a:r>
            <a:r>
              <a:rPr lang="de-DE" sz="1800" dirty="0" err="1">
                <a:sym typeface="Wingdings" panose="05000000000000000000" pitchFamily="2" charset="2"/>
              </a:rPr>
              <a:t>surface</a:t>
            </a:r>
            <a:r>
              <a:rPr lang="de-DE" sz="1800" dirty="0">
                <a:sym typeface="Wingdings" panose="05000000000000000000" pitchFamily="2" charset="2"/>
              </a:rPr>
              <a:t> </a:t>
            </a:r>
            <a:r>
              <a:rPr lang="de-DE" sz="1800" dirty="0" err="1">
                <a:sym typeface="Wingdings" panose="05000000000000000000" pitchFamily="2" charset="2"/>
              </a:rPr>
              <a:t>area</a:t>
            </a:r>
            <a:r>
              <a:rPr lang="de-DE" sz="1800" dirty="0">
                <a:sym typeface="Wingdings" panose="05000000000000000000" pitchFamily="2" charset="2"/>
              </a:rPr>
              <a:t> </a:t>
            </a:r>
            <a:r>
              <a:rPr lang="de-DE" sz="1800" dirty="0" err="1">
                <a:sym typeface="Wingdings" panose="05000000000000000000" pitchFamily="2" charset="2"/>
              </a:rPr>
              <a:t>is</a:t>
            </a:r>
            <a:r>
              <a:rPr lang="de-DE" sz="1800" dirty="0">
                <a:sym typeface="Wingdings" panose="05000000000000000000" pitchFamily="2" charset="2"/>
              </a:rPr>
              <a:t> half </a:t>
            </a:r>
            <a:r>
              <a:rPr lang="de-DE" sz="1800" dirty="0" err="1">
                <a:sym typeface="Wingdings" panose="05000000000000000000" pitchFamily="2" charset="2"/>
              </a:rPr>
              <a:t>as</a:t>
            </a:r>
            <a:r>
              <a:rPr lang="de-DE" sz="1800" dirty="0">
                <a:sym typeface="Wingdings" panose="05000000000000000000" pitchFamily="2" charset="2"/>
              </a:rPr>
              <a:t> </a:t>
            </a:r>
            <a:r>
              <a:rPr lang="de-DE" sz="1800" dirty="0" err="1">
                <a:sym typeface="Wingdings" panose="05000000000000000000" pitchFamily="2" charset="2"/>
              </a:rPr>
              <a:t>big</a:t>
            </a:r>
            <a:r>
              <a:rPr lang="de-DE" sz="1800" dirty="0">
                <a:sym typeface="Wingdings" panose="05000000000000000000" pitchFamily="2" charset="2"/>
              </a:rPr>
              <a:t> </a:t>
            </a:r>
            <a:r>
              <a:rPr lang="de-DE" sz="1800" dirty="0" err="1">
                <a:sym typeface="Wingdings" panose="05000000000000000000" pitchFamily="2" charset="2"/>
              </a:rPr>
              <a:t>as</a:t>
            </a:r>
            <a:r>
              <a:rPr lang="de-DE" sz="1800" dirty="0">
                <a:sym typeface="Wingdings" panose="05000000000000000000" pitchFamily="2" charset="2"/>
              </a:rPr>
              <a:t> </a:t>
            </a:r>
            <a:r>
              <a:rPr lang="de-DE" sz="1800" dirty="0" err="1">
                <a:sym typeface="Wingdings" panose="05000000000000000000" pitchFamily="2" charset="2"/>
              </a:rPr>
              <a:t>Nanjing‘s</a:t>
            </a:r>
            <a:r>
              <a:rPr lang="de-DE" sz="1800" dirty="0">
                <a:sym typeface="Wingdings" panose="05000000000000000000" pitchFamily="2" charset="2"/>
              </a:rPr>
              <a:t> </a:t>
            </a:r>
            <a:r>
              <a:rPr lang="de-DE" sz="1800" dirty="0" err="1">
                <a:sym typeface="Wingdings" panose="05000000000000000000" pitchFamily="2" charset="2"/>
              </a:rPr>
              <a:t>surface</a:t>
            </a:r>
            <a:r>
              <a:rPr lang="de-DE" sz="1800" dirty="0">
                <a:sym typeface="Wingdings" panose="05000000000000000000" pitchFamily="2" charset="2"/>
              </a:rPr>
              <a:t> </a:t>
            </a:r>
            <a:r>
              <a:rPr lang="de-DE" sz="1800" dirty="0" err="1">
                <a:sym typeface="Wingdings" panose="05000000000000000000" pitchFamily="2" charset="2"/>
              </a:rPr>
              <a:t>area</a:t>
            </a:r>
            <a:endParaRPr lang="de-DE" sz="1800" dirty="0">
              <a:sym typeface="Wingdings" panose="05000000000000000000" pitchFamily="2" charset="2"/>
            </a:endParaRPr>
          </a:p>
          <a:p>
            <a:pPr marL="0" indent="0">
              <a:buFont typeface="Wingdings" panose="05000000000000000000" pitchFamily="2" charset="2"/>
              <a:buNone/>
            </a:pPr>
            <a:endParaRPr lang="de-DE" sz="1800" dirty="0">
              <a:sym typeface="Wingdings" panose="05000000000000000000" pitchFamily="2" charset="2"/>
            </a:endParaRPr>
          </a:p>
          <a:p>
            <a:pPr marL="0" indent="0">
              <a:buFont typeface="Wingdings" panose="05000000000000000000" pitchFamily="2" charset="2"/>
              <a:buNone/>
            </a:pPr>
            <a:r>
              <a:rPr lang="de-DE" sz="1800" dirty="0"/>
              <a:t>761 </a:t>
            </a:r>
            <a:r>
              <a:rPr lang="de-DE" sz="1800" dirty="0" err="1"/>
              <a:t>inhabitants</a:t>
            </a:r>
            <a:r>
              <a:rPr lang="de-DE" sz="1800" dirty="0"/>
              <a:t>/km2 </a:t>
            </a:r>
          </a:p>
          <a:p>
            <a:pPr marL="0" indent="0">
              <a:buFont typeface="Wingdings" panose="05000000000000000000" pitchFamily="2" charset="2"/>
              <a:buNone/>
            </a:pPr>
            <a:r>
              <a:rPr lang="de-DE" sz="1800" dirty="0">
                <a:sym typeface="Wingdings" panose="05000000000000000000" pitchFamily="2" charset="2"/>
              </a:rPr>
              <a:t> </a:t>
            </a:r>
            <a:r>
              <a:rPr lang="de-DE" sz="1800" dirty="0" err="1">
                <a:sym typeface="Wingdings" panose="05000000000000000000" pitchFamily="2" charset="2"/>
              </a:rPr>
              <a:t>Quite</a:t>
            </a:r>
            <a:r>
              <a:rPr lang="de-DE" sz="1800" dirty="0">
                <a:sym typeface="Wingdings" panose="05000000000000000000" pitchFamily="2" charset="2"/>
              </a:rPr>
              <a:t> </a:t>
            </a:r>
            <a:r>
              <a:rPr lang="de-DE" sz="1800" dirty="0" err="1">
                <a:sym typeface="Wingdings" panose="05000000000000000000" pitchFamily="2" charset="2"/>
              </a:rPr>
              <a:t>densely</a:t>
            </a:r>
            <a:r>
              <a:rPr lang="de-DE" sz="1800" dirty="0">
                <a:sym typeface="Wingdings" panose="05000000000000000000" pitchFamily="2" charset="2"/>
              </a:rPr>
              <a:t> </a:t>
            </a:r>
            <a:r>
              <a:rPr lang="de-DE" sz="1800" dirty="0" err="1">
                <a:sym typeface="Wingdings" panose="05000000000000000000" pitchFamily="2" charset="2"/>
              </a:rPr>
              <a:t>populated</a:t>
            </a:r>
            <a:r>
              <a:rPr lang="de-DE" sz="1800" dirty="0">
                <a:sym typeface="Wingdings" panose="05000000000000000000" pitchFamily="2" charset="2"/>
              </a:rPr>
              <a:t> </a:t>
            </a:r>
            <a:r>
              <a:rPr lang="de-DE" sz="1800" dirty="0" err="1">
                <a:sym typeface="Wingdings" panose="05000000000000000000" pitchFamily="2" charset="2"/>
              </a:rPr>
              <a:t>for</a:t>
            </a:r>
            <a:r>
              <a:rPr lang="de-DE" sz="1800" dirty="0">
                <a:sym typeface="Wingdings" panose="05000000000000000000" pitchFamily="2" charset="2"/>
              </a:rPr>
              <a:t> European </a:t>
            </a:r>
            <a:r>
              <a:rPr lang="de-DE" sz="1800" dirty="0" err="1">
                <a:sym typeface="Wingdings" panose="05000000000000000000" pitchFamily="2" charset="2"/>
              </a:rPr>
              <a:t>standards</a:t>
            </a:r>
            <a:endParaRPr lang="de-DE" sz="1800" dirty="0"/>
          </a:p>
          <a:p>
            <a:pPr marL="0" indent="0">
              <a:buFont typeface="Wingdings" panose="05000000000000000000" pitchFamily="2" charset="2"/>
              <a:buNone/>
            </a:pPr>
            <a:endParaRPr lang="de-DE" sz="1800" dirty="0"/>
          </a:p>
          <a:p>
            <a:pPr marL="0" indent="0">
              <a:buFont typeface="Wingdings" panose="05000000000000000000" pitchFamily="2" charset="2"/>
              <a:buNone/>
            </a:pPr>
            <a:r>
              <a:rPr lang="de-DE" sz="1800" dirty="0"/>
              <a:t>EUR 144 </a:t>
            </a:r>
            <a:r>
              <a:rPr lang="de-DE" sz="1800" dirty="0" err="1"/>
              <a:t>billion</a:t>
            </a:r>
            <a:r>
              <a:rPr lang="de-DE" sz="1800" dirty="0"/>
              <a:t> </a:t>
            </a:r>
            <a:r>
              <a:rPr lang="de-DE" sz="1800" dirty="0" err="1"/>
              <a:t>gross</a:t>
            </a:r>
            <a:r>
              <a:rPr lang="de-DE" sz="1800" dirty="0"/>
              <a:t> </a:t>
            </a:r>
            <a:r>
              <a:rPr lang="de-DE" sz="1800" dirty="0" err="1"/>
              <a:t>domestic</a:t>
            </a:r>
            <a:r>
              <a:rPr lang="de-DE" sz="1800" dirty="0"/>
              <a:t> </a:t>
            </a:r>
            <a:r>
              <a:rPr lang="de-DE" sz="1800" dirty="0" err="1"/>
              <a:t>product</a:t>
            </a:r>
            <a:r>
              <a:rPr lang="de-DE" sz="1800" dirty="0"/>
              <a:t> (2016)</a:t>
            </a:r>
          </a:p>
          <a:p>
            <a:pPr marL="0" indent="0">
              <a:buFont typeface="Wingdings" panose="05000000000000000000" pitchFamily="2" charset="2"/>
              <a:buNone/>
            </a:pPr>
            <a:r>
              <a:rPr lang="de-DE" sz="1800" dirty="0"/>
              <a:t>Nanjing: EUR 136 </a:t>
            </a:r>
            <a:r>
              <a:rPr lang="de-DE" sz="1800" dirty="0" err="1"/>
              <a:t>billion</a:t>
            </a:r>
            <a:r>
              <a:rPr lang="de-DE" sz="1800" dirty="0"/>
              <a:t> (2016)</a:t>
            </a:r>
          </a:p>
          <a:p>
            <a:pPr marL="0" indent="0">
              <a:buFont typeface="Wingdings" panose="05000000000000000000" pitchFamily="2" charset="2"/>
              <a:buNone/>
            </a:pPr>
            <a:r>
              <a:rPr lang="de-DE" sz="1800" dirty="0">
                <a:sym typeface="Wingdings" panose="05000000000000000000" pitchFamily="2" charset="2"/>
              </a:rPr>
              <a:t> </a:t>
            </a:r>
            <a:r>
              <a:rPr lang="de-DE" sz="1800" dirty="0" err="1">
                <a:sym typeface="Wingdings" panose="05000000000000000000" pitchFamily="2" charset="2"/>
              </a:rPr>
              <a:t>Our</a:t>
            </a:r>
            <a:r>
              <a:rPr lang="de-DE" sz="1800" dirty="0">
                <a:sym typeface="Wingdings" panose="05000000000000000000" pitchFamily="2" charset="2"/>
              </a:rPr>
              <a:t> GDP </a:t>
            </a:r>
            <a:r>
              <a:rPr lang="de-DE" sz="1800" dirty="0" err="1">
                <a:sym typeface="Wingdings" panose="05000000000000000000" pitchFamily="2" charset="2"/>
              </a:rPr>
              <a:t>is</a:t>
            </a:r>
            <a:r>
              <a:rPr lang="de-DE" sz="1800" dirty="0">
                <a:sym typeface="Wingdings" panose="05000000000000000000" pitchFamily="2" charset="2"/>
              </a:rPr>
              <a:t> a </a:t>
            </a:r>
            <a:r>
              <a:rPr lang="de-DE" sz="1800" dirty="0" err="1">
                <a:sym typeface="Wingdings" panose="05000000000000000000" pitchFamily="2" charset="2"/>
              </a:rPr>
              <a:t>bit</a:t>
            </a:r>
            <a:r>
              <a:rPr lang="de-DE" sz="1800" dirty="0">
                <a:sym typeface="Wingdings" panose="05000000000000000000" pitchFamily="2" charset="2"/>
              </a:rPr>
              <a:t> </a:t>
            </a:r>
            <a:r>
              <a:rPr lang="de-DE" sz="1800" dirty="0" err="1">
                <a:sym typeface="Wingdings" panose="05000000000000000000" pitchFamily="2" charset="2"/>
              </a:rPr>
              <a:t>bigger</a:t>
            </a:r>
            <a:r>
              <a:rPr lang="de-DE" sz="1800" dirty="0">
                <a:sym typeface="Wingdings" panose="05000000000000000000" pitchFamily="2" charset="2"/>
              </a:rPr>
              <a:t> </a:t>
            </a:r>
            <a:r>
              <a:rPr lang="de-DE" sz="1800" dirty="0" err="1">
                <a:sym typeface="Wingdings" panose="05000000000000000000" pitchFamily="2" charset="2"/>
              </a:rPr>
              <a:t>than</a:t>
            </a:r>
            <a:r>
              <a:rPr lang="de-DE" sz="1800" dirty="0">
                <a:sym typeface="Wingdings" panose="05000000000000000000" pitchFamily="2" charset="2"/>
              </a:rPr>
              <a:t> </a:t>
            </a:r>
            <a:r>
              <a:rPr lang="de-DE" sz="1800" dirty="0" err="1">
                <a:sym typeface="Wingdings" panose="05000000000000000000" pitchFamily="2" charset="2"/>
              </a:rPr>
              <a:t>the</a:t>
            </a:r>
            <a:r>
              <a:rPr lang="de-DE" sz="1800" dirty="0">
                <a:sym typeface="Wingdings" panose="05000000000000000000" pitchFamily="2" charset="2"/>
              </a:rPr>
              <a:t> GDP </a:t>
            </a:r>
            <a:r>
              <a:rPr lang="de-DE" sz="1800" dirty="0" err="1">
                <a:sym typeface="Wingdings" panose="05000000000000000000" pitchFamily="2" charset="2"/>
              </a:rPr>
              <a:t>of</a:t>
            </a:r>
            <a:r>
              <a:rPr lang="de-DE" sz="1800" dirty="0">
                <a:sym typeface="Wingdings" panose="05000000000000000000" pitchFamily="2" charset="2"/>
              </a:rPr>
              <a:t> Nanjing</a:t>
            </a:r>
            <a:endParaRPr lang="de-DE" sz="1800" dirty="0"/>
          </a:p>
          <a:p>
            <a:pPr marL="171450" indent="-171450">
              <a:buFont typeface="Wingdings" panose="05000000000000000000" pitchFamily="2" charset="2"/>
              <a:buChar char="à"/>
            </a:pPr>
            <a:endParaRPr lang="de-DE" dirty="0"/>
          </a:p>
        </p:txBody>
      </p:sp>
      <p:sp>
        <p:nvSpPr>
          <p:cNvPr id="4" name="Foliennummernplatzhalter 3"/>
          <p:cNvSpPr>
            <a:spLocks noGrp="1"/>
          </p:cNvSpPr>
          <p:nvPr>
            <p:ph type="sldNum" sz="quarter" idx="5"/>
          </p:nvPr>
        </p:nvSpPr>
        <p:spPr/>
        <p:txBody>
          <a:bodyPr/>
          <a:lstStyle/>
          <a:p>
            <a:fld id="{01F85911-C3C8-4D92-B2ED-A802207325C7}" type="slidenum">
              <a:rPr lang="de-DE" smtClean="0"/>
              <a:t>2</a:t>
            </a:fld>
            <a:endParaRPr lang="de-DE"/>
          </a:p>
        </p:txBody>
      </p:sp>
    </p:spTree>
    <p:extLst>
      <p:ext uri="{BB962C8B-B14F-4D97-AF65-F5344CB8AC3E}">
        <p14:creationId xmlns:p14="http://schemas.microsoft.com/office/powerpoint/2010/main" val="323690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As you may know, the Stuttgart Region is one of the world's leading centers of the automotive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Within the Stuttgart Region, nearly 20% of all employees work in the automotive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Other important sectors are mechanical and electrical engineering and also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In percentages this means that more than a third of our workforce is engaged in the manufacturing sector, and about two thirds in the service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So - in the German context - compared to Munich, the percentage of people working in the manufacturing sector is quite high. This can mainly be explained by the fact that, although we are home to companies that operate worldwide, Stuttgart Region is still a main production site for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Stuttgart Region is home to head offices of world famous firms: </a:t>
            </a:r>
            <a:r>
              <a:rPr kumimoji="0" lang="de-DE" sz="1800" b="0" i="0" u="none" strike="noStrike" kern="1200" cap="none" spc="0" normalizeH="0" baseline="0" noProof="0" dirty="0">
                <a:ln>
                  <a:noFill/>
                </a:ln>
                <a:solidFill>
                  <a:prstClr val="black"/>
                </a:solidFill>
                <a:effectLst/>
                <a:uLnTx/>
                <a:uFillTx/>
                <a:latin typeface="+mn-lt"/>
                <a:ea typeface="+mn-ea"/>
                <a:cs typeface="+mn-cs"/>
              </a:rPr>
              <a:t>Daimler, Porsche, Bosch, IBM, Stihl, Festo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An important measure of the innovative capacity of a country or region is the Research and Development quota - the share of research and development expenditure on the total gross domestic product. The companies in the region invest more in research and development than anywhere else in Germany: 6.6% of the total economic output is invested in R&amp;D. For comparison: Sweden: 3,3%, Germany: 2%, Italy 1,3%;  Munich region: 3.5%, Dresden region 2.3%</a:t>
            </a:r>
            <a:endParaRPr kumimoji="0" lang="de-DE" sz="1200" b="0" i="0" u="none" strike="noStrike" kern="1200" cap="none" spc="0" normalizeH="0" baseline="0" noProof="0" dirty="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85911-C3C8-4D92-B2ED-A802207325C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454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t>A good example to illustrate the regional lifestyle of our citizens which also underlines the importance of our work on regional level is the topic of mobility.</a:t>
            </a:r>
          </a:p>
          <a:p>
            <a:r>
              <a:rPr lang="en-US" sz="1800" dirty="0"/>
              <a:t>On the picture, you can see our built up area which demonstrates that we are a polycentric region that consists of more cities than the city of Stuttgart.</a:t>
            </a:r>
          </a:p>
          <a:p>
            <a:r>
              <a:rPr lang="en-US" sz="1800" dirty="0"/>
              <a:t>Mobility is a challenge that exceeds the boundaries of one local authority:</a:t>
            </a:r>
          </a:p>
          <a:p>
            <a:r>
              <a:rPr lang="en-US" sz="1800" dirty="0"/>
              <a:t>•	75% of the employees in the region do not work at their place of residence</a:t>
            </a:r>
          </a:p>
          <a:p>
            <a:r>
              <a:rPr lang="en-US" sz="1800" dirty="0"/>
              <a:t>•	We have 900.000 commuters across municipal borders each day </a:t>
            </a:r>
          </a:p>
          <a:p>
            <a:pPr marL="171450" indent="-171450">
              <a:buFont typeface="Arial" panose="020B0604020202020204" pitchFamily="34" charset="0"/>
              <a:buChar char="•"/>
            </a:pPr>
            <a:r>
              <a:rPr lang="en-US" sz="1800" dirty="0"/>
              <a:t>                    97 % of the public transport trips start and end within the region</a:t>
            </a:r>
          </a:p>
          <a:p>
            <a:pPr marL="171450" indent="-171450">
              <a:buFont typeface="Arial" panose="020B0604020202020204" pitchFamily="34" charset="0"/>
              <a:buChar char="•"/>
            </a:pPr>
            <a:r>
              <a:rPr lang="en-US" sz="1800" dirty="0"/>
              <a:t>                    Approximately 253.000 persons commute daily to the city of Stuttgart</a:t>
            </a:r>
          </a:p>
          <a:p>
            <a:pPr marL="171450" indent="-171450">
              <a:buFont typeface="Arial" panose="020B0604020202020204" pitchFamily="34" charset="0"/>
              <a:buChar char="•"/>
            </a:pPr>
            <a:r>
              <a:rPr lang="en-US" sz="1800" dirty="0"/>
              <a:t>                    Approximately 90.000 persons commute daily from the city of Stuttgart to other municipalities in the region</a:t>
            </a:r>
          </a:p>
          <a:p>
            <a:pPr marL="171450" indent="-171450">
              <a:buFont typeface="Arial" panose="020B0604020202020204" pitchFamily="34" charset="0"/>
              <a:buChar char="•"/>
            </a:pPr>
            <a:r>
              <a:rPr lang="en-US" sz="1800" dirty="0"/>
              <a:t>                    Most people, in fact 58%, use the car to travel within the region. Thus, the car is the main mean of transport.</a:t>
            </a:r>
            <a:endParaRPr lang="de-DE" sz="18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85911-C3C8-4D92-B2ED-A802207325C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791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t>Innovation </a:t>
            </a:r>
            <a:r>
              <a:rPr lang="de-DE" sz="1800" dirty="0" err="1"/>
              <a:t>is</a:t>
            </a:r>
            <a:r>
              <a:rPr lang="de-DE" sz="1800" dirty="0"/>
              <a:t> </a:t>
            </a:r>
            <a:r>
              <a:rPr lang="de-DE" sz="1800" dirty="0" err="1"/>
              <a:t>part</a:t>
            </a:r>
            <a:r>
              <a:rPr lang="de-DE" sz="1800" dirty="0"/>
              <a:t> </a:t>
            </a:r>
            <a:r>
              <a:rPr lang="de-DE" sz="1800" dirty="0" err="1"/>
              <a:t>of</a:t>
            </a:r>
            <a:r>
              <a:rPr lang="de-DE" sz="1800" dirty="0"/>
              <a:t> </a:t>
            </a:r>
            <a:r>
              <a:rPr lang="de-DE" sz="1800" dirty="0" err="1"/>
              <a:t>our</a:t>
            </a:r>
            <a:r>
              <a:rPr lang="de-DE" sz="1800" dirty="0"/>
              <a:t> DNA in </a:t>
            </a:r>
            <a:r>
              <a:rPr lang="de-DE" sz="1800" dirty="0" err="1"/>
              <a:t>the</a:t>
            </a:r>
            <a:r>
              <a:rPr lang="de-DE" sz="1800" dirty="0"/>
              <a:t> Stuttgart Region. One </a:t>
            </a:r>
            <a:r>
              <a:rPr lang="de-DE" sz="1800" dirty="0" err="1"/>
              <a:t>example</a:t>
            </a:r>
            <a:r>
              <a:rPr lang="de-DE" sz="1800" dirty="0"/>
              <a:t> </a:t>
            </a:r>
            <a:r>
              <a:rPr lang="de-DE" sz="1800" dirty="0" err="1"/>
              <a:t>of</a:t>
            </a:r>
            <a:r>
              <a:rPr lang="de-DE" sz="1800" dirty="0"/>
              <a:t> </a:t>
            </a:r>
            <a:r>
              <a:rPr lang="de-DE" sz="1800" dirty="0" err="1"/>
              <a:t>this</a:t>
            </a:r>
            <a:r>
              <a:rPr lang="de-DE" sz="1800" dirty="0"/>
              <a:t> </a:t>
            </a:r>
            <a:r>
              <a:rPr lang="de-DE" sz="1800" dirty="0" err="1"/>
              <a:t>historic</a:t>
            </a:r>
            <a:r>
              <a:rPr lang="de-DE" sz="1800" dirty="0"/>
              <a:t> innovative </a:t>
            </a:r>
            <a:r>
              <a:rPr lang="de-DE" sz="1800" dirty="0" err="1"/>
              <a:t>capability</a:t>
            </a:r>
            <a:r>
              <a:rPr lang="de-DE" sz="1800" dirty="0"/>
              <a:t> </a:t>
            </a:r>
            <a:r>
              <a:rPr lang="de-DE" sz="1800" dirty="0" err="1"/>
              <a:t>is</a:t>
            </a:r>
            <a:r>
              <a:rPr lang="de-DE" sz="1800" dirty="0"/>
              <a:t> </a:t>
            </a:r>
            <a:r>
              <a:rPr lang="de-DE" sz="1800" dirty="0" err="1"/>
              <a:t>the</a:t>
            </a:r>
            <a:r>
              <a:rPr lang="de-DE" sz="1800" dirty="0"/>
              <a:t> </a:t>
            </a:r>
            <a:r>
              <a:rPr lang="de-DE" sz="1800" dirty="0" err="1"/>
              <a:t>invention</a:t>
            </a:r>
            <a:r>
              <a:rPr lang="de-DE" sz="1800" dirty="0"/>
              <a:t> </a:t>
            </a:r>
            <a:r>
              <a:rPr lang="de-DE" sz="1800" dirty="0" err="1"/>
              <a:t>of</a:t>
            </a:r>
            <a:r>
              <a:rPr lang="de-DE" sz="1800" dirty="0"/>
              <a:t> </a:t>
            </a:r>
            <a:r>
              <a:rPr lang="de-DE" sz="1800" dirty="0" err="1"/>
              <a:t>the</a:t>
            </a:r>
            <a:r>
              <a:rPr lang="de-DE" sz="1800" dirty="0"/>
              <a:t> automobile:</a:t>
            </a:r>
          </a:p>
          <a:p>
            <a:r>
              <a:rPr lang="de-DE" sz="1800" dirty="0"/>
              <a:t>Stuttgart Region </a:t>
            </a:r>
            <a:r>
              <a:rPr lang="de-DE" sz="1800" dirty="0" err="1"/>
              <a:t>is</a:t>
            </a:r>
            <a:r>
              <a:rPr lang="de-DE" sz="1800" dirty="0"/>
              <a:t> </a:t>
            </a:r>
            <a:r>
              <a:rPr lang="de-DE" sz="1800" dirty="0" err="1"/>
              <a:t>the</a:t>
            </a:r>
            <a:r>
              <a:rPr lang="de-DE" sz="1800" dirty="0"/>
              <a:t> </a:t>
            </a:r>
            <a:r>
              <a:rPr lang="de-DE" sz="1800" dirty="0" err="1"/>
              <a:t>cradle</a:t>
            </a:r>
            <a:r>
              <a:rPr lang="de-DE" sz="1800" dirty="0"/>
              <a:t> </a:t>
            </a:r>
            <a:r>
              <a:rPr lang="de-DE" sz="1800" dirty="0" err="1"/>
              <a:t>of</a:t>
            </a:r>
            <a:r>
              <a:rPr lang="de-DE" sz="1800" dirty="0"/>
              <a:t> </a:t>
            </a:r>
            <a:r>
              <a:rPr lang="de-DE" sz="1800" dirty="0" err="1"/>
              <a:t>the</a:t>
            </a:r>
            <a:r>
              <a:rPr lang="de-DE" sz="1800" dirty="0"/>
              <a:t> </a:t>
            </a:r>
            <a:r>
              <a:rPr lang="de-DE" sz="1800" dirty="0" err="1"/>
              <a:t>car</a:t>
            </a:r>
            <a:r>
              <a:rPr lang="de-DE" sz="1800" dirty="0"/>
              <a:t>: In 1886, </a:t>
            </a:r>
            <a:r>
              <a:rPr lang="de-DE" sz="1800" dirty="0" err="1"/>
              <a:t>two</a:t>
            </a:r>
            <a:r>
              <a:rPr lang="de-DE" sz="1800" dirty="0"/>
              <a:t> </a:t>
            </a:r>
            <a:r>
              <a:rPr lang="de-DE" sz="1800" dirty="0" err="1"/>
              <a:t>engineers</a:t>
            </a:r>
            <a:r>
              <a:rPr lang="de-DE" sz="1800" dirty="0"/>
              <a:t> </a:t>
            </a:r>
            <a:r>
              <a:rPr lang="de-DE" sz="1800" dirty="0" err="1"/>
              <a:t>named</a:t>
            </a:r>
            <a:r>
              <a:rPr lang="de-DE" sz="1800" dirty="0"/>
              <a:t> Gottlieb Daimler and Carl Benz </a:t>
            </a:r>
            <a:r>
              <a:rPr lang="de-DE" sz="1800" dirty="0" err="1"/>
              <a:t>almost</a:t>
            </a:r>
            <a:r>
              <a:rPr lang="de-DE" sz="1800" dirty="0"/>
              <a:t> </a:t>
            </a:r>
            <a:r>
              <a:rPr lang="de-DE" sz="1800" dirty="0" err="1"/>
              <a:t>simultaneously</a:t>
            </a:r>
            <a:r>
              <a:rPr lang="de-DE" sz="1800" dirty="0"/>
              <a:t> </a:t>
            </a:r>
            <a:r>
              <a:rPr lang="de-DE" sz="1800" dirty="0" err="1"/>
              <a:t>invented</a:t>
            </a:r>
            <a:r>
              <a:rPr lang="de-DE" sz="1800" dirty="0"/>
              <a:t> </a:t>
            </a:r>
            <a:r>
              <a:rPr lang="de-DE" sz="1800" dirty="0" err="1"/>
              <a:t>the</a:t>
            </a:r>
            <a:r>
              <a:rPr lang="de-DE" sz="1800" dirty="0"/>
              <a:t> automobile. The </a:t>
            </a:r>
            <a:r>
              <a:rPr lang="de-DE" sz="1800" dirty="0" err="1"/>
              <a:t>two</a:t>
            </a:r>
            <a:r>
              <a:rPr lang="de-DE" sz="1800" dirty="0"/>
              <a:t> </a:t>
            </a:r>
            <a:r>
              <a:rPr lang="de-DE" sz="1800" dirty="0" err="1"/>
              <a:t>companies</a:t>
            </a:r>
            <a:r>
              <a:rPr lang="de-DE" sz="1800" dirty="0"/>
              <a:t> </a:t>
            </a:r>
            <a:r>
              <a:rPr lang="de-DE" sz="1800" dirty="0" err="1"/>
              <a:t>that</a:t>
            </a:r>
            <a:r>
              <a:rPr lang="de-DE" sz="1800" dirty="0"/>
              <a:t> </a:t>
            </a:r>
            <a:r>
              <a:rPr lang="de-DE" sz="1800" dirty="0" err="1"/>
              <a:t>emerged</a:t>
            </a:r>
            <a:r>
              <a:rPr lang="de-DE" sz="1800" dirty="0"/>
              <a:t> </a:t>
            </a:r>
            <a:r>
              <a:rPr lang="de-DE" sz="1800" dirty="0" err="1"/>
              <a:t>from</a:t>
            </a:r>
            <a:r>
              <a:rPr lang="de-DE" sz="1800" dirty="0"/>
              <a:t> </a:t>
            </a:r>
            <a:r>
              <a:rPr lang="de-DE" sz="1800" dirty="0" err="1"/>
              <a:t>the</a:t>
            </a:r>
            <a:r>
              <a:rPr lang="de-DE" sz="1800" dirty="0"/>
              <a:t> </a:t>
            </a:r>
            <a:r>
              <a:rPr lang="de-DE" sz="1800" dirty="0" err="1"/>
              <a:t>work</a:t>
            </a:r>
            <a:r>
              <a:rPr lang="de-DE" sz="1800" dirty="0"/>
              <a:t> </a:t>
            </a:r>
            <a:r>
              <a:rPr lang="de-DE" sz="1800" dirty="0" err="1"/>
              <a:t>of</a:t>
            </a:r>
            <a:r>
              <a:rPr lang="de-DE" sz="1800" dirty="0"/>
              <a:t> </a:t>
            </a:r>
            <a:r>
              <a:rPr lang="de-DE" sz="1800" dirty="0" err="1"/>
              <a:t>those</a:t>
            </a:r>
            <a:r>
              <a:rPr lang="de-DE" sz="1800" dirty="0"/>
              <a:t> </a:t>
            </a:r>
            <a:r>
              <a:rPr lang="de-DE" sz="1800" dirty="0" err="1"/>
              <a:t>two</a:t>
            </a:r>
            <a:r>
              <a:rPr lang="de-DE" sz="1800" dirty="0"/>
              <a:t> </a:t>
            </a:r>
            <a:r>
              <a:rPr lang="de-DE" sz="1800" dirty="0" err="1"/>
              <a:t>pioneers</a:t>
            </a:r>
            <a:r>
              <a:rPr lang="de-DE" sz="1800" dirty="0"/>
              <a:t> </a:t>
            </a:r>
            <a:r>
              <a:rPr lang="de-DE" sz="1800" dirty="0" err="1"/>
              <a:t>joined</a:t>
            </a:r>
            <a:r>
              <a:rPr lang="de-DE" sz="1800" dirty="0"/>
              <a:t> </a:t>
            </a:r>
            <a:r>
              <a:rPr lang="de-DE" sz="1800" dirty="0" err="1"/>
              <a:t>their</a:t>
            </a:r>
            <a:r>
              <a:rPr lang="de-DE" sz="1800" dirty="0"/>
              <a:t> </a:t>
            </a:r>
            <a:r>
              <a:rPr lang="de-DE" sz="1800" dirty="0" err="1"/>
              <a:t>forces</a:t>
            </a:r>
            <a:r>
              <a:rPr lang="de-DE" sz="1800" dirty="0"/>
              <a:t> in 1926 and </a:t>
            </a:r>
            <a:r>
              <a:rPr lang="de-DE" sz="1800" dirty="0" err="1"/>
              <a:t>created</a:t>
            </a:r>
            <a:r>
              <a:rPr lang="de-DE" sz="1800" dirty="0"/>
              <a:t> </a:t>
            </a:r>
            <a:r>
              <a:rPr lang="de-DE" sz="1800" dirty="0" err="1"/>
              <a:t>the</a:t>
            </a:r>
            <a:r>
              <a:rPr lang="de-DE" sz="1800" dirty="0"/>
              <a:t> </a:t>
            </a:r>
            <a:r>
              <a:rPr lang="de-DE" sz="1800" dirty="0" err="1"/>
              <a:t>world</a:t>
            </a:r>
            <a:r>
              <a:rPr lang="de-DE" sz="1800" dirty="0"/>
              <a:t> </a:t>
            </a:r>
            <a:r>
              <a:rPr lang="de-DE" sz="1800" dirty="0" err="1"/>
              <a:t>famous</a:t>
            </a:r>
            <a:r>
              <a:rPr lang="de-DE" sz="1800" dirty="0"/>
              <a:t> </a:t>
            </a:r>
            <a:r>
              <a:rPr lang="de-DE" sz="1800" dirty="0" err="1"/>
              <a:t>company</a:t>
            </a:r>
            <a:r>
              <a:rPr lang="de-DE" sz="1800" dirty="0"/>
              <a:t> </a:t>
            </a:r>
            <a:r>
              <a:rPr lang="de-DE" sz="1800" dirty="0" err="1"/>
              <a:t>we</a:t>
            </a:r>
            <a:r>
              <a:rPr lang="de-DE" sz="1800" dirty="0"/>
              <a:t> </a:t>
            </a:r>
            <a:r>
              <a:rPr lang="de-DE" sz="1800" dirty="0" err="1"/>
              <a:t>know</a:t>
            </a:r>
            <a:r>
              <a:rPr lang="de-DE" sz="1800" dirty="0"/>
              <a:t> </a:t>
            </a:r>
            <a:r>
              <a:rPr lang="de-DE" sz="1800" dirty="0" err="1"/>
              <a:t>today</a:t>
            </a:r>
            <a:r>
              <a:rPr lang="de-DE" sz="1800" dirty="0"/>
              <a:t> </a:t>
            </a:r>
            <a:r>
              <a:rPr lang="de-DE" sz="1800" dirty="0" err="1"/>
              <a:t>as</a:t>
            </a:r>
            <a:r>
              <a:rPr lang="de-DE" sz="1800" dirty="0"/>
              <a:t> Daimler.</a:t>
            </a:r>
          </a:p>
          <a:p>
            <a:r>
              <a:rPr lang="de-DE" sz="1800" dirty="0" err="1"/>
              <a:t>When</a:t>
            </a:r>
            <a:r>
              <a:rPr lang="de-DE" sz="1800" dirty="0"/>
              <a:t> </a:t>
            </a:r>
            <a:r>
              <a:rPr lang="de-DE" sz="1800" dirty="0" err="1"/>
              <a:t>the</a:t>
            </a:r>
            <a:r>
              <a:rPr lang="de-DE" sz="1800" dirty="0"/>
              <a:t> </a:t>
            </a:r>
            <a:r>
              <a:rPr lang="de-DE" sz="1800" dirty="0" err="1"/>
              <a:t>first</a:t>
            </a:r>
            <a:r>
              <a:rPr lang="de-DE" sz="1800" dirty="0"/>
              <a:t> automobile was </a:t>
            </a:r>
            <a:r>
              <a:rPr lang="de-DE" sz="1800" dirty="0" err="1"/>
              <a:t>invented</a:t>
            </a:r>
            <a:r>
              <a:rPr lang="de-DE" sz="1800" dirty="0"/>
              <a:t>, </a:t>
            </a:r>
            <a:r>
              <a:rPr lang="de-DE" sz="1800" dirty="0" err="1"/>
              <a:t>people</a:t>
            </a:r>
            <a:r>
              <a:rPr lang="de-DE" sz="1800" dirty="0"/>
              <a:t> </a:t>
            </a:r>
            <a:r>
              <a:rPr lang="de-DE" sz="1800" dirty="0" err="1"/>
              <a:t>were</a:t>
            </a:r>
            <a:r>
              <a:rPr lang="de-DE" sz="1800" dirty="0"/>
              <a:t> </a:t>
            </a:r>
            <a:r>
              <a:rPr lang="de-DE" sz="1800" dirty="0" err="1"/>
              <a:t>very</a:t>
            </a:r>
            <a:r>
              <a:rPr lang="de-DE" sz="1800" dirty="0"/>
              <a:t> </a:t>
            </a:r>
            <a:r>
              <a:rPr lang="de-DE" sz="1800" dirty="0" err="1"/>
              <a:t>sceptical</a:t>
            </a:r>
            <a:r>
              <a:rPr lang="de-DE" sz="1800" dirty="0"/>
              <a:t> </a:t>
            </a:r>
            <a:r>
              <a:rPr lang="de-DE" sz="1800" dirty="0" err="1"/>
              <a:t>if</a:t>
            </a:r>
            <a:r>
              <a:rPr lang="de-DE" sz="1800" dirty="0"/>
              <a:t> </a:t>
            </a:r>
            <a:r>
              <a:rPr lang="de-DE" sz="1800" dirty="0" err="1"/>
              <a:t>this</a:t>
            </a:r>
            <a:r>
              <a:rPr lang="de-DE" sz="1800" dirty="0"/>
              <a:t> </a:t>
            </a:r>
            <a:r>
              <a:rPr lang="de-DE" sz="1800" dirty="0" err="1"/>
              <a:t>technology</a:t>
            </a:r>
            <a:r>
              <a:rPr lang="de-DE" sz="1800" dirty="0"/>
              <a:t> will </a:t>
            </a:r>
            <a:r>
              <a:rPr lang="de-DE" sz="1800" dirty="0" err="1"/>
              <a:t>prevail</a:t>
            </a:r>
            <a:r>
              <a:rPr lang="de-DE" sz="1800" dirty="0"/>
              <a:t> in </a:t>
            </a:r>
            <a:r>
              <a:rPr lang="de-DE" sz="1800" dirty="0" err="1"/>
              <a:t>the</a:t>
            </a:r>
            <a:r>
              <a:rPr lang="de-DE" sz="1800" dirty="0"/>
              <a:t> </a:t>
            </a:r>
            <a:r>
              <a:rPr lang="de-DE" sz="1800" dirty="0" err="1"/>
              <a:t>future</a:t>
            </a:r>
            <a:r>
              <a:rPr lang="de-DE" sz="1800" dirty="0"/>
              <a:t>. Even </a:t>
            </a:r>
            <a:r>
              <a:rPr lang="de-DE" sz="1800" dirty="0" err="1"/>
              <a:t>the</a:t>
            </a:r>
            <a:r>
              <a:rPr lang="de-DE" sz="1800" dirty="0"/>
              <a:t> </a:t>
            </a:r>
            <a:r>
              <a:rPr lang="de-DE" sz="1800" dirty="0" err="1"/>
              <a:t>ruling</a:t>
            </a:r>
            <a:r>
              <a:rPr lang="de-DE" sz="1800" dirty="0"/>
              <a:t> Emperor Wilhelm I </a:t>
            </a:r>
            <a:r>
              <a:rPr lang="de-DE" sz="1800" dirty="0" err="1"/>
              <a:t>said</a:t>
            </a:r>
            <a:r>
              <a:rPr lang="de-DE" sz="1800" dirty="0"/>
              <a:t> </a:t>
            </a:r>
            <a:r>
              <a:rPr lang="de-DE" sz="1800" dirty="0" err="1"/>
              <a:t>that</a:t>
            </a:r>
            <a:r>
              <a:rPr lang="de-DE" sz="1800" dirty="0"/>
              <a:t> </a:t>
            </a:r>
            <a:r>
              <a:rPr lang="de-DE" sz="1800" dirty="0" err="1"/>
              <a:t>the</a:t>
            </a:r>
            <a:r>
              <a:rPr lang="de-DE" sz="1800" dirty="0"/>
              <a:t> automobile </a:t>
            </a:r>
            <a:r>
              <a:rPr lang="de-DE" sz="1800" dirty="0" err="1"/>
              <a:t>is</a:t>
            </a:r>
            <a:r>
              <a:rPr lang="de-DE" sz="1800" dirty="0"/>
              <a:t> </a:t>
            </a:r>
            <a:r>
              <a:rPr lang="de-DE" sz="1800" dirty="0" err="1"/>
              <a:t>only</a:t>
            </a:r>
            <a:r>
              <a:rPr lang="de-DE" sz="1800" dirty="0"/>
              <a:t> a </a:t>
            </a:r>
            <a:r>
              <a:rPr lang="de-DE" sz="1800" dirty="0" err="1"/>
              <a:t>temporary</a:t>
            </a:r>
            <a:r>
              <a:rPr lang="de-DE" sz="1800" dirty="0"/>
              <a:t> </a:t>
            </a:r>
            <a:r>
              <a:rPr lang="de-DE" sz="1800" dirty="0" err="1"/>
              <a:t>appearance</a:t>
            </a:r>
            <a:r>
              <a:rPr lang="de-DE" sz="1800" dirty="0"/>
              <a:t>. He </a:t>
            </a:r>
            <a:r>
              <a:rPr lang="de-DE" sz="1800" dirty="0" err="1"/>
              <a:t>believed</a:t>
            </a:r>
            <a:r>
              <a:rPr lang="de-DE" sz="1800" dirty="0"/>
              <a:t> in </a:t>
            </a:r>
            <a:r>
              <a:rPr lang="de-DE" sz="1800" dirty="0" err="1"/>
              <a:t>horses</a:t>
            </a:r>
            <a:r>
              <a:rPr lang="de-DE" sz="1800" dirty="0"/>
              <a:t> </a:t>
            </a:r>
            <a:r>
              <a:rPr lang="de-DE" sz="1800" dirty="0" err="1"/>
              <a:t>as</a:t>
            </a:r>
            <a:r>
              <a:rPr lang="de-DE" sz="1800" dirty="0"/>
              <a:t> </a:t>
            </a:r>
            <a:r>
              <a:rPr lang="de-DE" sz="1800" dirty="0" err="1"/>
              <a:t>the</a:t>
            </a:r>
            <a:r>
              <a:rPr lang="de-DE" sz="1800" dirty="0"/>
              <a:t> </a:t>
            </a:r>
            <a:r>
              <a:rPr lang="de-DE" sz="1800" dirty="0" err="1"/>
              <a:t>main</a:t>
            </a:r>
            <a:r>
              <a:rPr lang="de-DE" sz="1800" dirty="0"/>
              <a:t> </a:t>
            </a:r>
            <a:r>
              <a:rPr lang="de-DE" sz="1800" dirty="0" err="1"/>
              <a:t>mean</a:t>
            </a:r>
            <a:r>
              <a:rPr lang="de-DE" sz="1800" dirty="0"/>
              <a:t> </a:t>
            </a:r>
            <a:r>
              <a:rPr lang="de-DE" sz="1800" dirty="0" err="1"/>
              <a:t>of</a:t>
            </a:r>
            <a:r>
              <a:rPr lang="de-DE" sz="1800" dirty="0"/>
              <a:t> </a:t>
            </a:r>
            <a:r>
              <a:rPr lang="de-DE" sz="1800" dirty="0" err="1"/>
              <a:t>transport</a:t>
            </a:r>
            <a:r>
              <a:rPr lang="de-DE" sz="1800" dirty="0"/>
              <a:t>. In </a:t>
            </a:r>
            <a:r>
              <a:rPr lang="de-DE" sz="1800" dirty="0" err="1"/>
              <a:t>the</a:t>
            </a:r>
            <a:r>
              <a:rPr lang="de-DE" sz="1800" dirty="0"/>
              <a:t> </a:t>
            </a:r>
            <a:r>
              <a:rPr lang="de-DE" sz="1800" dirty="0" err="1"/>
              <a:t>beginning</a:t>
            </a:r>
            <a:r>
              <a:rPr lang="de-DE" sz="1800" dirty="0"/>
              <a:t>, automobiles </a:t>
            </a:r>
            <a:r>
              <a:rPr lang="de-DE" sz="1800" dirty="0" err="1"/>
              <a:t>were</a:t>
            </a:r>
            <a:r>
              <a:rPr lang="de-DE" sz="1800" dirty="0"/>
              <a:t> </a:t>
            </a:r>
            <a:r>
              <a:rPr lang="de-DE" sz="1800" dirty="0" err="1"/>
              <a:t>being</a:t>
            </a:r>
            <a:r>
              <a:rPr lang="de-DE" sz="1800" dirty="0"/>
              <a:t> </a:t>
            </a:r>
            <a:r>
              <a:rPr lang="de-DE" sz="1800" dirty="0" err="1"/>
              <a:t>promoted</a:t>
            </a:r>
            <a:r>
              <a:rPr lang="de-DE" sz="1800" dirty="0"/>
              <a:t> </a:t>
            </a:r>
            <a:r>
              <a:rPr lang="de-DE" sz="1800" dirty="0" err="1"/>
              <a:t>as</a:t>
            </a:r>
            <a:r>
              <a:rPr lang="de-DE" sz="1800" dirty="0"/>
              <a:t> </a:t>
            </a:r>
            <a:r>
              <a:rPr lang="de-DE" sz="1800" dirty="0" err="1"/>
              <a:t>being</a:t>
            </a:r>
            <a:r>
              <a:rPr lang="de-DE" sz="1800" dirty="0"/>
              <a:t> </a:t>
            </a:r>
            <a:r>
              <a:rPr lang="de-DE" sz="1800" dirty="0" err="1"/>
              <a:t>more</a:t>
            </a:r>
            <a:r>
              <a:rPr lang="de-DE" sz="1800" dirty="0"/>
              <a:t> </a:t>
            </a:r>
            <a:r>
              <a:rPr lang="de-DE" sz="1800" dirty="0" err="1"/>
              <a:t>environmentally</a:t>
            </a:r>
            <a:r>
              <a:rPr lang="de-DE" sz="1800" dirty="0"/>
              <a:t> </a:t>
            </a:r>
            <a:r>
              <a:rPr lang="de-DE" sz="1800" dirty="0" err="1"/>
              <a:t>friendly</a:t>
            </a:r>
            <a:r>
              <a:rPr lang="de-DE" sz="1800" dirty="0"/>
              <a:t> </a:t>
            </a:r>
            <a:r>
              <a:rPr lang="de-DE" sz="1800" dirty="0" err="1"/>
              <a:t>than</a:t>
            </a:r>
            <a:r>
              <a:rPr lang="de-DE" sz="1800" dirty="0"/>
              <a:t> </a:t>
            </a:r>
            <a:r>
              <a:rPr lang="de-DE" sz="1800" dirty="0" err="1"/>
              <a:t>horses</a:t>
            </a:r>
            <a:r>
              <a:rPr lang="de-DE" sz="1800" dirty="0"/>
              <a:t>, </a:t>
            </a:r>
            <a:r>
              <a:rPr lang="de-DE" sz="1800" dirty="0" err="1"/>
              <a:t>since</a:t>
            </a:r>
            <a:r>
              <a:rPr lang="de-DE" sz="1800" dirty="0"/>
              <a:t> </a:t>
            </a:r>
            <a:r>
              <a:rPr lang="de-DE" sz="1800" dirty="0" err="1"/>
              <a:t>the</a:t>
            </a:r>
            <a:r>
              <a:rPr lang="de-DE" sz="1800" dirty="0"/>
              <a:t> </a:t>
            </a:r>
            <a:r>
              <a:rPr lang="de-DE" sz="1800" dirty="0" err="1"/>
              <a:t>streets</a:t>
            </a:r>
            <a:r>
              <a:rPr lang="de-DE" sz="1800" dirty="0"/>
              <a:t> </a:t>
            </a:r>
            <a:r>
              <a:rPr lang="de-DE" sz="1800" dirty="0" err="1"/>
              <a:t>were</a:t>
            </a:r>
            <a:r>
              <a:rPr lang="de-DE" sz="1800" dirty="0"/>
              <a:t> not </a:t>
            </a:r>
            <a:r>
              <a:rPr lang="de-DE" sz="1800" dirty="0" err="1"/>
              <a:t>polluted</a:t>
            </a:r>
            <a:r>
              <a:rPr lang="de-DE" sz="1800" dirty="0"/>
              <a:t> </a:t>
            </a:r>
            <a:r>
              <a:rPr lang="de-DE" sz="1800" dirty="0" err="1"/>
              <a:t>by</a:t>
            </a:r>
            <a:r>
              <a:rPr lang="de-DE" sz="1800" dirty="0"/>
              <a:t> </a:t>
            </a:r>
            <a:r>
              <a:rPr lang="de-DE" sz="1800" dirty="0" err="1"/>
              <a:t>horse</a:t>
            </a:r>
            <a:r>
              <a:rPr lang="de-DE" sz="1800" dirty="0"/>
              <a:t> </a:t>
            </a:r>
            <a:r>
              <a:rPr lang="de-DE" sz="1800" dirty="0" err="1"/>
              <a:t>dung</a:t>
            </a:r>
            <a:r>
              <a:rPr lang="de-DE" sz="1800" dirty="0"/>
              <a:t>. </a:t>
            </a:r>
            <a:r>
              <a:rPr lang="de-DE" sz="1800" dirty="0" err="1"/>
              <a:t>Nowadays</a:t>
            </a:r>
            <a:r>
              <a:rPr lang="de-DE" sz="1800" dirty="0"/>
              <a:t> </a:t>
            </a:r>
            <a:r>
              <a:rPr lang="de-DE" sz="1800" dirty="0" err="1"/>
              <a:t>the</a:t>
            </a:r>
            <a:r>
              <a:rPr lang="de-DE" sz="1800" dirty="0"/>
              <a:t> </a:t>
            </a:r>
            <a:r>
              <a:rPr lang="de-DE" sz="1800" dirty="0" err="1"/>
              <a:t>next</a:t>
            </a:r>
            <a:r>
              <a:rPr lang="de-DE" sz="1800" dirty="0"/>
              <a:t> </a:t>
            </a:r>
            <a:r>
              <a:rPr lang="de-DE" sz="1800" dirty="0" err="1"/>
              <a:t>challenge</a:t>
            </a:r>
            <a:r>
              <a:rPr lang="de-DE" sz="1800" dirty="0"/>
              <a:t> </a:t>
            </a:r>
            <a:r>
              <a:rPr lang="de-DE" sz="1800" dirty="0" err="1"/>
              <a:t>is</a:t>
            </a:r>
            <a:r>
              <a:rPr lang="de-DE" sz="1800" dirty="0"/>
              <a:t> </a:t>
            </a:r>
            <a:r>
              <a:rPr lang="de-DE" sz="1800" dirty="0" err="1"/>
              <a:t>that</a:t>
            </a:r>
            <a:r>
              <a:rPr lang="de-DE" sz="1800" dirty="0"/>
              <a:t> </a:t>
            </a:r>
            <a:r>
              <a:rPr lang="de-DE" sz="1800" dirty="0" err="1"/>
              <a:t>cars</a:t>
            </a:r>
            <a:r>
              <a:rPr lang="de-DE" sz="1800" dirty="0"/>
              <a:t> </a:t>
            </a:r>
            <a:r>
              <a:rPr lang="de-DE" sz="1800" dirty="0" err="1"/>
              <a:t>are</a:t>
            </a:r>
            <a:r>
              <a:rPr lang="de-DE" sz="1800" dirty="0"/>
              <a:t> </a:t>
            </a:r>
            <a:r>
              <a:rPr lang="de-DE" sz="1800" dirty="0" err="1"/>
              <a:t>faced</a:t>
            </a:r>
            <a:r>
              <a:rPr lang="de-DE" sz="1800" dirty="0"/>
              <a:t> </a:t>
            </a:r>
            <a:r>
              <a:rPr lang="de-DE" sz="1800" dirty="0" err="1"/>
              <a:t>with</a:t>
            </a:r>
            <a:r>
              <a:rPr lang="de-DE" sz="1800" dirty="0"/>
              <a:t> </a:t>
            </a:r>
            <a:r>
              <a:rPr lang="de-DE" sz="1800" dirty="0" err="1"/>
              <a:t>scepticism</a:t>
            </a:r>
            <a:r>
              <a:rPr lang="de-DE" sz="1800" dirty="0"/>
              <a:t> due </a:t>
            </a:r>
            <a:r>
              <a:rPr lang="de-DE" sz="1800" dirty="0" err="1"/>
              <a:t>to</a:t>
            </a:r>
            <a:r>
              <a:rPr lang="de-DE" sz="1800" dirty="0"/>
              <a:t> </a:t>
            </a:r>
            <a:r>
              <a:rPr lang="de-DE" sz="1800" dirty="0" err="1"/>
              <a:t>the</a:t>
            </a:r>
            <a:r>
              <a:rPr lang="de-DE" sz="1800" dirty="0"/>
              <a:t> </a:t>
            </a:r>
            <a:r>
              <a:rPr lang="de-DE" sz="1800" dirty="0" err="1"/>
              <a:t>emission</a:t>
            </a:r>
            <a:r>
              <a:rPr lang="de-DE" sz="1800" dirty="0"/>
              <a:t> </a:t>
            </a:r>
            <a:r>
              <a:rPr lang="de-DE" sz="1800" dirty="0" err="1"/>
              <a:t>of</a:t>
            </a:r>
            <a:r>
              <a:rPr lang="de-DE" sz="1800" dirty="0"/>
              <a:t> </a:t>
            </a:r>
            <a:r>
              <a:rPr lang="de-DE" sz="1800" dirty="0" err="1"/>
              <a:t>particulate</a:t>
            </a:r>
            <a:r>
              <a:rPr lang="de-DE" sz="1800" dirty="0"/>
              <a:t> matter and </a:t>
            </a:r>
            <a:r>
              <a:rPr lang="de-DE" sz="1800" dirty="0" err="1"/>
              <a:t>nitrogen</a:t>
            </a:r>
            <a:r>
              <a:rPr lang="de-DE" sz="1800" dirty="0"/>
              <a:t> </a:t>
            </a:r>
            <a:r>
              <a:rPr lang="de-DE" sz="1800" dirty="0" err="1"/>
              <a:t>dioxide</a:t>
            </a:r>
            <a:r>
              <a:rPr lang="de-DE" sz="1800" dirty="0"/>
              <a:t>. So, </a:t>
            </a:r>
            <a:r>
              <a:rPr lang="de-DE" sz="1800" dirty="0" err="1"/>
              <a:t>we</a:t>
            </a:r>
            <a:r>
              <a:rPr lang="de-DE" sz="1800" dirty="0"/>
              <a:t> </a:t>
            </a:r>
            <a:r>
              <a:rPr lang="de-DE" sz="1800" dirty="0" err="1"/>
              <a:t>are</a:t>
            </a:r>
            <a:r>
              <a:rPr lang="de-DE" sz="1800" dirty="0"/>
              <a:t> at a </a:t>
            </a:r>
            <a:r>
              <a:rPr lang="de-DE" sz="1800" dirty="0" err="1"/>
              <a:t>similar</a:t>
            </a:r>
            <a:r>
              <a:rPr lang="de-DE" sz="1800" dirty="0"/>
              <a:t> </a:t>
            </a:r>
            <a:r>
              <a:rPr lang="de-DE" sz="1800" dirty="0" err="1"/>
              <a:t>point</a:t>
            </a:r>
            <a:r>
              <a:rPr lang="de-DE" sz="1800" dirty="0"/>
              <a:t> </a:t>
            </a:r>
            <a:r>
              <a:rPr lang="de-DE" sz="1800" dirty="0" err="1"/>
              <a:t>as</a:t>
            </a:r>
            <a:r>
              <a:rPr lang="de-DE" sz="1800" dirty="0"/>
              <a:t> </a:t>
            </a:r>
            <a:r>
              <a:rPr lang="de-DE" sz="1800" dirty="0" err="1"/>
              <a:t>when</a:t>
            </a:r>
            <a:r>
              <a:rPr lang="de-DE" sz="1800" dirty="0"/>
              <a:t> </a:t>
            </a:r>
            <a:r>
              <a:rPr lang="de-DE" sz="1800" dirty="0" err="1"/>
              <a:t>the</a:t>
            </a:r>
            <a:r>
              <a:rPr lang="de-DE" sz="1800" dirty="0"/>
              <a:t> automobile was </a:t>
            </a:r>
            <a:r>
              <a:rPr lang="de-DE" sz="1800" dirty="0" err="1"/>
              <a:t>invented</a:t>
            </a:r>
            <a:r>
              <a:rPr lang="de-DE" sz="1800" dirty="0"/>
              <a:t> due </a:t>
            </a:r>
            <a:r>
              <a:rPr lang="de-DE" sz="1800" dirty="0" err="1"/>
              <a:t>to</a:t>
            </a:r>
            <a:r>
              <a:rPr lang="de-DE" sz="1800" dirty="0"/>
              <a:t> </a:t>
            </a:r>
            <a:r>
              <a:rPr lang="de-DE" sz="1800" dirty="0" err="1"/>
              <a:t>the</a:t>
            </a:r>
            <a:r>
              <a:rPr lang="de-DE" sz="1800" dirty="0"/>
              <a:t> environmental </a:t>
            </a:r>
            <a:r>
              <a:rPr lang="de-DE" sz="1800" dirty="0" err="1"/>
              <a:t>challenges</a:t>
            </a:r>
            <a:r>
              <a:rPr lang="de-DE" sz="1800" dirty="0"/>
              <a:t> </a:t>
            </a:r>
            <a:r>
              <a:rPr lang="de-DE" sz="1800" dirty="0" err="1"/>
              <a:t>of</a:t>
            </a:r>
            <a:r>
              <a:rPr lang="de-DE" sz="1800" dirty="0"/>
              <a:t> </a:t>
            </a:r>
            <a:r>
              <a:rPr lang="de-DE" sz="1800" dirty="0" err="1"/>
              <a:t>transport</a:t>
            </a:r>
            <a:r>
              <a:rPr lang="de-DE" sz="1800" dirty="0"/>
              <a:t>.</a:t>
            </a:r>
          </a:p>
          <a:p>
            <a:endParaRPr lang="de-DE" sz="1800" dirty="0"/>
          </a:p>
          <a:p>
            <a:r>
              <a:rPr lang="de-DE" sz="1800" dirty="0"/>
              <a:t>I am </a:t>
            </a:r>
            <a:r>
              <a:rPr lang="de-DE" sz="1800" dirty="0" err="1"/>
              <a:t>certain</a:t>
            </a:r>
            <a:r>
              <a:rPr lang="de-DE" sz="1800" dirty="0"/>
              <a:t> </a:t>
            </a:r>
            <a:r>
              <a:rPr lang="de-DE" sz="1800" dirty="0" err="1"/>
              <a:t>that</a:t>
            </a:r>
            <a:r>
              <a:rPr lang="de-DE" sz="1800" dirty="0"/>
              <a:t> </a:t>
            </a:r>
            <a:r>
              <a:rPr lang="de-DE" sz="1800" dirty="0" err="1"/>
              <a:t>the</a:t>
            </a:r>
            <a:r>
              <a:rPr lang="de-DE" sz="1800" dirty="0"/>
              <a:t> </a:t>
            </a:r>
            <a:r>
              <a:rPr lang="de-DE" sz="1800" dirty="0" err="1"/>
              <a:t>car</a:t>
            </a:r>
            <a:r>
              <a:rPr lang="de-DE" sz="1800" dirty="0"/>
              <a:t> still </a:t>
            </a:r>
            <a:r>
              <a:rPr lang="de-DE" sz="1800" dirty="0" err="1"/>
              <a:t>provides</a:t>
            </a:r>
            <a:r>
              <a:rPr lang="de-DE" sz="1800" dirty="0"/>
              <a:t> </a:t>
            </a:r>
            <a:r>
              <a:rPr lang="de-DE" sz="1800" dirty="0" err="1"/>
              <a:t>the</a:t>
            </a:r>
            <a:r>
              <a:rPr lang="de-DE" sz="1800" dirty="0"/>
              <a:t> </a:t>
            </a:r>
            <a:r>
              <a:rPr lang="de-DE" sz="1800" dirty="0" err="1"/>
              <a:t>best</a:t>
            </a:r>
            <a:r>
              <a:rPr lang="de-DE" sz="1800" dirty="0"/>
              <a:t> </a:t>
            </a:r>
            <a:r>
              <a:rPr lang="de-DE" sz="1800" dirty="0" err="1"/>
              <a:t>mean</a:t>
            </a:r>
            <a:r>
              <a:rPr lang="de-DE" sz="1800" dirty="0"/>
              <a:t> </a:t>
            </a:r>
            <a:r>
              <a:rPr lang="de-DE" sz="1800" dirty="0" err="1"/>
              <a:t>of</a:t>
            </a:r>
            <a:r>
              <a:rPr lang="de-DE" sz="1800" dirty="0"/>
              <a:t> </a:t>
            </a:r>
            <a:r>
              <a:rPr lang="de-DE" sz="1800" dirty="0" err="1"/>
              <a:t>transport</a:t>
            </a:r>
            <a:r>
              <a:rPr lang="de-DE" sz="1800" dirty="0"/>
              <a:t> </a:t>
            </a:r>
            <a:r>
              <a:rPr lang="de-DE" sz="1800" dirty="0" err="1"/>
              <a:t>for</a:t>
            </a:r>
            <a:r>
              <a:rPr lang="de-DE" sz="1800" dirty="0"/>
              <a:t> </a:t>
            </a:r>
            <a:r>
              <a:rPr lang="de-DE" sz="1800" dirty="0" err="1"/>
              <a:t>every</a:t>
            </a:r>
            <a:r>
              <a:rPr lang="de-DE" sz="1800" dirty="0"/>
              <a:t> </a:t>
            </a:r>
            <a:r>
              <a:rPr lang="de-DE" sz="1800" dirty="0" err="1"/>
              <a:t>individual‘s</a:t>
            </a:r>
            <a:r>
              <a:rPr lang="de-DE" sz="1800" dirty="0"/>
              <a:t> </a:t>
            </a:r>
            <a:r>
              <a:rPr lang="de-DE" sz="1800" dirty="0" err="1"/>
              <a:t>needs</a:t>
            </a:r>
            <a:r>
              <a:rPr lang="de-DE" sz="1800" dirty="0"/>
              <a:t>. The </a:t>
            </a:r>
            <a:r>
              <a:rPr lang="de-DE" sz="1800" dirty="0" err="1"/>
              <a:t>key</a:t>
            </a:r>
            <a:r>
              <a:rPr lang="de-DE" sz="1800" dirty="0"/>
              <a:t> </a:t>
            </a:r>
            <a:r>
              <a:rPr lang="de-DE" sz="1800" dirty="0" err="1"/>
              <a:t>to</a:t>
            </a:r>
            <a:r>
              <a:rPr lang="de-DE" sz="1800" dirty="0"/>
              <a:t> deal </a:t>
            </a:r>
            <a:r>
              <a:rPr lang="de-DE" sz="1800" dirty="0" err="1"/>
              <a:t>with</a:t>
            </a:r>
            <a:r>
              <a:rPr lang="de-DE" sz="1800" dirty="0"/>
              <a:t> </a:t>
            </a:r>
            <a:r>
              <a:rPr lang="de-DE" sz="1800" dirty="0" err="1"/>
              <a:t>the</a:t>
            </a:r>
            <a:r>
              <a:rPr lang="de-DE" sz="1800" dirty="0"/>
              <a:t> </a:t>
            </a:r>
            <a:r>
              <a:rPr lang="de-DE" sz="1800" dirty="0" err="1"/>
              <a:t>current</a:t>
            </a:r>
            <a:r>
              <a:rPr lang="de-DE" sz="1800" dirty="0"/>
              <a:t> environmental </a:t>
            </a:r>
            <a:r>
              <a:rPr lang="de-DE" sz="1800" dirty="0" err="1"/>
              <a:t>challenges</a:t>
            </a:r>
            <a:r>
              <a:rPr lang="de-DE" sz="1800" dirty="0"/>
              <a:t> </a:t>
            </a:r>
            <a:r>
              <a:rPr lang="de-DE" sz="1800" dirty="0" err="1"/>
              <a:t>of</a:t>
            </a:r>
            <a:r>
              <a:rPr lang="de-DE" sz="1800" dirty="0"/>
              <a:t> </a:t>
            </a:r>
            <a:r>
              <a:rPr lang="de-DE" sz="1800" dirty="0" err="1"/>
              <a:t>today‘s</a:t>
            </a:r>
            <a:r>
              <a:rPr lang="de-DE" sz="1800" dirty="0"/>
              <a:t> </a:t>
            </a:r>
            <a:r>
              <a:rPr lang="de-DE" sz="1800" dirty="0" err="1"/>
              <a:t>cars</a:t>
            </a:r>
            <a:r>
              <a:rPr lang="de-DE" sz="1800" dirty="0"/>
              <a:t> </a:t>
            </a:r>
            <a:r>
              <a:rPr lang="de-DE" sz="1800" dirty="0" err="1"/>
              <a:t>is</a:t>
            </a:r>
            <a:r>
              <a:rPr lang="de-DE" sz="1800" dirty="0"/>
              <a:t> </a:t>
            </a:r>
            <a:r>
              <a:rPr lang="de-DE" sz="1800" dirty="0" err="1"/>
              <a:t>innovation</a:t>
            </a:r>
            <a:r>
              <a:rPr lang="de-DE" sz="1800" dirty="0"/>
              <a:t>! Innovation </a:t>
            </a:r>
            <a:r>
              <a:rPr lang="de-DE" sz="1800" dirty="0" err="1"/>
              <a:t>is</a:t>
            </a:r>
            <a:r>
              <a:rPr lang="de-DE" sz="1800" dirty="0"/>
              <a:t> </a:t>
            </a:r>
            <a:r>
              <a:rPr lang="de-DE" sz="1800" dirty="0" err="1"/>
              <a:t>part</a:t>
            </a:r>
            <a:r>
              <a:rPr lang="de-DE" sz="1800" dirty="0"/>
              <a:t> </a:t>
            </a:r>
            <a:r>
              <a:rPr lang="de-DE" sz="1800" dirty="0" err="1"/>
              <a:t>of</a:t>
            </a:r>
            <a:r>
              <a:rPr lang="de-DE" sz="1800" dirty="0"/>
              <a:t> </a:t>
            </a:r>
            <a:r>
              <a:rPr lang="de-DE" sz="1800" dirty="0" err="1"/>
              <a:t>our</a:t>
            </a:r>
            <a:r>
              <a:rPr lang="de-DE" sz="1800" dirty="0"/>
              <a:t> </a:t>
            </a:r>
            <a:r>
              <a:rPr lang="de-DE" sz="1800" dirty="0" err="1"/>
              <a:t>evolution</a:t>
            </a:r>
            <a:r>
              <a:rPr lang="de-DE" sz="1800" dirty="0"/>
              <a:t>, </a:t>
            </a:r>
            <a:r>
              <a:rPr lang="de-DE" sz="1800" dirty="0" err="1"/>
              <a:t>innovation</a:t>
            </a:r>
            <a:r>
              <a:rPr lang="de-DE" sz="1800" dirty="0"/>
              <a:t> </a:t>
            </a:r>
            <a:r>
              <a:rPr lang="de-DE" sz="1800" dirty="0" err="1"/>
              <a:t>is</a:t>
            </a:r>
            <a:r>
              <a:rPr lang="de-DE" sz="1800" dirty="0"/>
              <a:t> a </a:t>
            </a:r>
            <a:r>
              <a:rPr lang="de-DE" sz="1800" dirty="0" err="1"/>
              <a:t>process</a:t>
            </a:r>
            <a:r>
              <a:rPr lang="de-DE" sz="1800" dirty="0"/>
              <a:t> </a:t>
            </a:r>
            <a:r>
              <a:rPr lang="de-DE" sz="1800" dirty="0" err="1"/>
              <a:t>that</a:t>
            </a:r>
            <a:r>
              <a:rPr lang="de-DE" sz="1800" dirty="0"/>
              <a:t> </a:t>
            </a:r>
            <a:r>
              <a:rPr lang="de-DE" sz="1800" dirty="0" err="1"/>
              <a:t>is</a:t>
            </a:r>
            <a:r>
              <a:rPr lang="de-DE" sz="1800" dirty="0"/>
              <a:t> </a:t>
            </a:r>
            <a:r>
              <a:rPr lang="de-DE" sz="1800" dirty="0" err="1"/>
              <a:t>happening</a:t>
            </a:r>
            <a:r>
              <a:rPr lang="de-DE" sz="1800" dirty="0"/>
              <a:t> all </a:t>
            </a:r>
            <a:r>
              <a:rPr lang="de-DE" sz="1800" dirty="0" err="1"/>
              <a:t>the</a:t>
            </a:r>
            <a:r>
              <a:rPr lang="de-DE" sz="1800" dirty="0"/>
              <a:t> time. </a:t>
            </a:r>
            <a:r>
              <a:rPr lang="en-US" sz="1800" dirty="0"/>
              <a:t>So, we have to ask ourselves how can we make driving in a car more sustainable and more intelligent?</a:t>
            </a:r>
            <a:endParaRPr lang="de-DE" sz="1800"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85911-C3C8-4D92-B2ED-A802207325C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02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t>Two innovations will be the most prominent: Autonomous driving and electromobility. Both technologies combined will be the key future developments. E-mobility as a sustainable technology can mitigate air pollution and autonomous driving as an intelligent/smart technology can help to improve traffic flow and reduce congestion. In order to show their full potential, both innovations have to be suitable for everyday use. This is the main challenge right now. Moreover, it is also still questionable whether it will be a disruptive development or whether we solve today’s problems via innovation in a longer process.</a:t>
            </a:r>
          </a:p>
          <a:p>
            <a:endParaRPr lang="en-US"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85911-C3C8-4D92-B2ED-A802207325C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1230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t>Why is innovation part of our DNA? I would like to briefly explain our innovation structure to you:</a:t>
            </a:r>
          </a:p>
          <a:p>
            <a:r>
              <a:rPr lang="en-US" sz="1800" dirty="0"/>
              <a:t>In general, we have a close cooperation between science, education and companies in our region.</a:t>
            </a:r>
          </a:p>
          <a:p>
            <a:r>
              <a:rPr lang="en-US" sz="1800" dirty="0"/>
              <a:t>This is expressed in our vocational training that consists of a dual system of training: The apprentices are trained at the respective company and at special vocational schools. This ensures a close connection between education and the need of the companies.</a:t>
            </a:r>
          </a:p>
          <a:p>
            <a:r>
              <a:rPr lang="en-US" sz="1800" dirty="0"/>
              <a:t>For a higher degree of education, we also have a special dual university that provides scientific training at a university and at the same time, the students work at the cooperating company. This ensures a true application-oriented scientific education.</a:t>
            </a:r>
          </a:p>
          <a:p>
            <a:r>
              <a:rPr lang="en-US" sz="1800" dirty="0"/>
              <a:t>Therefore, the transfer of technology from research and science to the companies is naturally happening. Thus, new products can quickly be developed and launched on the market. This is a system we trust in.</a:t>
            </a:r>
          </a:p>
          <a:p>
            <a:r>
              <a:rPr lang="en-US" sz="1800" dirty="0"/>
              <a:t>In addition, the political level has to set the framework conditions so that innovation can unfold its full potentials. I would like to explain this to you in more detail with the example of the development of e-mobility.</a:t>
            </a:r>
          </a:p>
          <a:p>
            <a:br>
              <a:rPr lang="en-US" dirty="0"/>
            </a:br>
            <a:endParaRPr lang="en-US"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85911-C3C8-4D92-B2ED-A802207325C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7870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t>As local authorities, we have to guarantee that the framework conditions for the daily use of innovations are met. Concerning e-mobility, we believe that everyone should be able to find a fast charging station within ten minutes. So, everyone should be able to rely on a public charging infrastructure, similar to normal petrol stations. Therefore, we have created a master plan for a network of fast charging stations in the Stuttgart Region. Around 60 fast charging stations are required across the region which are then accessible within ten minutes for everyone. As a second step, we work together with the municipalities to apply for funding, in addition to activities from the private sector, to construct the charging stations.</a:t>
            </a:r>
          </a:p>
          <a:p>
            <a:r>
              <a:rPr lang="en-US" sz="1800" dirty="0"/>
              <a:t>We all have to work together to achieve this goal - politics, car manufacturers, electricity providers and network operators. After all, networking - in the truest sense of the word - plays a major role in the field of electromobility. If we then introduce a uniform system for charging the e-vehicles - for example, with easy payment options at each station via credit card - and further increase the range of electric cars, we have reached key milestones.</a:t>
            </a:r>
          </a:p>
          <a:p>
            <a:endParaRPr lang="de-DE" sz="1800" dirty="0"/>
          </a:p>
          <a:p>
            <a:endParaRPr lang="en-US" sz="1800" dirty="0"/>
          </a:p>
          <a:p>
            <a:r>
              <a:rPr lang="en-US" sz="1800" dirty="0"/>
              <a:t>To sum up, I hope that I could show you how innovation – especially in the automotive sector - has always been a key success factor of our region and we are committed that this historic path continues in the future.</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85911-C3C8-4D92-B2ED-A802207325C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6618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Titel 1-zeilig">
    <p:spTree>
      <p:nvGrpSpPr>
        <p:cNvPr id="1" name=""/>
        <p:cNvGrpSpPr/>
        <p:nvPr/>
      </p:nvGrpSpPr>
      <p:grpSpPr>
        <a:xfrm>
          <a:off x="0" y="0"/>
          <a:ext cx="0" cy="0"/>
          <a:chOff x="0" y="0"/>
          <a:chExt cx="0" cy="0"/>
        </a:xfrm>
      </p:grpSpPr>
      <p:cxnSp>
        <p:nvCxnSpPr>
          <p:cNvPr id="10" name="Gerade Verbindung 9"/>
          <p:cNvCxnSpPr/>
          <p:nvPr userDrawn="1"/>
        </p:nvCxnSpPr>
        <p:spPr>
          <a:xfrm>
            <a:off x="446400" y="108000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7" name="Grafik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0240" y="5797212"/>
            <a:ext cx="1287360" cy="796072"/>
          </a:xfrm>
          <a:prstGeom prst="rect">
            <a:avLst/>
          </a:prstGeom>
        </p:spPr>
      </p:pic>
      <p:sp>
        <p:nvSpPr>
          <p:cNvPr id="2" name="Titel 1"/>
          <p:cNvSpPr>
            <a:spLocks noGrp="1"/>
          </p:cNvSpPr>
          <p:nvPr>
            <p:ph type="ctrTitle" hasCustomPrompt="1"/>
          </p:nvPr>
        </p:nvSpPr>
        <p:spPr>
          <a:xfrm>
            <a:off x="446400" y="1103094"/>
            <a:ext cx="8251200" cy="612000"/>
          </a:xfrm>
        </p:spPr>
        <p:txBody>
          <a:bodyPr/>
          <a:lstStyle>
            <a:lvl1pPr>
              <a:defRPr sz="4000"/>
            </a:lvl1pPr>
          </a:lstStyle>
          <a:p>
            <a:r>
              <a:rPr lang="de-DE" dirty="0"/>
              <a:t>Titel der Präsentation</a:t>
            </a:r>
          </a:p>
        </p:txBody>
      </p:sp>
      <p:sp>
        <p:nvSpPr>
          <p:cNvPr id="3" name="Untertitel 2"/>
          <p:cNvSpPr>
            <a:spLocks noGrp="1"/>
          </p:cNvSpPr>
          <p:nvPr>
            <p:ph type="subTitle" idx="1" hasCustomPrompt="1"/>
          </p:nvPr>
        </p:nvSpPr>
        <p:spPr>
          <a:xfrm>
            <a:off x="446400" y="2147142"/>
            <a:ext cx="8251200" cy="288000"/>
          </a:xfrm>
        </p:spPr>
        <p:txBody>
          <a:bodyPr/>
          <a:lstStyle>
            <a:lvl1pPr marL="0" indent="0" algn="l">
              <a:lnSpc>
                <a:spcPct val="100000"/>
              </a:lnSpc>
              <a:spcBef>
                <a:spcPts val="0"/>
              </a:spcBef>
              <a:spcAft>
                <a:spcPts val="0"/>
              </a:spcAft>
              <a:buNone/>
              <a:defRPr sz="1800" b="1">
                <a:solidFill>
                  <a:schemeClr val="tx2"/>
                </a:solidFill>
              </a:defRPr>
            </a:lvl1pPr>
            <a:lvl2pPr marL="0" indent="0" algn="l">
              <a:lnSpc>
                <a:spcPct val="100000"/>
              </a:lnSpc>
              <a:spcBef>
                <a:spcPts val="0"/>
              </a:spcBef>
              <a:spcAft>
                <a:spcPts val="0"/>
              </a:spcAft>
              <a:buNone/>
              <a:defRPr sz="1800" b="1">
                <a:solidFill>
                  <a:schemeClr val="tx2"/>
                </a:solidFill>
              </a:defRPr>
            </a:lvl2pPr>
            <a:lvl3pPr marL="0" indent="0" algn="l">
              <a:lnSpc>
                <a:spcPct val="100000"/>
              </a:lnSpc>
              <a:spcBef>
                <a:spcPts val="0"/>
              </a:spcBef>
              <a:spcAft>
                <a:spcPts val="0"/>
              </a:spcAft>
              <a:buNone/>
              <a:defRPr sz="1800" b="1">
                <a:solidFill>
                  <a:schemeClr val="tx2"/>
                </a:solidFill>
              </a:defRPr>
            </a:lvl3pPr>
            <a:lvl4pPr marL="0" indent="0" algn="l">
              <a:lnSpc>
                <a:spcPct val="100000"/>
              </a:lnSpc>
              <a:spcBef>
                <a:spcPts val="0"/>
              </a:spcBef>
              <a:spcAft>
                <a:spcPts val="0"/>
              </a:spcAft>
              <a:buNone/>
              <a:defRPr sz="1800" b="1">
                <a:solidFill>
                  <a:schemeClr val="tx2"/>
                </a:solidFill>
              </a:defRPr>
            </a:lvl4pPr>
            <a:lvl5pPr marL="0" indent="0" algn="l">
              <a:lnSpc>
                <a:spcPct val="100000"/>
              </a:lnSpc>
              <a:spcBef>
                <a:spcPts val="0"/>
              </a:spcBef>
              <a:spcAft>
                <a:spcPts val="0"/>
              </a:spcAft>
              <a:buNone/>
              <a:defRPr sz="1800" b="1">
                <a:solidFill>
                  <a:schemeClr val="tx2"/>
                </a:solidFill>
              </a:defRPr>
            </a:lvl5pPr>
            <a:lvl6pPr marL="0" indent="0" algn="l">
              <a:lnSpc>
                <a:spcPct val="100000"/>
              </a:lnSpc>
              <a:spcBef>
                <a:spcPts val="0"/>
              </a:spcBef>
              <a:spcAft>
                <a:spcPts val="0"/>
              </a:spcAft>
              <a:buNone/>
              <a:defRPr sz="1800" b="1">
                <a:solidFill>
                  <a:schemeClr val="tx2"/>
                </a:solidFill>
              </a:defRPr>
            </a:lvl6pPr>
            <a:lvl7pPr marL="0" indent="0" algn="l">
              <a:lnSpc>
                <a:spcPct val="100000"/>
              </a:lnSpc>
              <a:spcBef>
                <a:spcPts val="0"/>
              </a:spcBef>
              <a:spcAft>
                <a:spcPts val="0"/>
              </a:spcAft>
              <a:buNone/>
              <a:defRPr sz="1800" b="1">
                <a:solidFill>
                  <a:schemeClr val="tx2"/>
                </a:solidFill>
              </a:defRPr>
            </a:lvl7pPr>
            <a:lvl8pPr marL="0" indent="0" algn="l">
              <a:lnSpc>
                <a:spcPct val="100000"/>
              </a:lnSpc>
              <a:spcBef>
                <a:spcPts val="0"/>
              </a:spcBef>
              <a:spcAft>
                <a:spcPts val="0"/>
              </a:spcAft>
              <a:buNone/>
              <a:defRPr sz="1800" b="1">
                <a:solidFill>
                  <a:schemeClr val="tx2"/>
                </a:solidFill>
              </a:defRPr>
            </a:lvl8pPr>
            <a:lvl9pPr marL="0" indent="0" algn="l">
              <a:lnSpc>
                <a:spcPct val="100000"/>
              </a:lnSpc>
              <a:spcBef>
                <a:spcPts val="0"/>
              </a:spcBef>
              <a:spcAft>
                <a:spcPts val="0"/>
              </a:spcAft>
              <a:buNone/>
              <a:defRPr sz="1800" b="1">
                <a:solidFill>
                  <a:schemeClr val="tx2"/>
                </a:solidFill>
              </a:defRPr>
            </a:lvl9pPr>
          </a:lstStyle>
          <a:p>
            <a:pPr lvl="0"/>
            <a:r>
              <a:rPr lang="de-DE" dirty="0"/>
              <a:t>Vorname Nachname</a:t>
            </a:r>
          </a:p>
        </p:txBody>
      </p:sp>
      <p:sp>
        <p:nvSpPr>
          <p:cNvPr id="7" name="Datumsplatzhalter 6"/>
          <p:cNvSpPr>
            <a:spLocks noGrp="1"/>
          </p:cNvSpPr>
          <p:nvPr>
            <p:ph type="dt" sz="half" idx="10"/>
          </p:nvPr>
        </p:nvSpPr>
        <p:spPr>
          <a:xfrm>
            <a:off x="446400" y="2444698"/>
            <a:ext cx="8251200" cy="288000"/>
          </a:xfrm>
          <a:prstGeom prst="rect">
            <a:avLst/>
          </a:prstGeom>
        </p:spPr>
        <p:txBody>
          <a:bodyPr lIns="0" tIns="0" rIns="0" bIns="0"/>
          <a:lstStyle>
            <a:lvl1pPr>
              <a:defRPr sz="1800" b="1" i="0">
                <a:solidFill>
                  <a:schemeClr val="tx2"/>
                </a:solidFill>
              </a:defRPr>
            </a:lvl1pPr>
          </a:lstStyle>
          <a:p>
            <a:fld id="{6F2554D9-04D1-4235-BC45-BB68AA97C51D}" type="datetime4">
              <a:rPr lang="de-DE" smtClean="0"/>
              <a:t>24. Juni 2019</a:t>
            </a:fld>
            <a:endParaRPr lang="de-DE" dirty="0"/>
          </a:p>
        </p:txBody>
      </p:sp>
      <p:cxnSp>
        <p:nvCxnSpPr>
          <p:cNvPr id="11" name="Gerade Verbindung 10"/>
          <p:cNvCxnSpPr/>
          <p:nvPr userDrawn="1"/>
        </p:nvCxnSpPr>
        <p:spPr>
          <a:xfrm>
            <a:off x="446400" y="172800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2" name="Untertitel 2"/>
          <p:cNvSpPr txBox="1">
            <a:spLocks/>
          </p:cNvSpPr>
          <p:nvPr userDrawn="1"/>
        </p:nvSpPr>
        <p:spPr>
          <a:xfrm>
            <a:off x="446400" y="6426884"/>
            <a:ext cx="2340000" cy="252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7pPr>
            <a:lvl8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9pPr>
          </a:lstStyle>
          <a:p>
            <a:pPr lvl="0"/>
            <a:r>
              <a:rPr lang="de-DE" sz="1400" i="1" dirty="0"/>
              <a:t>www.region-stuttgart.org</a:t>
            </a:r>
          </a:p>
        </p:txBody>
      </p:sp>
      <p:sp>
        <p:nvSpPr>
          <p:cNvPr id="14" name="Bildplatzhalter 13"/>
          <p:cNvSpPr>
            <a:spLocks noGrp="1"/>
          </p:cNvSpPr>
          <p:nvPr>
            <p:ph type="pic" sz="quarter" idx="11" hasCustomPrompt="1"/>
          </p:nvPr>
        </p:nvSpPr>
        <p:spPr>
          <a:xfrm>
            <a:off x="460374" y="3653280"/>
            <a:ext cx="2686745" cy="1698840"/>
          </a:xfrm>
          <a:noFill/>
        </p:spPr>
        <p:txBody>
          <a:bodyPr/>
          <a:lstStyle>
            <a:lvl1pPr algn="ctr">
              <a:defRPr/>
            </a:lvl1pPr>
          </a:lstStyle>
          <a:p>
            <a:br>
              <a:rPr lang="de-DE" dirty="0"/>
            </a:br>
            <a:r>
              <a:rPr lang="de-DE" dirty="0"/>
              <a:t>Bild einfügen</a:t>
            </a:r>
          </a:p>
        </p:txBody>
      </p:sp>
      <p:sp>
        <p:nvSpPr>
          <p:cNvPr id="15" name="Bildplatzhalter 13"/>
          <p:cNvSpPr>
            <a:spLocks noGrp="1"/>
          </p:cNvSpPr>
          <p:nvPr>
            <p:ph type="pic" sz="quarter" idx="12" hasCustomPrompt="1"/>
          </p:nvPr>
        </p:nvSpPr>
        <p:spPr>
          <a:xfrm>
            <a:off x="3222540" y="3653280"/>
            <a:ext cx="2700720" cy="1698840"/>
          </a:xfrm>
          <a:noFill/>
        </p:spPr>
        <p:txBody>
          <a:bodyPr/>
          <a:lstStyle>
            <a:lvl1pPr algn="ctr">
              <a:defRPr/>
            </a:lvl1pPr>
          </a:lstStyle>
          <a:p>
            <a:br>
              <a:rPr lang="de-DE" dirty="0"/>
            </a:br>
            <a:r>
              <a:rPr lang="de-DE" dirty="0"/>
              <a:t>Bild einfügen</a:t>
            </a:r>
          </a:p>
        </p:txBody>
      </p:sp>
      <p:sp>
        <p:nvSpPr>
          <p:cNvPr id="16" name="Bildplatzhalter 13"/>
          <p:cNvSpPr>
            <a:spLocks noGrp="1"/>
          </p:cNvSpPr>
          <p:nvPr>
            <p:ph type="pic" sz="quarter" idx="13" hasCustomPrompt="1"/>
          </p:nvPr>
        </p:nvSpPr>
        <p:spPr>
          <a:xfrm>
            <a:off x="5998680" y="3653280"/>
            <a:ext cx="2700720" cy="1698840"/>
          </a:xfrm>
        </p:spPr>
        <p:txBody>
          <a:bodyPr/>
          <a:lstStyle>
            <a:lvl1pPr algn="ctr">
              <a:defRPr/>
            </a:lvl1pPr>
          </a:lstStyle>
          <a:p>
            <a:br>
              <a:rPr lang="de-DE" dirty="0"/>
            </a:br>
            <a:r>
              <a:rPr lang="de-DE" dirty="0"/>
              <a:t>Bild einfügen</a:t>
            </a:r>
          </a:p>
        </p:txBody>
      </p:sp>
      <p:sp>
        <p:nvSpPr>
          <p:cNvPr id="42" name="Textplatzhalter 5"/>
          <p:cNvSpPr>
            <a:spLocks noGrp="1"/>
          </p:cNvSpPr>
          <p:nvPr>
            <p:ph type="body" sz="quarter" idx="14" hasCustomPrompt="1"/>
          </p:nvPr>
        </p:nvSpPr>
        <p:spPr>
          <a:xfrm rot="16200000">
            <a:off x="2229272" y="4432149"/>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43" name="Textplatzhalter 5"/>
          <p:cNvSpPr>
            <a:spLocks noGrp="1"/>
          </p:cNvSpPr>
          <p:nvPr>
            <p:ph type="body" sz="quarter" idx="15" hasCustomPrompt="1"/>
          </p:nvPr>
        </p:nvSpPr>
        <p:spPr>
          <a:xfrm rot="16200000">
            <a:off x="5001291" y="4432149"/>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71" name="Textplatzhalter 5"/>
          <p:cNvSpPr>
            <a:spLocks noGrp="1"/>
          </p:cNvSpPr>
          <p:nvPr>
            <p:ph type="body" sz="quarter" idx="16" hasCustomPrompt="1"/>
          </p:nvPr>
        </p:nvSpPr>
        <p:spPr>
          <a:xfrm rot="16200000">
            <a:off x="7778650" y="4432149"/>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grpSp>
        <p:nvGrpSpPr>
          <p:cNvPr id="72" name="Gruppieren 71"/>
          <p:cNvGrpSpPr/>
          <p:nvPr userDrawn="1"/>
        </p:nvGrpSpPr>
        <p:grpSpPr>
          <a:xfrm>
            <a:off x="-1908000" y="-432002"/>
            <a:ext cx="11880000" cy="7722002"/>
            <a:chOff x="-1908000" y="-432002"/>
            <a:chExt cx="11880000" cy="7722002"/>
          </a:xfrm>
        </p:grpSpPr>
        <p:grpSp>
          <p:nvGrpSpPr>
            <p:cNvPr id="73" name="Gruppieren 72"/>
            <p:cNvGrpSpPr/>
            <p:nvPr userDrawn="1"/>
          </p:nvGrpSpPr>
          <p:grpSpPr>
            <a:xfrm>
              <a:off x="-828001" y="5940963"/>
              <a:ext cx="720001" cy="358832"/>
              <a:chOff x="-828001" y="5940963"/>
              <a:chExt cx="720001" cy="358832"/>
            </a:xfrm>
          </p:grpSpPr>
          <p:cxnSp>
            <p:nvCxnSpPr>
              <p:cNvPr id="95" name="Gerade Verbindung 94"/>
              <p:cNvCxnSpPr/>
              <p:nvPr userDrawn="1"/>
            </p:nvCxnSpPr>
            <p:spPr>
              <a:xfrm>
                <a:off x="-432000" y="629979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6" name="Textfeld 95"/>
              <p:cNvSpPr txBox="1"/>
              <p:nvPr userDrawn="1"/>
            </p:nvSpPr>
            <p:spPr>
              <a:xfrm>
                <a:off x="-828001" y="5940963"/>
                <a:ext cx="720000" cy="324000"/>
              </a:xfrm>
              <a:prstGeom prst="rect">
                <a:avLst/>
              </a:prstGeom>
              <a:noFill/>
            </p:spPr>
            <p:txBody>
              <a:bodyPr wrap="square" lIns="0" tIns="0" rIns="0" bIns="0" rtlCol="0" anchor="b"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17,52</a:t>
                </a:r>
              </a:p>
            </p:txBody>
          </p:sp>
        </p:grpSp>
        <p:grpSp>
          <p:nvGrpSpPr>
            <p:cNvPr id="74" name="Gruppieren 73"/>
            <p:cNvGrpSpPr/>
            <p:nvPr userDrawn="1"/>
          </p:nvGrpSpPr>
          <p:grpSpPr>
            <a:xfrm>
              <a:off x="7938000" y="6966000"/>
              <a:ext cx="756738" cy="324000"/>
              <a:chOff x="7938000" y="6966000"/>
              <a:chExt cx="756738" cy="324000"/>
            </a:xfrm>
          </p:grpSpPr>
          <p:cxnSp>
            <p:nvCxnSpPr>
              <p:cNvPr id="93" name="Gerade Verbindung 92"/>
              <p:cNvCxnSpPr/>
              <p:nvPr userDrawn="1"/>
            </p:nvCxnSpPr>
            <p:spPr>
              <a:xfrm>
                <a:off x="8694738" y="6966000"/>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4" name="Textfeld 93"/>
              <p:cNvSpPr txBox="1"/>
              <p:nvPr userDrawn="1"/>
            </p:nvSpPr>
            <p:spPr>
              <a:xfrm>
                <a:off x="7938000" y="6966000"/>
                <a:ext cx="720000" cy="324000"/>
              </a:xfrm>
              <a:prstGeom prst="rect">
                <a:avLst/>
              </a:prstGeom>
              <a:noFill/>
            </p:spPr>
            <p:txBody>
              <a:bodyPr wrap="square" lIns="0" tIns="0" rIns="0" bIns="0" rtlCol="0" anchor="t"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p:txBody>
          </p:sp>
        </p:grpSp>
        <p:grpSp>
          <p:nvGrpSpPr>
            <p:cNvPr id="75" name="Gruppieren 74"/>
            <p:cNvGrpSpPr/>
            <p:nvPr userDrawn="1"/>
          </p:nvGrpSpPr>
          <p:grpSpPr>
            <a:xfrm>
              <a:off x="9252000" y="1115219"/>
              <a:ext cx="720000" cy="5183836"/>
              <a:chOff x="9252000" y="1115219"/>
              <a:chExt cx="720000" cy="5183836"/>
            </a:xfrm>
          </p:grpSpPr>
          <p:sp>
            <p:nvSpPr>
              <p:cNvPr id="89" name="Textfeld 88"/>
              <p:cNvSpPr txBox="1"/>
              <p:nvPr userDrawn="1"/>
            </p:nvSpPr>
            <p:spPr>
              <a:xfrm>
                <a:off x="9252000" y="1152381"/>
                <a:ext cx="720000" cy="324000"/>
              </a:xfrm>
              <a:prstGeom prst="rect">
                <a:avLst/>
              </a:prstGeom>
              <a:noFill/>
            </p:spPr>
            <p:txBody>
              <a:bodyPr wrap="squar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03,80 cm</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06,40</a:t>
                </a:r>
              </a:p>
            </p:txBody>
          </p:sp>
          <p:cxnSp>
            <p:nvCxnSpPr>
              <p:cNvPr id="90" name="Gerade Verbindung 89"/>
              <p:cNvCxnSpPr/>
              <p:nvPr userDrawn="1"/>
            </p:nvCxnSpPr>
            <p:spPr>
              <a:xfrm>
                <a:off x="9252000" y="1115219"/>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userDrawn="1"/>
            </p:nvCxnSpPr>
            <p:spPr>
              <a:xfrm>
                <a:off x="9252000" y="629905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2" name="Textfeld 91"/>
              <p:cNvSpPr txBox="1"/>
              <p:nvPr userDrawn="1"/>
            </p:nvSpPr>
            <p:spPr>
              <a:xfrm>
                <a:off x="9252000" y="5939755"/>
                <a:ext cx="720000" cy="32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17,52 cm</a:t>
                </a:r>
              </a:p>
            </p:txBody>
          </p:sp>
        </p:grpSp>
        <p:grpSp>
          <p:nvGrpSpPr>
            <p:cNvPr id="76" name="Gruppieren 75"/>
            <p:cNvGrpSpPr/>
            <p:nvPr userDrawn="1"/>
          </p:nvGrpSpPr>
          <p:grpSpPr>
            <a:xfrm>
              <a:off x="460375" y="-432002"/>
              <a:ext cx="8234363" cy="324003"/>
              <a:chOff x="460375" y="-432002"/>
              <a:chExt cx="8234363" cy="324003"/>
            </a:xfrm>
          </p:grpSpPr>
          <p:sp>
            <p:nvSpPr>
              <p:cNvPr id="84" name="Regieanweisung // Fußzeile"/>
              <p:cNvSpPr txBox="1"/>
              <p:nvPr userDrawn="1"/>
            </p:nvSpPr>
            <p:spPr>
              <a:xfrm rot="10800000" flipH="1" flipV="1">
                <a:off x="486000" y="-432002"/>
                <a:ext cx="72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11,45</a:t>
                </a:r>
              </a:p>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01,24 cm</a:t>
                </a:r>
              </a:p>
            </p:txBody>
          </p:sp>
          <p:cxnSp>
            <p:nvCxnSpPr>
              <p:cNvPr id="85" name="Gerade Verbindung 84"/>
              <p:cNvCxnSpPr/>
              <p:nvPr userDrawn="1"/>
            </p:nvCxnSpPr>
            <p:spPr>
              <a:xfrm>
                <a:off x="460375"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a:xfrm>
                <a:off x="8694738"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7" name="Textfeld 86"/>
              <p:cNvSpPr txBox="1"/>
              <p:nvPr userDrawn="1"/>
            </p:nvSpPr>
            <p:spPr>
              <a:xfrm>
                <a:off x="7938000" y="-431999"/>
                <a:ext cx="720000" cy="324000"/>
              </a:xfrm>
              <a:prstGeom prst="rect">
                <a:avLst/>
              </a:prstGeom>
              <a:noFill/>
            </p:spPr>
            <p:txBody>
              <a:bodyPr wrap="square" lIns="0" tIns="0" rIns="0" bIns="0" rtlCol="0" anchor="b"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endParaRPr lang="de-DE" sz="900" dirty="0">
                  <a:solidFill>
                    <a:schemeClr val="tx1"/>
                  </a:solidFill>
                  <a:latin typeface="Arial" panose="020B0604020202020204" pitchFamily="34" charset="0"/>
                  <a:cs typeface="Arial" panose="020B0604020202020204" pitchFamily="34" charset="0"/>
                </a:endParaRP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p:txBody>
          </p:sp>
          <p:sp>
            <p:nvSpPr>
              <p:cNvPr id="88" name="Regieanweisung // Hilfslinien"/>
              <p:cNvSpPr txBox="1"/>
              <p:nvPr userDrawn="1"/>
            </p:nvSpPr>
            <p:spPr>
              <a:xfrm rot="10800000" flipH="1" flipV="1">
                <a:off x="2592000" y="-432001"/>
                <a:ext cx="396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ct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Hilfslinien anzeigen über Menu: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Ansicht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Anzeigen</a:t>
                </a:r>
                <a:r>
                  <a:rPr lang="de-DE" sz="900" b="0" baseline="0" dirty="0">
                    <a:solidFill>
                      <a:schemeClr val="tx1"/>
                    </a:solidFill>
                    <a:latin typeface="Arial" panose="020B0604020202020204" pitchFamily="34" charset="0"/>
                    <a:cs typeface="Arial" panose="020B0604020202020204" pitchFamily="34" charset="0"/>
                  </a:rPr>
                  <a:t> // Haken bei </a:t>
                </a:r>
                <a:r>
                  <a:rPr lang="de-DE" sz="900" b="1" baseline="0" dirty="0">
                    <a:solidFill>
                      <a:schemeClr val="tx1"/>
                    </a:solidFill>
                    <a:latin typeface="Arial" panose="020B0604020202020204" pitchFamily="34" charset="0"/>
                    <a:cs typeface="Arial" panose="020B0604020202020204" pitchFamily="34" charset="0"/>
                  </a:rPr>
                  <a:t>Führungslinien</a:t>
                </a:r>
                <a:r>
                  <a:rPr lang="de-DE" sz="900" b="0" baseline="0" dirty="0">
                    <a:solidFill>
                      <a:schemeClr val="tx1"/>
                    </a:solidFill>
                    <a:latin typeface="Arial" panose="020B0604020202020204" pitchFamily="34" charset="0"/>
                    <a:cs typeface="Arial" panose="020B0604020202020204" pitchFamily="34" charset="0"/>
                  </a:rPr>
                  <a:t> setzten</a:t>
                </a:r>
              </a:p>
            </p:txBody>
          </p:sp>
        </p:grpSp>
        <p:grpSp>
          <p:nvGrpSpPr>
            <p:cNvPr id="77" name="Gruppieren 76"/>
            <p:cNvGrpSpPr/>
            <p:nvPr userDrawn="1"/>
          </p:nvGrpSpPr>
          <p:grpSpPr>
            <a:xfrm>
              <a:off x="-1908000" y="581400"/>
              <a:ext cx="1800000" cy="2718000"/>
              <a:chOff x="-1908000" y="581400"/>
              <a:chExt cx="1800000" cy="2718000"/>
            </a:xfrm>
          </p:grpSpPr>
          <p:sp>
            <p:nvSpPr>
              <p:cNvPr id="78" name="Regieanweisung // Listenebenen"/>
              <p:cNvSpPr txBox="1"/>
              <p:nvPr userDrawn="1"/>
            </p:nvSpPr>
            <p:spPr>
              <a:xfrm rot="10800000" flipH="1" flipV="1">
                <a:off x="-1368000" y="1895400"/>
                <a:ext cx="1260000" cy="72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9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der Textebene</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Absatz</a:t>
                </a:r>
                <a:r>
                  <a:rPr lang="de-DE" sz="900" b="0" baseline="0" dirty="0">
                    <a:solidFill>
                      <a:schemeClr val="tx1"/>
                    </a:solidFill>
                    <a:latin typeface="Arial" panose="020B0604020202020204" pitchFamily="34" charset="0"/>
                    <a:cs typeface="Arial" panose="020B0604020202020204" pitchFamily="34" charset="0"/>
                  </a:rPr>
                  <a:t>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Listenebene </a:t>
                </a:r>
                <a:br>
                  <a:rPr lang="de-DE" sz="900" b="1"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erhöhen/verringern</a:t>
                </a:r>
              </a:p>
            </p:txBody>
          </p:sp>
          <p:sp>
            <p:nvSpPr>
              <p:cNvPr id="79" name="Listenebenen verringern"/>
              <p:cNvSpPr txBox="1"/>
              <p:nvPr userDrawn="1"/>
            </p:nvSpPr>
            <p:spPr>
              <a:xfrm rot="10800000" flipH="1" flipV="1">
                <a:off x="-1322180" y="3047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verringern</a:t>
                </a:r>
              </a:p>
            </p:txBody>
          </p:sp>
          <p:sp>
            <p:nvSpPr>
              <p:cNvPr id="80" name="Listenebenen erhöhen"/>
              <p:cNvSpPr txBox="1"/>
              <p:nvPr userDrawn="1"/>
            </p:nvSpPr>
            <p:spPr>
              <a:xfrm rot="10800000" flipH="1" flipV="1">
                <a:off x="-1322181" y="2723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erhöhen</a:t>
                </a:r>
              </a:p>
            </p:txBody>
          </p:sp>
          <p:sp>
            <p:nvSpPr>
              <p:cNvPr id="81" name="Regieanweisung // Allgemein"/>
              <p:cNvSpPr txBox="1"/>
              <p:nvPr userDrawn="1"/>
            </p:nvSpPr>
            <p:spPr>
              <a:xfrm rot="10800000" flipH="1" flipV="1">
                <a:off x="-1908000" y="581400"/>
                <a:ext cx="1800000" cy="1080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Folie in Ursprungsform </a:t>
                </a:r>
              </a:p>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bringen über Menu:</a:t>
                </a:r>
              </a:p>
              <a:p>
                <a:pPr indent="0" algn="r">
                  <a:lnSpc>
                    <a:spcPct val="100000"/>
                  </a:lnSpc>
                  <a:spcBef>
                    <a:spcPts val="0"/>
                  </a:spcBef>
                  <a:spcAft>
                    <a:spcPts val="0"/>
                  </a:spcAft>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Zurücksetzen</a:t>
                </a:r>
              </a:p>
              <a:p>
                <a:pPr indent="0" algn="r">
                  <a:lnSpc>
                    <a:spcPct val="100000"/>
                  </a:lnSpc>
                  <a:spcBef>
                    <a:spcPts val="10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des Folienlayouts </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Layout</a:t>
                </a:r>
                <a:endParaRPr lang="de-DE" sz="900" b="0" baseline="0" dirty="0">
                  <a:solidFill>
                    <a:schemeClr val="tx1"/>
                  </a:solidFill>
                  <a:latin typeface="Arial" panose="020B0604020202020204" pitchFamily="34" charset="0"/>
                  <a:cs typeface="Arial" panose="020B0604020202020204" pitchFamily="34" charset="0"/>
                </a:endParaRPr>
              </a:p>
            </p:txBody>
          </p:sp>
          <p:pic>
            <p:nvPicPr>
              <p:cNvPr id="82" name="Bild Listenebenen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003" y="2741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Bild Listenebenen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3004" y="3065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223660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(auch zweizeilig möglich)</a:t>
            </a:r>
          </a:p>
        </p:txBody>
      </p:sp>
      <p:sp>
        <p:nvSpPr>
          <p:cNvPr id="7" name="Bildplatzhalter 13"/>
          <p:cNvSpPr>
            <a:spLocks noGrp="1"/>
          </p:cNvSpPr>
          <p:nvPr>
            <p:ph type="pic" sz="quarter" idx="13" hasCustomPrompt="1"/>
          </p:nvPr>
        </p:nvSpPr>
        <p:spPr>
          <a:xfrm>
            <a:off x="449262" y="4652963"/>
            <a:ext cx="5472000" cy="1655762"/>
          </a:xfrm>
        </p:spPr>
        <p:txBody>
          <a:bodyPr/>
          <a:lstStyle>
            <a:lvl1pPr algn="ctr">
              <a:defRPr/>
            </a:lvl1pPr>
          </a:lstStyle>
          <a:p>
            <a:br>
              <a:rPr lang="de-DE" dirty="0"/>
            </a:br>
            <a:r>
              <a:rPr lang="de-DE" dirty="0"/>
              <a:t>Bild einfügen</a:t>
            </a:r>
          </a:p>
        </p:txBody>
      </p:sp>
      <p:sp>
        <p:nvSpPr>
          <p:cNvPr id="9" name="Bildplatzhalter 13"/>
          <p:cNvSpPr>
            <a:spLocks noGrp="1"/>
          </p:cNvSpPr>
          <p:nvPr>
            <p:ph type="pic" sz="quarter" idx="15" hasCustomPrompt="1"/>
          </p:nvPr>
        </p:nvSpPr>
        <p:spPr>
          <a:xfrm>
            <a:off x="6001543" y="4652963"/>
            <a:ext cx="2700720" cy="1655402"/>
          </a:xfrm>
        </p:spPr>
        <p:txBody>
          <a:bodyPr/>
          <a:lstStyle>
            <a:lvl1pPr algn="ctr">
              <a:defRPr/>
            </a:lvl1pPr>
          </a:lstStyle>
          <a:p>
            <a:br>
              <a:rPr lang="de-DE" dirty="0"/>
            </a:br>
            <a:r>
              <a:rPr lang="de-DE" dirty="0"/>
              <a:t>Bild einfügen</a:t>
            </a:r>
          </a:p>
        </p:txBody>
      </p:sp>
      <p:sp>
        <p:nvSpPr>
          <p:cNvPr id="8" name="Textplatzhalter 7"/>
          <p:cNvSpPr>
            <a:spLocks noGrp="1"/>
          </p:cNvSpPr>
          <p:nvPr>
            <p:ph type="body" sz="quarter" idx="16" hasCustomPrompt="1"/>
          </p:nvPr>
        </p:nvSpPr>
        <p:spPr>
          <a:xfrm>
            <a:off x="449263" y="1120229"/>
            <a:ext cx="8255000" cy="2880000"/>
          </a:xfrm>
        </p:spPr>
        <p:txBody>
          <a:bodyPr/>
          <a:lstStyle>
            <a:lvl1pPr marL="381600" indent="-381600">
              <a:spcBef>
                <a:spcPts val="0"/>
              </a:spcBef>
              <a:spcAft>
                <a:spcPts val="1500"/>
              </a:spcAft>
              <a:buClr>
                <a:schemeClr val="bg2"/>
              </a:buClr>
              <a:buSzPct val="110000"/>
              <a:buFont typeface="+mj-lt"/>
              <a:buAutoNum type="arabicPeriod"/>
              <a:defRPr b="1"/>
            </a:lvl1pPr>
            <a:lvl2pPr marL="381600" indent="-381600">
              <a:spcBef>
                <a:spcPts val="0"/>
              </a:spcBef>
              <a:spcAft>
                <a:spcPts val="1500"/>
              </a:spcAft>
              <a:buClr>
                <a:schemeClr val="bg2"/>
              </a:buClr>
              <a:buSzPct val="110000"/>
              <a:buFont typeface="+mj-lt"/>
              <a:buAutoNum type="arabicPeriod"/>
              <a:defRPr b="1"/>
            </a:lvl2pPr>
            <a:lvl3pPr marL="381600" indent="-381600">
              <a:spcBef>
                <a:spcPts val="0"/>
              </a:spcBef>
              <a:spcAft>
                <a:spcPts val="1500"/>
              </a:spcAft>
              <a:buClr>
                <a:schemeClr val="bg2"/>
              </a:buClr>
              <a:buSzPct val="110000"/>
              <a:buFont typeface="+mj-lt"/>
              <a:buAutoNum type="arabicPeriod"/>
              <a:defRPr b="1"/>
            </a:lvl3pPr>
            <a:lvl4pPr marL="381600" indent="-381600">
              <a:spcBef>
                <a:spcPts val="0"/>
              </a:spcBef>
              <a:spcAft>
                <a:spcPts val="1500"/>
              </a:spcAft>
              <a:buClr>
                <a:schemeClr val="bg2"/>
              </a:buClr>
              <a:buSzPct val="110000"/>
              <a:buFont typeface="+mj-lt"/>
              <a:buAutoNum type="arabicPeriod"/>
              <a:defRPr b="1"/>
            </a:lvl4pPr>
            <a:lvl5pPr marL="381600" indent="-381600">
              <a:spcBef>
                <a:spcPts val="0"/>
              </a:spcBef>
              <a:spcAft>
                <a:spcPts val="1500"/>
              </a:spcAft>
              <a:buClr>
                <a:schemeClr val="bg2"/>
              </a:buClr>
              <a:buSzPct val="110000"/>
              <a:buFont typeface="+mj-lt"/>
              <a:buAutoNum type="arabicPeriod"/>
              <a:defRPr b="1"/>
            </a:lvl5pPr>
            <a:lvl6pPr marL="381600" indent="-381600">
              <a:spcBef>
                <a:spcPts val="0"/>
              </a:spcBef>
              <a:spcAft>
                <a:spcPts val="1500"/>
              </a:spcAft>
              <a:buClr>
                <a:schemeClr val="bg2"/>
              </a:buClr>
              <a:buSzPct val="110000"/>
              <a:buFont typeface="+mj-lt"/>
              <a:buAutoNum type="arabicPeriod"/>
              <a:defRPr b="1"/>
            </a:lvl6pPr>
            <a:lvl7pPr marL="381600" indent="-381600">
              <a:spcBef>
                <a:spcPts val="0"/>
              </a:spcBef>
              <a:spcAft>
                <a:spcPts val="1500"/>
              </a:spcAft>
              <a:buClr>
                <a:schemeClr val="bg2"/>
              </a:buClr>
              <a:buSzPct val="110000"/>
              <a:buFont typeface="+mj-lt"/>
              <a:buAutoNum type="arabicPeriod"/>
              <a:defRPr b="1"/>
            </a:lvl7pPr>
            <a:lvl8pPr marL="381600" indent="-381600">
              <a:spcBef>
                <a:spcPts val="0"/>
              </a:spcBef>
              <a:spcAft>
                <a:spcPts val="1500"/>
              </a:spcAft>
              <a:buClr>
                <a:schemeClr val="bg2"/>
              </a:buClr>
              <a:buSzPct val="110000"/>
              <a:buFont typeface="+mj-lt"/>
              <a:buAutoNum type="arabicPeriod"/>
              <a:defRPr b="1"/>
            </a:lvl8pPr>
            <a:lvl9pPr marL="381600" indent="-381600">
              <a:spcBef>
                <a:spcPts val="0"/>
              </a:spcBef>
              <a:spcAft>
                <a:spcPts val="1500"/>
              </a:spcAft>
              <a:buClr>
                <a:schemeClr val="bg2"/>
              </a:buClr>
              <a:buSzPct val="110000"/>
              <a:buFont typeface="+mj-lt"/>
              <a:buAutoNum type="arabicPeriod"/>
              <a:defRPr b="1"/>
            </a:lvl9pPr>
          </a:lstStyle>
          <a:p>
            <a:pPr lvl="0"/>
            <a:r>
              <a:rPr lang="de-DE" dirty="0" err="1"/>
              <a:t>Agendapunkt</a:t>
            </a:r>
            <a:r>
              <a:rPr lang="de-DE" dirty="0"/>
              <a:t> hinzufügen</a:t>
            </a:r>
          </a:p>
        </p:txBody>
      </p:sp>
      <p:sp>
        <p:nvSpPr>
          <p:cNvPr id="11" name="Foliennummernplatzhalter 10"/>
          <p:cNvSpPr>
            <a:spLocks noGrp="1"/>
          </p:cNvSpPr>
          <p:nvPr>
            <p:ph type="sldNum" sz="quarter" idx="19"/>
          </p:nvPr>
        </p:nvSpPr>
        <p:spPr/>
        <p:txBody>
          <a:bodyPr/>
          <a:lstStyle/>
          <a:p>
            <a:r>
              <a:rPr lang="de-DE"/>
              <a:t>Folie </a:t>
            </a:r>
            <a:fld id="{19E79F87-09D2-4442-B728-2BDA33A6784A}" type="slidenum">
              <a:rPr lang="de-DE" smtClean="0"/>
              <a:pPr/>
              <a:t>‹Nr.›</a:t>
            </a:fld>
            <a:endParaRPr lang="de-DE" dirty="0"/>
          </a:p>
        </p:txBody>
      </p:sp>
      <p:sp>
        <p:nvSpPr>
          <p:cNvPr id="12" name="Textplatzhalter 5"/>
          <p:cNvSpPr>
            <a:spLocks noGrp="1"/>
          </p:cNvSpPr>
          <p:nvPr>
            <p:ph type="body" sz="quarter" idx="20" hasCustomPrompt="1"/>
          </p:nvPr>
        </p:nvSpPr>
        <p:spPr>
          <a:xfrm rot="16200000">
            <a:off x="5006053"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3" name="Textplatzhalter 5"/>
          <p:cNvSpPr>
            <a:spLocks noGrp="1"/>
          </p:cNvSpPr>
          <p:nvPr>
            <p:ph type="body" sz="quarter" idx="21" hasCustomPrompt="1"/>
          </p:nvPr>
        </p:nvSpPr>
        <p:spPr>
          <a:xfrm rot="16200000">
            <a:off x="7778650"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330230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8" name="Bildplatzhalter 13"/>
          <p:cNvSpPr>
            <a:spLocks noGrp="1"/>
          </p:cNvSpPr>
          <p:nvPr>
            <p:ph type="pic" sz="quarter" idx="13" hasCustomPrompt="1"/>
          </p:nvPr>
        </p:nvSpPr>
        <p:spPr>
          <a:xfrm>
            <a:off x="5998680" y="1124743"/>
            <a:ext cx="2700720" cy="5183981"/>
          </a:xfrm>
        </p:spPr>
        <p:txBody>
          <a:bodyPr/>
          <a:lstStyle>
            <a:lvl1pPr algn="ctr">
              <a:defRPr/>
            </a:lvl1pPr>
          </a:lstStyle>
          <a:p>
            <a:br>
              <a:rPr lang="de-DE" dirty="0"/>
            </a:br>
            <a:br>
              <a:rPr lang="de-DE" dirty="0"/>
            </a:br>
            <a:br>
              <a:rPr lang="de-DE" dirty="0"/>
            </a:br>
            <a:br>
              <a:rPr lang="de-DE" dirty="0"/>
            </a:br>
            <a:br>
              <a:rPr lang="de-DE" dirty="0"/>
            </a:br>
            <a:br>
              <a:rPr lang="de-DE" dirty="0"/>
            </a:br>
            <a:br>
              <a:rPr lang="de-DE" dirty="0"/>
            </a:br>
            <a:br>
              <a:rPr lang="de-DE" dirty="0"/>
            </a:br>
            <a:r>
              <a:rPr lang="de-DE" dirty="0"/>
              <a:t>Bild einfügen</a:t>
            </a:r>
          </a:p>
        </p:txBody>
      </p:sp>
      <p:sp>
        <p:nvSpPr>
          <p:cNvPr id="10" name="Textplatzhalter 10"/>
          <p:cNvSpPr>
            <a:spLocks noGrp="1"/>
          </p:cNvSpPr>
          <p:nvPr>
            <p:ph type="body" sz="quarter" idx="14" hasCustomPrompt="1"/>
          </p:nvPr>
        </p:nvSpPr>
        <p:spPr>
          <a:xfrm>
            <a:off x="449262" y="1125537"/>
            <a:ext cx="5220000" cy="5183187"/>
          </a:xfrm>
        </p:spPr>
        <p:txBody>
          <a:bodyPr/>
          <a:lstStyle/>
          <a:p>
            <a:pPr lvl="0"/>
            <a:r>
              <a:rPr lang="de-DE" dirty="0"/>
              <a:t>Text einfügen // für Aufzählungen und eingerückten Text: Start // Absatz // Listenebene erhöhen/verringern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2" name="Foliennummernplatzhalter 11"/>
          <p:cNvSpPr>
            <a:spLocks noGrp="1"/>
          </p:cNvSpPr>
          <p:nvPr>
            <p:ph type="sldNum" sz="quarter" idx="17"/>
          </p:nvPr>
        </p:nvSpPr>
        <p:spPr/>
        <p:txBody>
          <a:bodyPr/>
          <a:lstStyle/>
          <a:p>
            <a:r>
              <a:rPr lang="de-DE"/>
              <a:t>Folie </a:t>
            </a:r>
            <a:fld id="{19E79F87-09D2-4442-B728-2BDA33A6784A}" type="slidenum">
              <a:rPr lang="de-DE" smtClean="0"/>
              <a:pPr/>
              <a:t>‹Nr.›</a:t>
            </a:fld>
            <a:endParaRPr lang="de-DE" dirty="0"/>
          </a:p>
        </p:txBody>
      </p:sp>
      <p:sp>
        <p:nvSpPr>
          <p:cNvPr id="9" name="Textplatzhalter 5"/>
          <p:cNvSpPr>
            <a:spLocks noGrp="1"/>
          </p:cNvSpPr>
          <p:nvPr>
            <p:ph type="body" sz="quarter" idx="16" hasCustomPrompt="1"/>
          </p:nvPr>
        </p:nvSpPr>
        <p:spPr>
          <a:xfrm rot="16200000">
            <a:off x="7778650"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2878493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3 Bilder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8" name="Bildplatzhalter 13"/>
          <p:cNvSpPr>
            <a:spLocks noGrp="1"/>
          </p:cNvSpPr>
          <p:nvPr>
            <p:ph type="pic" sz="quarter" idx="13" hasCustomPrompt="1"/>
          </p:nvPr>
        </p:nvSpPr>
        <p:spPr>
          <a:xfrm>
            <a:off x="6011863" y="1118295"/>
            <a:ext cx="2692400" cy="1649160"/>
          </a:xfrm>
        </p:spPr>
        <p:txBody>
          <a:bodyPr/>
          <a:lstStyle>
            <a:lvl1pPr algn="ctr">
              <a:defRPr/>
            </a:lvl1pPr>
          </a:lstStyle>
          <a:p>
            <a:br>
              <a:rPr lang="de-DE" dirty="0"/>
            </a:br>
            <a:r>
              <a:rPr lang="de-DE" dirty="0"/>
              <a:t>Bild einfügen</a:t>
            </a:r>
          </a:p>
        </p:txBody>
      </p:sp>
      <p:sp>
        <p:nvSpPr>
          <p:cNvPr id="10" name="Bildplatzhalter 13"/>
          <p:cNvSpPr>
            <a:spLocks noGrp="1"/>
          </p:cNvSpPr>
          <p:nvPr>
            <p:ph type="pic" sz="quarter" idx="14" hasCustomPrompt="1"/>
          </p:nvPr>
        </p:nvSpPr>
        <p:spPr>
          <a:xfrm>
            <a:off x="6011864" y="2885308"/>
            <a:ext cx="2692400" cy="1649160"/>
          </a:xfrm>
        </p:spPr>
        <p:txBody>
          <a:bodyPr/>
          <a:lstStyle>
            <a:lvl1pPr algn="ctr">
              <a:defRPr/>
            </a:lvl1pPr>
          </a:lstStyle>
          <a:p>
            <a:br>
              <a:rPr lang="de-DE" dirty="0"/>
            </a:br>
            <a:r>
              <a:rPr lang="de-DE" dirty="0"/>
              <a:t>Bild einfügen</a:t>
            </a:r>
          </a:p>
        </p:txBody>
      </p:sp>
      <p:sp>
        <p:nvSpPr>
          <p:cNvPr id="11" name="Bildplatzhalter 13"/>
          <p:cNvSpPr>
            <a:spLocks noGrp="1"/>
          </p:cNvSpPr>
          <p:nvPr>
            <p:ph type="pic" sz="quarter" idx="15" hasCustomPrompt="1"/>
          </p:nvPr>
        </p:nvSpPr>
        <p:spPr>
          <a:xfrm>
            <a:off x="6011864" y="4652322"/>
            <a:ext cx="2692400" cy="1649160"/>
          </a:xfrm>
        </p:spPr>
        <p:txBody>
          <a:bodyPr/>
          <a:lstStyle>
            <a:lvl1pPr algn="ctr">
              <a:defRPr/>
            </a:lvl1pPr>
          </a:lstStyle>
          <a:p>
            <a:br>
              <a:rPr lang="de-DE" dirty="0"/>
            </a:br>
            <a:r>
              <a:rPr lang="de-DE" dirty="0"/>
              <a:t>Bild einfügen</a:t>
            </a:r>
          </a:p>
        </p:txBody>
      </p:sp>
      <p:sp>
        <p:nvSpPr>
          <p:cNvPr id="12" name="Textplatzhalter 10"/>
          <p:cNvSpPr>
            <a:spLocks noGrp="1"/>
          </p:cNvSpPr>
          <p:nvPr>
            <p:ph type="body" sz="quarter" idx="16" hasCustomPrompt="1"/>
          </p:nvPr>
        </p:nvSpPr>
        <p:spPr>
          <a:xfrm>
            <a:off x="449262" y="1125537"/>
            <a:ext cx="5346000" cy="5183187"/>
          </a:xfrm>
        </p:spPr>
        <p:txBody>
          <a:bodyPr/>
          <a:lstStyle/>
          <a:p>
            <a:pPr lvl="0"/>
            <a:r>
              <a:rPr lang="de-DE" dirty="0"/>
              <a:t>Text einfügen // für Aufzählungen und eingerückten Text: Start // Absatz // Listenebene erhöhen/verringern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9" name="Foliennummernplatzhalter 8"/>
          <p:cNvSpPr>
            <a:spLocks noGrp="1"/>
          </p:cNvSpPr>
          <p:nvPr>
            <p:ph type="sldNum" sz="quarter" idx="19"/>
          </p:nvPr>
        </p:nvSpPr>
        <p:spPr/>
        <p:txBody>
          <a:bodyPr/>
          <a:lstStyle/>
          <a:p>
            <a:r>
              <a:rPr lang="de-DE"/>
              <a:t>Folie </a:t>
            </a:r>
            <a:fld id="{19E79F87-09D2-4442-B728-2BDA33A6784A}" type="slidenum">
              <a:rPr lang="de-DE" smtClean="0"/>
              <a:pPr/>
              <a:t>‹Nr.›</a:t>
            </a:fld>
            <a:endParaRPr lang="de-DE" dirty="0"/>
          </a:p>
        </p:txBody>
      </p:sp>
      <p:sp>
        <p:nvSpPr>
          <p:cNvPr id="13" name="Textplatzhalter 5"/>
          <p:cNvSpPr>
            <a:spLocks noGrp="1"/>
          </p:cNvSpPr>
          <p:nvPr>
            <p:ph type="body" sz="quarter" idx="20" hasCustomPrompt="1"/>
          </p:nvPr>
        </p:nvSpPr>
        <p:spPr>
          <a:xfrm rot="16200000">
            <a:off x="7807863" y="3641630"/>
            <a:ext cx="16488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4" name="Textplatzhalter 5"/>
          <p:cNvSpPr>
            <a:spLocks noGrp="1"/>
          </p:cNvSpPr>
          <p:nvPr>
            <p:ph type="body" sz="quarter" idx="21" hasCustomPrompt="1"/>
          </p:nvPr>
        </p:nvSpPr>
        <p:spPr>
          <a:xfrm rot="16200000">
            <a:off x="7806473" y="1877938"/>
            <a:ext cx="16488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5" name="Textplatzhalter 5"/>
          <p:cNvSpPr>
            <a:spLocks noGrp="1"/>
          </p:cNvSpPr>
          <p:nvPr>
            <p:ph type="body" sz="quarter" idx="22" hasCustomPrompt="1"/>
          </p:nvPr>
        </p:nvSpPr>
        <p:spPr>
          <a:xfrm rot="16200000">
            <a:off x="7803850" y="5407563"/>
            <a:ext cx="16488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1177737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3 Bilder un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6" name="Bildplatzhalter 13"/>
          <p:cNvSpPr>
            <a:spLocks noGrp="1"/>
          </p:cNvSpPr>
          <p:nvPr>
            <p:ph type="pic" sz="quarter" idx="11" hasCustomPrompt="1"/>
          </p:nvPr>
        </p:nvSpPr>
        <p:spPr>
          <a:xfrm>
            <a:off x="449263" y="4652963"/>
            <a:ext cx="2700720" cy="1655762"/>
          </a:xfrm>
        </p:spPr>
        <p:txBody>
          <a:bodyPr/>
          <a:lstStyle>
            <a:lvl1pPr algn="ctr">
              <a:defRPr/>
            </a:lvl1pPr>
          </a:lstStyle>
          <a:p>
            <a:br>
              <a:rPr lang="de-DE" dirty="0"/>
            </a:br>
            <a:r>
              <a:rPr lang="de-DE" dirty="0"/>
              <a:t>Bild einfügen</a:t>
            </a:r>
          </a:p>
        </p:txBody>
      </p:sp>
      <p:sp>
        <p:nvSpPr>
          <p:cNvPr id="7" name="Bildplatzhalter 13"/>
          <p:cNvSpPr>
            <a:spLocks noGrp="1"/>
          </p:cNvSpPr>
          <p:nvPr>
            <p:ph type="pic" sz="quarter" idx="12" hasCustomPrompt="1"/>
          </p:nvPr>
        </p:nvSpPr>
        <p:spPr>
          <a:xfrm>
            <a:off x="3225403" y="4652963"/>
            <a:ext cx="2700720" cy="1655402"/>
          </a:xfrm>
        </p:spPr>
        <p:txBody>
          <a:bodyPr/>
          <a:lstStyle>
            <a:lvl1pPr algn="ctr">
              <a:defRPr/>
            </a:lvl1pPr>
          </a:lstStyle>
          <a:p>
            <a:br>
              <a:rPr lang="de-DE" dirty="0"/>
            </a:br>
            <a:r>
              <a:rPr lang="de-DE" dirty="0"/>
              <a:t>Bild einfügen</a:t>
            </a:r>
          </a:p>
        </p:txBody>
      </p:sp>
      <p:sp>
        <p:nvSpPr>
          <p:cNvPr id="8" name="Bildplatzhalter 13"/>
          <p:cNvSpPr>
            <a:spLocks noGrp="1"/>
          </p:cNvSpPr>
          <p:nvPr>
            <p:ph type="pic" sz="quarter" idx="13" hasCustomPrompt="1"/>
          </p:nvPr>
        </p:nvSpPr>
        <p:spPr>
          <a:xfrm>
            <a:off x="6001543" y="4652963"/>
            <a:ext cx="2700720" cy="1655402"/>
          </a:xfrm>
        </p:spPr>
        <p:txBody>
          <a:bodyPr/>
          <a:lstStyle>
            <a:lvl1pPr algn="ctr">
              <a:defRPr/>
            </a:lvl1pPr>
          </a:lstStyle>
          <a:p>
            <a:br>
              <a:rPr lang="de-DE" dirty="0"/>
            </a:br>
            <a:r>
              <a:rPr lang="de-DE" dirty="0"/>
              <a:t>Bild einfügen</a:t>
            </a:r>
          </a:p>
        </p:txBody>
      </p:sp>
      <p:sp>
        <p:nvSpPr>
          <p:cNvPr id="11" name="Textplatzhalter 10"/>
          <p:cNvSpPr>
            <a:spLocks noGrp="1"/>
          </p:cNvSpPr>
          <p:nvPr>
            <p:ph type="body" sz="quarter" idx="14" hasCustomPrompt="1"/>
          </p:nvPr>
        </p:nvSpPr>
        <p:spPr>
          <a:xfrm>
            <a:off x="449263" y="1122140"/>
            <a:ext cx="8255000" cy="3060000"/>
          </a:xfrm>
        </p:spPr>
        <p:txBody>
          <a:bodyPr/>
          <a:lstStyle/>
          <a:p>
            <a:pPr lvl="0"/>
            <a:r>
              <a:rPr lang="de-DE" dirty="0"/>
              <a:t>Text einfügen // für Aufzählungen und eingerückten Text: Start // Absatz // Listenebene erhöhen/verringern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2" name="Foliennummernplatzhalter 11"/>
          <p:cNvSpPr>
            <a:spLocks noGrp="1"/>
          </p:cNvSpPr>
          <p:nvPr>
            <p:ph type="sldNum" sz="quarter" idx="17"/>
          </p:nvPr>
        </p:nvSpPr>
        <p:spPr/>
        <p:txBody>
          <a:bodyPr/>
          <a:lstStyle/>
          <a:p>
            <a:r>
              <a:rPr lang="de-DE"/>
              <a:t>Folie </a:t>
            </a:r>
            <a:fld id="{19E79F87-09D2-4442-B728-2BDA33A6784A}" type="slidenum">
              <a:rPr lang="de-DE" smtClean="0"/>
              <a:pPr/>
              <a:t>‹Nr.›</a:t>
            </a:fld>
            <a:endParaRPr lang="de-DE" dirty="0"/>
          </a:p>
        </p:txBody>
      </p:sp>
      <p:sp>
        <p:nvSpPr>
          <p:cNvPr id="9" name="Textplatzhalter 5"/>
          <p:cNvSpPr>
            <a:spLocks noGrp="1"/>
          </p:cNvSpPr>
          <p:nvPr>
            <p:ph type="body" sz="quarter" idx="18" hasCustomPrompt="1"/>
          </p:nvPr>
        </p:nvSpPr>
        <p:spPr>
          <a:xfrm rot="16200000">
            <a:off x="2229272"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0" name="Textplatzhalter 5"/>
          <p:cNvSpPr>
            <a:spLocks noGrp="1"/>
          </p:cNvSpPr>
          <p:nvPr>
            <p:ph type="body" sz="quarter" idx="15" hasCustomPrompt="1"/>
          </p:nvPr>
        </p:nvSpPr>
        <p:spPr>
          <a:xfrm rot="16200000">
            <a:off x="5006053"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3" name="Textplatzhalter 5"/>
          <p:cNvSpPr>
            <a:spLocks noGrp="1"/>
          </p:cNvSpPr>
          <p:nvPr>
            <p:ph type="body" sz="quarter" idx="16" hasCustomPrompt="1"/>
          </p:nvPr>
        </p:nvSpPr>
        <p:spPr>
          <a:xfrm rot="16200000">
            <a:off x="7778650"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2268962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2 Bilder un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6" name="Bildplatzhalter 13"/>
          <p:cNvSpPr>
            <a:spLocks noGrp="1"/>
          </p:cNvSpPr>
          <p:nvPr>
            <p:ph type="pic" sz="quarter" idx="11" hasCustomPrompt="1"/>
          </p:nvPr>
        </p:nvSpPr>
        <p:spPr>
          <a:xfrm>
            <a:off x="449263" y="4652963"/>
            <a:ext cx="5472000" cy="1655762"/>
          </a:xfrm>
        </p:spPr>
        <p:txBody>
          <a:bodyPr/>
          <a:lstStyle>
            <a:lvl1pPr algn="ctr">
              <a:defRPr/>
            </a:lvl1pPr>
          </a:lstStyle>
          <a:p>
            <a:br>
              <a:rPr lang="de-DE" dirty="0"/>
            </a:br>
            <a:r>
              <a:rPr lang="de-DE" dirty="0"/>
              <a:t>Bild einfügen</a:t>
            </a:r>
          </a:p>
        </p:txBody>
      </p:sp>
      <p:sp>
        <p:nvSpPr>
          <p:cNvPr id="8" name="Bildplatzhalter 13"/>
          <p:cNvSpPr>
            <a:spLocks noGrp="1"/>
          </p:cNvSpPr>
          <p:nvPr>
            <p:ph type="pic" sz="quarter" idx="13" hasCustomPrompt="1"/>
          </p:nvPr>
        </p:nvSpPr>
        <p:spPr>
          <a:xfrm>
            <a:off x="6003543" y="4652963"/>
            <a:ext cx="2700720" cy="1655762"/>
          </a:xfrm>
        </p:spPr>
        <p:txBody>
          <a:bodyPr/>
          <a:lstStyle>
            <a:lvl1pPr algn="ctr">
              <a:defRPr/>
            </a:lvl1pPr>
          </a:lstStyle>
          <a:p>
            <a:br>
              <a:rPr lang="de-DE" dirty="0"/>
            </a:br>
            <a:r>
              <a:rPr lang="de-DE" dirty="0"/>
              <a:t>Bild einfügen</a:t>
            </a:r>
          </a:p>
        </p:txBody>
      </p:sp>
      <p:sp>
        <p:nvSpPr>
          <p:cNvPr id="11" name="Textplatzhalter 10"/>
          <p:cNvSpPr>
            <a:spLocks noGrp="1"/>
          </p:cNvSpPr>
          <p:nvPr>
            <p:ph type="body" sz="quarter" idx="14" hasCustomPrompt="1"/>
          </p:nvPr>
        </p:nvSpPr>
        <p:spPr>
          <a:xfrm>
            <a:off x="449263" y="1122140"/>
            <a:ext cx="8255000" cy="3060000"/>
          </a:xfrm>
        </p:spPr>
        <p:txBody>
          <a:bodyPr/>
          <a:lstStyle/>
          <a:p>
            <a:pPr lvl="0"/>
            <a:r>
              <a:rPr lang="de-DE" dirty="0"/>
              <a:t>Text einfügen // für Aufzählungen und eingerückten Text: Start // Absatz // Listenebene erhöhen/verringern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0" name="Foliennummernplatzhalter 9"/>
          <p:cNvSpPr>
            <a:spLocks noGrp="1"/>
          </p:cNvSpPr>
          <p:nvPr>
            <p:ph type="sldNum" sz="quarter" idx="17"/>
          </p:nvPr>
        </p:nvSpPr>
        <p:spPr/>
        <p:txBody>
          <a:bodyPr/>
          <a:lstStyle/>
          <a:p>
            <a:r>
              <a:rPr lang="de-DE"/>
              <a:t>Folie </a:t>
            </a:r>
            <a:fld id="{19E79F87-09D2-4442-B728-2BDA33A6784A}" type="slidenum">
              <a:rPr lang="de-DE" smtClean="0"/>
              <a:pPr/>
              <a:t>‹Nr.›</a:t>
            </a:fld>
            <a:endParaRPr lang="de-DE" dirty="0"/>
          </a:p>
        </p:txBody>
      </p:sp>
      <p:sp>
        <p:nvSpPr>
          <p:cNvPr id="9" name="Textplatzhalter 5"/>
          <p:cNvSpPr>
            <a:spLocks noGrp="1"/>
          </p:cNvSpPr>
          <p:nvPr>
            <p:ph type="body" sz="quarter" idx="15" hasCustomPrompt="1"/>
          </p:nvPr>
        </p:nvSpPr>
        <p:spPr>
          <a:xfrm rot="16200000">
            <a:off x="5006053"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2" name="Textplatzhalter 5"/>
          <p:cNvSpPr>
            <a:spLocks noGrp="1"/>
          </p:cNvSpPr>
          <p:nvPr>
            <p:ph type="body" sz="quarter" idx="16" hasCustomPrompt="1"/>
          </p:nvPr>
        </p:nvSpPr>
        <p:spPr>
          <a:xfrm rot="16200000">
            <a:off x="7778650"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191179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Überschrift // Sub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10" name="Inhaltsplatzhalter 9"/>
          <p:cNvSpPr>
            <a:spLocks noGrp="1"/>
          </p:cNvSpPr>
          <p:nvPr>
            <p:ph sz="quarter" idx="13" hasCustomPrompt="1"/>
          </p:nvPr>
        </p:nvSpPr>
        <p:spPr>
          <a:xfrm>
            <a:off x="449263" y="2042280"/>
            <a:ext cx="8255000" cy="4003200"/>
          </a:xfrm>
        </p:spPr>
        <p:txBody>
          <a:bodyPr/>
          <a:lstStyle/>
          <a:p>
            <a:pPr lvl="0"/>
            <a:r>
              <a:rPr lang="de-DE" dirty="0"/>
              <a:t>Text einfügen // für Aufzählungen und eingerückten Text: Start // Absatz // Listenebene erhöhen/verringern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7" name="Textplatzhalter 6"/>
          <p:cNvSpPr>
            <a:spLocks noGrp="1"/>
          </p:cNvSpPr>
          <p:nvPr>
            <p:ph type="body" sz="quarter" idx="14" hasCustomPrompt="1"/>
          </p:nvPr>
        </p:nvSpPr>
        <p:spPr>
          <a:xfrm>
            <a:off x="449263" y="1125538"/>
            <a:ext cx="8255000" cy="792000"/>
          </a:xfrm>
        </p:spPr>
        <p:txBody>
          <a:bodyPr/>
          <a:lstStyle>
            <a:lvl1pPr marL="0" indent="0">
              <a:lnSpc>
                <a:spcPct val="100000"/>
              </a:lnSpc>
              <a:spcBef>
                <a:spcPts val="0"/>
              </a:spcBef>
              <a:spcAft>
                <a:spcPts val="0"/>
              </a:spcAft>
              <a:buFont typeface="Arial" panose="020B0604020202020204" pitchFamily="34" charset="0"/>
              <a:buNone/>
              <a:defRPr sz="1800" b="1"/>
            </a:lvl1pPr>
            <a:lvl2pPr marL="0" indent="0">
              <a:lnSpc>
                <a:spcPts val="2000"/>
              </a:lnSpc>
              <a:spcBef>
                <a:spcPts val="0"/>
              </a:spcBef>
              <a:spcAft>
                <a:spcPts val="0"/>
              </a:spcAft>
              <a:buNone/>
              <a:defRPr sz="1400" b="1">
                <a:solidFill>
                  <a:schemeClr val="tx2"/>
                </a:solidFill>
              </a:defRPr>
            </a:lvl2pPr>
            <a:lvl3pPr marL="0" indent="0">
              <a:lnSpc>
                <a:spcPts val="2000"/>
              </a:lnSpc>
              <a:spcBef>
                <a:spcPts val="0"/>
              </a:spcBef>
              <a:spcAft>
                <a:spcPts val="0"/>
              </a:spcAft>
              <a:buFont typeface="Arial" panose="020B0604020202020204" pitchFamily="34" charset="0"/>
              <a:buNone/>
              <a:defRPr sz="1400" b="1">
                <a:solidFill>
                  <a:schemeClr val="tx2"/>
                </a:solidFill>
              </a:defRPr>
            </a:lvl3pPr>
            <a:lvl4pPr marL="0" indent="0">
              <a:lnSpc>
                <a:spcPts val="2000"/>
              </a:lnSpc>
              <a:spcBef>
                <a:spcPts val="0"/>
              </a:spcBef>
              <a:spcAft>
                <a:spcPts val="0"/>
              </a:spcAft>
              <a:buFont typeface="Arial" panose="020B0604020202020204" pitchFamily="34" charset="0"/>
              <a:buNone/>
              <a:defRPr sz="1400" b="1">
                <a:solidFill>
                  <a:schemeClr val="tx2"/>
                </a:solidFill>
              </a:defRPr>
            </a:lvl4pPr>
            <a:lvl5pPr marL="0" indent="0">
              <a:lnSpc>
                <a:spcPts val="2000"/>
              </a:lnSpc>
              <a:spcBef>
                <a:spcPts val="0"/>
              </a:spcBef>
              <a:spcAft>
                <a:spcPts val="0"/>
              </a:spcAft>
              <a:buFont typeface="Arial" panose="020B0604020202020204" pitchFamily="34" charset="0"/>
              <a:buNone/>
              <a:defRPr sz="1400" b="1">
                <a:solidFill>
                  <a:schemeClr val="tx2"/>
                </a:solidFill>
              </a:defRPr>
            </a:lvl5pPr>
            <a:lvl6pPr marL="0" indent="0">
              <a:lnSpc>
                <a:spcPts val="2000"/>
              </a:lnSpc>
              <a:spcBef>
                <a:spcPts val="0"/>
              </a:spcBef>
              <a:spcAft>
                <a:spcPts val="0"/>
              </a:spcAft>
              <a:buFont typeface="Arial" panose="020B0604020202020204" pitchFamily="34" charset="0"/>
              <a:buNone/>
              <a:defRPr sz="1400" b="1">
                <a:solidFill>
                  <a:schemeClr val="tx2"/>
                </a:solidFill>
              </a:defRPr>
            </a:lvl6pPr>
            <a:lvl7pPr marL="0" indent="0">
              <a:lnSpc>
                <a:spcPts val="2000"/>
              </a:lnSpc>
              <a:spcBef>
                <a:spcPts val="0"/>
              </a:spcBef>
              <a:spcAft>
                <a:spcPts val="0"/>
              </a:spcAft>
              <a:buFont typeface="Arial" panose="020B0604020202020204" pitchFamily="34" charset="0"/>
              <a:buNone/>
              <a:defRPr sz="1400" b="1">
                <a:solidFill>
                  <a:schemeClr val="tx2"/>
                </a:solidFill>
              </a:defRPr>
            </a:lvl7pPr>
            <a:lvl8pPr marL="0" indent="0">
              <a:lnSpc>
                <a:spcPts val="2000"/>
              </a:lnSpc>
              <a:spcBef>
                <a:spcPts val="0"/>
              </a:spcBef>
              <a:spcAft>
                <a:spcPts val="0"/>
              </a:spcAft>
              <a:buFont typeface="Arial" panose="020B0604020202020204" pitchFamily="34" charset="0"/>
              <a:buNone/>
              <a:defRPr sz="1400" b="1">
                <a:solidFill>
                  <a:schemeClr val="tx2"/>
                </a:solidFill>
              </a:defRPr>
            </a:lvl8pPr>
            <a:lvl9pPr marL="0" indent="0">
              <a:lnSpc>
                <a:spcPts val="2000"/>
              </a:lnSpc>
              <a:spcBef>
                <a:spcPts val="0"/>
              </a:spcBef>
              <a:spcAft>
                <a:spcPts val="0"/>
              </a:spcAft>
              <a:buFont typeface="Arial" panose="020B0604020202020204" pitchFamily="34" charset="0"/>
              <a:buNone/>
              <a:defRPr sz="1400" b="1">
                <a:solidFill>
                  <a:schemeClr val="tx2"/>
                </a:solidFill>
              </a:defRPr>
            </a:lvl9pPr>
          </a:lstStyle>
          <a:p>
            <a:pPr lvl="0"/>
            <a:r>
              <a:rPr lang="de-DE" dirty="0"/>
              <a:t>Subheadline einfügen // für Subheadline klein: Start // Absatz // Listenebene erhöhen/verringern</a:t>
            </a:r>
          </a:p>
          <a:p>
            <a:pPr lvl="1"/>
            <a:r>
              <a:rPr lang="de-DE" dirty="0"/>
              <a:t>Zweite Ebene</a:t>
            </a:r>
          </a:p>
        </p:txBody>
      </p:sp>
      <p:sp>
        <p:nvSpPr>
          <p:cNvPr id="9" name="Foliennummernplatzhalter 8"/>
          <p:cNvSpPr>
            <a:spLocks noGrp="1"/>
          </p:cNvSpPr>
          <p:nvPr>
            <p:ph type="sldNum" sz="quarter" idx="17"/>
          </p:nvPr>
        </p:nvSpPr>
        <p:spPr/>
        <p:txBody>
          <a:bodyPr/>
          <a:lstStyle/>
          <a:p>
            <a:r>
              <a:rPr lang="de-DE"/>
              <a:t>Folie </a:t>
            </a:r>
            <a:fld id="{19E79F87-09D2-4442-B728-2BDA33A6784A}" type="slidenum">
              <a:rPr lang="de-DE" smtClean="0"/>
              <a:pPr/>
              <a:t>‹Nr.›</a:t>
            </a:fld>
            <a:endParaRPr lang="de-DE" dirty="0"/>
          </a:p>
        </p:txBody>
      </p:sp>
    </p:spTree>
    <p:extLst>
      <p:ext uri="{BB962C8B-B14F-4D97-AF65-F5344CB8AC3E}">
        <p14:creationId xmlns:p14="http://schemas.microsoft.com/office/powerpoint/2010/main" val="1278453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ufgab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7" name="Textplatzhalter 6"/>
          <p:cNvSpPr>
            <a:spLocks noGrp="1"/>
          </p:cNvSpPr>
          <p:nvPr>
            <p:ph type="body" sz="quarter" idx="13" hasCustomPrompt="1"/>
          </p:nvPr>
        </p:nvSpPr>
        <p:spPr>
          <a:xfrm>
            <a:off x="3444840" y="1124744"/>
            <a:ext cx="5259423" cy="756000"/>
          </a:xfrm>
        </p:spPr>
        <p:txBody>
          <a:bodyPr anchor="ctr" anchorCtr="0"/>
          <a:lstStyle>
            <a:lvl1pPr marL="230400" indent="-230400">
              <a:lnSpc>
                <a:spcPts val="1700"/>
              </a:lnSpc>
              <a:spcBef>
                <a:spcPts val="0"/>
              </a:spcBef>
              <a:spcAft>
                <a:spcPts val="198"/>
              </a:spcAft>
              <a:buClr>
                <a:schemeClr val="bg2"/>
              </a:buClr>
              <a:buSzPct val="140000"/>
              <a:buFont typeface="Arial" panose="020B0604020202020204" pitchFamily="34" charset="0"/>
              <a:buChar char="»"/>
              <a:defRPr sz="1400" b="1"/>
            </a:lvl1pPr>
            <a:lvl2pPr marL="230400" indent="-230400">
              <a:lnSpc>
                <a:spcPts val="1700"/>
              </a:lnSpc>
              <a:spcBef>
                <a:spcPts val="0"/>
              </a:spcBef>
              <a:spcAft>
                <a:spcPts val="198"/>
              </a:spcAft>
              <a:buClr>
                <a:schemeClr val="bg2"/>
              </a:buClr>
              <a:buSzPct val="140000"/>
              <a:buFont typeface="Arial" panose="020B0604020202020204" pitchFamily="34" charset="0"/>
              <a:buChar char="»"/>
              <a:defRPr sz="1400" b="1"/>
            </a:lvl2pPr>
            <a:lvl3pPr marL="230400" indent="-230400">
              <a:lnSpc>
                <a:spcPts val="1700"/>
              </a:lnSpc>
              <a:spcBef>
                <a:spcPts val="0"/>
              </a:spcBef>
              <a:spcAft>
                <a:spcPts val="198"/>
              </a:spcAft>
              <a:buClr>
                <a:schemeClr val="bg2"/>
              </a:buClr>
              <a:buSzPct val="140000"/>
              <a:buFont typeface="Arial" panose="020B0604020202020204" pitchFamily="34" charset="0"/>
              <a:buChar char="»"/>
              <a:defRPr sz="1400" b="1"/>
            </a:lvl3pPr>
            <a:lvl4pPr marL="230400" indent="-230400">
              <a:lnSpc>
                <a:spcPts val="1700"/>
              </a:lnSpc>
              <a:spcBef>
                <a:spcPts val="0"/>
              </a:spcBef>
              <a:spcAft>
                <a:spcPts val="198"/>
              </a:spcAft>
              <a:buClr>
                <a:schemeClr val="bg2"/>
              </a:buClr>
              <a:buSzPct val="140000"/>
              <a:buFont typeface="Arial" panose="020B0604020202020204" pitchFamily="34" charset="0"/>
              <a:buChar char="»"/>
              <a:defRPr sz="1400" b="1"/>
            </a:lvl4pPr>
            <a:lvl5pPr marL="230400" indent="-230400">
              <a:lnSpc>
                <a:spcPts val="1700"/>
              </a:lnSpc>
              <a:spcBef>
                <a:spcPts val="0"/>
              </a:spcBef>
              <a:spcAft>
                <a:spcPts val="198"/>
              </a:spcAft>
              <a:buClr>
                <a:schemeClr val="bg2"/>
              </a:buClr>
              <a:buSzPct val="140000"/>
              <a:buFont typeface="Arial" panose="020B0604020202020204" pitchFamily="34" charset="0"/>
              <a:buChar char="»"/>
              <a:defRPr sz="1400" b="1"/>
            </a:lvl5pPr>
            <a:lvl6pPr marL="230400" indent="-230400">
              <a:lnSpc>
                <a:spcPts val="1700"/>
              </a:lnSpc>
              <a:spcBef>
                <a:spcPts val="0"/>
              </a:spcBef>
              <a:spcAft>
                <a:spcPts val="198"/>
              </a:spcAft>
              <a:buClr>
                <a:schemeClr val="bg2"/>
              </a:buClr>
              <a:buSzPct val="140000"/>
              <a:buFont typeface="Arial" panose="020B0604020202020204" pitchFamily="34" charset="0"/>
              <a:buChar char="»"/>
              <a:defRPr sz="1400" b="1"/>
            </a:lvl6pPr>
            <a:lvl7pPr marL="230400" indent="-230400">
              <a:lnSpc>
                <a:spcPts val="1700"/>
              </a:lnSpc>
              <a:spcBef>
                <a:spcPts val="0"/>
              </a:spcBef>
              <a:spcAft>
                <a:spcPts val="198"/>
              </a:spcAft>
              <a:buClr>
                <a:schemeClr val="bg2"/>
              </a:buClr>
              <a:buSzPct val="140000"/>
              <a:buFont typeface="Arial" panose="020B0604020202020204" pitchFamily="34" charset="0"/>
              <a:buChar char="»"/>
              <a:defRPr sz="1400" b="1"/>
            </a:lvl7pPr>
            <a:lvl8pPr marL="230400" indent="-230400">
              <a:lnSpc>
                <a:spcPts val="1700"/>
              </a:lnSpc>
              <a:spcBef>
                <a:spcPts val="0"/>
              </a:spcBef>
              <a:spcAft>
                <a:spcPts val="198"/>
              </a:spcAft>
              <a:buClr>
                <a:schemeClr val="bg2"/>
              </a:buClr>
              <a:buSzPct val="140000"/>
              <a:buFont typeface="Arial" panose="020B0604020202020204" pitchFamily="34" charset="0"/>
              <a:buChar char="»"/>
              <a:defRPr sz="1400" b="1"/>
            </a:lvl8pPr>
            <a:lvl9pPr marL="230400" indent="-230400">
              <a:lnSpc>
                <a:spcPts val="1700"/>
              </a:lnSpc>
              <a:spcBef>
                <a:spcPts val="0"/>
              </a:spcBef>
              <a:spcAft>
                <a:spcPts val="198"/>
              </a:spcAft>
              <a:buClr>
                <a:schemeClr val="bg2"/>
              </a:buClr>
              <a:buSzPct val="140000"/>
              <a:buFont typeface="Arial" panose="020B0604020202020204" pitchFamily="34" charset="0"/>
              <a:buChar char="»"/>
              <a:defRPr sz="1400" b="1"/>
            </a:lvl9pPr>
          </a:lstStyle>
          <a:p>
            <a:pPr lvl="0"/>
            <a:r>
              <a:rPr lang="de-DE" dirty="0"/>
              <a:t>Text einfügen</a:t>
            </a:r>
          </a:p>
        </p:txBody>
      </p:sp>
      <p:sp>
        <p:nvSpPr>
          <p:cNvPr id="9" name="Textplatzhalter 8"/>
          <p:cNvSpPr>
            <a:spLocks noGrp="1"/>
          </p:cNvSpPr>
          <p:nvPr>
            <p:ph type="body" sz="quarter" idx="14" hasCustomPrompt="1"/>
          </p:nvPr>
        </p:nvSpPr>
        <p:spPr>
          <a:xfrm>
            <a:off x="449263" y="1167091"/>
            <a:ext cx="2728800" cy="654120"/>
          </a:xfrm>
          <a:ln w="19050">
            <a:solidFill>
              <a:schemeClr val="tx2"/>
            </a:solidFill>
          </a:ln>
        </p:spPr>
        <p:txBody>
          <a:bodyPr anchor="ctr"/>
          <a:lstStyle>
            <a:lvl1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1pPr>
            <a:lvl2pPr marL="0" indent="0" algn="ctr">
              <a:lnSpc>
                <a:spcPct val="100000"/>
              </a:lnSpc>
              <a:spcBef>
                <a:spcPts val="0"/>
              </a:spcBef>
              <a:spcAft>
                <a:spcPts val="0"/>
              </a:spcAft>
              <a:buNone/>
              <a:defRPr sz="1500" b="1" kern="1200" cap="all" spc="40" baseline="0">
                <a:solidFill>
                  <a:schemeClr val="tx2"/>
                </a:solidFill>
              </a:defRPr>
            </a:lvl2pPr>
            <a:lvl3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3pPr>
            <a:lvl4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4pPr>
            <a:lvl5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5pPr>
            <a:lvl6pPr marL="0" algn="ctr">
              <a:lnSpc>
                <a:spcPct val="100000"/>
              </a:lnSpc>
              <a:spcAft>
                <a:spcPts val="0"/>
              </a:spcAft>
              <a:defRPr sz="1500" b="1" cap="all">
                <a:solidFill>
                  <a:schemeClr val="tx2"/>
                </a:solidFill>
              </a:defRPr>
            </a:lvl6pPr>
            <a:lvl7pPr marL="0" algn="ctr">
              <a:lnSpc>
                <a:spcPct val="100000"/>
              </a:lnSpc>
              <a:spcAft>
                <a:spcPts val="0"/>
              </a:spcAft>
              <a:defRPr sz="1500" b="1" cap="all">
                <a:solidFill>
                  <a:schemeClr val="tx2"/>
                </a:solidFill>
              </a:defRPr>
            </a:lvl7pPr>
            <a:lvl8pPr marL="0" algn="ctr">
              <a:lnSpc>
                <a:spcPct val="100000"/>
              </a:lnSpc>
              <a:spcAft>
                <a:spcPts val="0"/>
              </a:spcAft>
              <a:defRPr sz="1500" b="1" cap="all">
                <a:solidFill>
                  <a:schemeClr val="tx2"/>
                </a:solidFill>
              </a:defRPr>
            </a:lvl8pPr>
            <a:lvl9pPr marL="0" algn="ctr">
              <a:lnSpc>
                <a:spcPct val="100000"/>
              </a:lnSpc>
              <a:spcAft>
                <a:spcPts val="0"/>
              </a:spcAft>
              <a:defRPr sz="1500" b="1" cap="all">
                <a:solidFill>
                  <a:schemeClr val="tx2"/>
                </a:solidFill>
              </a:defRPr>
            </a:lvl9pPr>
          </a:lstStyle>
          <a:p>
            <a:pPr lvl="0"/>
            <a:r>
              <a:rPr lang="de-DE" dirty="0"/>
              <a:t>Text einfügen</a:t>
            </a:r>
          </a:p>
        </p:txBody>
      </p:sp>
      <p:sp>
        <p:nvSpPr>
          <p:cNvPr id="10" name="Textplatzhalter 8"/>
          <p:cNvSpPr>
            <a:spLocks noGrp="1"/>
          </p:cNvSpPr>
          <p:nvPr>
            <p:ph type="body" sz="quarter" idx="15" hasCustomPrompt="1"/>
          </p:nvPr>
        </p:nvSpPr>
        <p:spPr>
          <a:xfrm>
            <a:off x="449263" y="2253862"/>
            <a:ext cx="2728800" cy="654120"/>
          </a:xfrm>
          <a:ln w="19050">
            <a:solidFill>
              <a:schemeClr val="tx2"/>
            </a:solidFill>
          </a:ln>
        </p:spPr>
        <p:txBody>
          <a:bodyPr anchor="ctr"/>
          <a:lstStyle>
            <a:lvl1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1pPr>
            <a:lvl2pPr marL="0" indent="0" algn="ctr">
              <a:lnSpc>
                <a:spcPct val="100000"/>
              </a:lnSpc>
              <a:spcBef>
                <a:spcPts val="0"/>
              </a:spcBef>
              <a:spcAft>
                <a:spcPts val="0"/>
              </a:spcAft>
              <a:buNone/>
              <a:defRPr sz="1500" b="1" kern="1200" cap="all" spc="40" baseline="0">
                <a:solidFill>
                  <a:schemeClr val="tx2"/>
                </a:solidFill>
              </a:defRPr>
            </a:lvl2pPr>
            <a:lvl3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3pPr>
            <a:lvl4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4pPr>
            <a:lvl5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5pPr>
            <a:lvl6pPr marL="0" algn="ctr">
              <a:lnSpc>
                <a:spcPct val="100000"/>
              </a:lnSpc>
              <a:spcAft>
                <a:spcPts val="0"/>
              </a:spcAft>
              <a:defRPr sz="1500" b="1" cap="all">
                <a:solidFill>
                  <a:schemeClr val="tx2"/>
                </a:solidFill>
              </a:defRPr>
            </a:lvl6pPr>
            <a:lvl7pPr marL="0" algn="ctr">
              <a:lnSpc>
                <a:spcPct val="100000"/>
              </a:lnSpc>
              <a:spcAft>
                <a:spcPts val="0"/>
              </a:spcAft>
              <a:defRPr sz="1500" b="1" cap="all">
                <a:solidFill>
                  <a:schemeClr val="tx2"/>
                </a:solidFill>
              </a:defRPr>
            </a:lvl7pPr>
            <a:lvl8pPr marL="0" algn="ctr">
              <a:lnSpc>
                <a:spcPct val="100000"/>
              </a:lnSpc>
              <a:spcAft>
                <a:spcPts val="0"/>
              </a:spcAft>
              <a:defRPr sz="1500" b="1" cap="all">
                <a:solidFill>
                  <a:schemeClr val="tx2"/>
                </a:solidFill>
              </a:defRPr>
            </a:lvl8pPr>
            <a:lvl9pPr marL="0" algn="ctr">
              <a:lnSpc>
                <a:spcPct val="100000"/>
              </a:lnSpc>
              <a:spcAft>
                <a:spcPts val="0"/>
              </a:spcAft>
              <a:defRPr sz="1500" b="1" cap="all">
                <a:solidFill>
                  <a:schemeClr val="tx2"/>
                </a:solidFill>
              </a:defRPr>
            </a:lvl9pPr>
          </a:lstStyle>
          <a:p>
            <a:pPr lvl="0"/>
            <a:r>
              <a:rPr lang="de-DE" dirty="0"/>
              <a:t>Text einfügen</a:t>
            </a:r>
          </a:p>
        </p:txBody>
      </p:sp>
      <p:sp>
        <p:nvSpPr>
          <p:cNvPr id="11" name="Textplatzhalter 8"/>
          <p:cNvSpPr>
            <a:spLocks noGrp="1"/>
          </p:cNvSpPr>
          <p:nvPr>
            <p:ph type="body" sz="quarter" idx="16" hasCustomPrompt="1"/>
          </p:nvPr>
        </p:nvSpPr>
        <p:spPr>
          <a:xfrm>
            <a:off x="449263" y="3334206"/>
            <a:ext cx="2728800" cy="654120"/>
          </a:xfrm>
          <a:ln w="19050">
            <a:solidFill>
              <a:schemeClr val="tx2"/>
            </a:solidFill>
          </a:ln>
        </p:spPr>
        <p:txBody>
          <a:bodyPr anchor="ctr"/>
          <a:lstStyle>
            <a:lvl1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1pPr>
            <a:lvl2pPr marL="0" indent="0" algn="ctr">
              <a:lnSpc>
                <a:spcPct val="100000"/>
              </a:lnSpc>
              <a:spcBef>
                <a:spcPts val="0"/>
              </a:spcBef>
              <a:spcAft>
                <a:spcPts val="0"/>
              </a:spcAft>
              <a:buNone/>
              <a:defRPr sz="1500" b="1" kern="1200" cap="all" spc="40" baseline="0">
                <a:solidFill>
                  <a:schemeClr val="tx2"/>
                </a:solidFill>
              </a:defRPr>
            </a:lvl2pPr>
            <a:lvl3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3pPr>
            <a:lvl4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4pPr>
            <a:lvl5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5pPr>
            <a:lvl6pPr marL="0" algn="ctr">
              <a:lnSpc>
                <a:spcPct val="100000"/>
              </a:lnSpc>
              <a:spcAft>
                <a:spcPts val="0"/>
              </a:spcAft>
              <a:defRPr sz="1500" b="1" cap="all">
                <a:solidFill>
                  <a:schemeClr val="tx2"/>
                </a:solidFill>
              </a:defRPr>
            </a:lvl6pPr>
            <a:lvl7pPr marL="0" algn="ctr">
              <a:lnSpc>
                <a:spcPct val="100000"/>
              </a:lnSpc>
              <a:spcAft>
                <a:spcPts val="0"/>
              </a:spcAft>
              <a:defRPr sz="1500" b="1" cap="all">
                <a:solidFill>
                  <a:schemeClr val="tx2"/>
                </a:solidFill>
              </a:defRPr>
            </a:lvl7pPr>
            <a:lvl8pPr marL="0" algn="ctr">
              <a:lnSpc>
                <a:spcPct val="100000"/>
              </a:lnSpc>
              <a:spcAft>
                <a:spcPts val="0"/>
              </a:spcAft>
              <a:defRPr sz="1500" b="1" cap="all">
                <a:solidFill>
                  <a:schemeClr val="tx2"/>
                </a:solidFill>
              </a:defRPr>
            </a:lvl8pPr>
            <a:lvl9pPr marL="0" algn="ctr">
              <a:lnSpc>
                <a:spcPct val="100000"/>
              </a:lnSpc>
              <a:spcAft>
                <a:spcPts val="0"/>
              </a:spcAft>
              <a:defRPr sz="1500" b="1" cap="all">
                <a:solidFill>
                  <a:schemeClr val="tx2"/>
                </a:solidFill>
              </a:defRPr>
            </a:lvl9pPr>
          </a:lstStyle>
          <a:p>
            <a:pPr lvl="0"/>
            <a:r>
              <a:rPr lang="de-DE" dirty="0"/>
              <a:t>Text einfügen</a:t>
            </a:r>
          </a:p>
        </p:txBody>
      </p:sp>
      <p:sp>
        <p:nvSpPr>
          <p:cNvPr id="12" name="Textplatzhalter 8"/>
          <p:cNvSpPr>
            <a:spLocks noGrp="1"/>
          </p:cNvSpPr>
          <p:nvPr>
            <p:ph type="body" sz="quarter" idx="17" hasCustomPrompt="1"/>
          </p:nvPr>
        </p:nvSpPr>
        <p:spPr>
          <a:xfrm>
            <a:off x="449263" y="4414550"/>
            <a:ext cx="2728800" cy="654120"/>
          </a:xfrm>
          <a:ln w="19050">
            <a:solidFill>
              <a:schemeClr val="tx2"/>
            </a:solidFill>
          </a:ln>
        </p:spPr>
        <p:txBody>
          <a:bodyPr anchor="ctr"/>
          <a:lstStyle>
            <a:lvl1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1pPr>
            <a:lvl2pPr marL="0" indent="0" algn="ctr">
              <a:lnSpc>
                <a:spcPct val="100000"/>
              </a:lnSpc>
              <a:spcBef>
                <a:spcPts val="0"/>
              </a:spcBef>
              <a:spcAft>
                <a:spcPts val="0"/>
              </a:spcAft>
              <a:buNone/>
              <a:defRPr sz="1500" b="1" kern="1200" cap="all" spc="40" baseline="0">
                <a:solidFill>
                  <a:schemeClr val="tx2"/>
                </a:solidFill>
              </a:defRPr>
            </a:lvl2pPr>
            <a:lvl3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3pPr>
            <a:lvl4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4pPr>
            <a:lvl5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5pPr>
            <a:lvl6pPr marL="0" algn="ctr">
              <a:lnSpc>
                <a:spcPct val="100000"/>
              </a:lnSpc>
              <a:spcAft>
                <a:spcPts val="0"/>
              </a:spcAft>
              <a:defRPr sz="1500" b="1" cap="all">
                <a:solidFill>
                  <a:schemeClr val="tx2"/>
                </a:solidFill>
              </a:defRPr>
            </a:lvl6pPr>
            <a:lvl7pPr marL="0" algn="ctr">
              <a:lnSpc>
                <a:spcPct val="100000"/>
              </a:lnSpc>
              <a:spcAft>
                <a:spcPts val="0"/>
              </a:spcAft>
              <a:defRPr sz="1500" b="1" cap="all">
                <a:solidFill>
                  <a:schemeClr val="tx2"/>
                </a:solidFill>
              </a:defRPr>
            </a:lvl7pPr>
            <a:lvl8pPr marL="0" algn="ctr">
              <a:lnSpc>
                <a:spcPct val="100000"/>
              </a:lnSpc>
              <a:spcAft>
                <a:spcPts val="0"/>
              </a:spcAft>
              <a:defRPr sz="1500" b="1" cap="all">
                <a:solidFill>
                  <a:schemeClr val="tx2"/>
                </a:solidFill>
              </a:defRPr>
            </a:lvl8pPr>
            <a:lvl9pPr marL="0" algn="ctr">
              <a:lnSpc>
                <a:spcPct val="100000"/>
              </a:lnSpc>
              <a:spcAft>
                <a:spcPts val="0"/>
              </a:spcAft>
              <a:defRPr sz="1500" b="1" cap="all">
                <a:solidFill>
                  <a:schemeClr val="tx2"/>
                </a:solidFill>
              </a:defRPr>
            </a:lvl9pPr>
          </a:lstStyle>
          <a:p>
            <a:pPr lvl="0"/>
            <a:r>
              <a:rPr lang="de-DE" dirty="0"/>
              <a:t>Text einfügen</a:t>
            </a:r>
          </a:p>
        </p:txBody>
      </p:sp>
      <p:sp>
        <p:nvSpPr>
          <p:cNvPr id="13" name="Textplatzhalter 8"/>
          <p:cNvSpPr>
            <a:spLocks noGrp="1"/>
          </p:cNvSpPr>
          <p:nvPr>
            <p:ph type="body" sz="quarter" idx="18" hasCustomPrompt="1"/>
          </p:nvPr>
        </p:nvSpPr>
        <p:spPr>
          <a:xfrm>
            <a:off x="449263" y="5494895"/>
            <a:ext cx="2728800" cy="654120"/>
          </a:xfrm>
          <a:ln w="19050">
            <a:solidFill>
              <a:schemeClr val="tx2"/>
            </a:solidFill>
          </a:ln>
        </p:spPr>
        <p:txBody>
          <a:bodyPr anchor="ctr"/>
          <a:lstStyle>
            <a:lvl1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1pPr>
            <a:lvl2pPr marL="0" indent="0" algn="ctr">
              <a:lnSpc>
                <a:spcPct val="100000"/>
              </a:lnSpc>
              <a:spcBef>
                <a:spcPts val="0"/>
              </a:spcBef>
              <a:spcAft>
                <a:spcPts val="0"/>
              </a:spcAft>
              <a:buNone/>
              <a:defRPr sz="1500" b="1" kern="1200" cap="all" spc="40" baseline="0">
                <a:solidFill>
                  <a:schemeClr val="tx2"/>
                </a:solidFill>
              </a:defRPr>
            </a:lvl2pPr>
            <a:lvl3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3pPr>
            <a:lvl4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4pPr>
            <a:lvl5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5pPr>
            <a:lvl6pPr marL="0" algn="ctr">
              <a:lnSpc>
                <a:spcPct val="100000"/>
              </a:lnSpc>
              <a:spcAft>
                <a:spcPts val="0"/>
              </a:spcAft>
              <a:defRPr sz="1500" b="1" cap="all">
                <a:solidFill>
                  <a:schemeClr val="tx2"/>
                </a:solidFill>
              </a:defRPr>
            </a:lvl6pPr>
            <a:lvl7pPr marL="0" algn="ctr">
              <a:lnSpc>
                <a:spcPct val="100000"/>
              </a:lnSpc>
              <a:spcAft>
                <a:spcPts val="0"/>
              </a:spcAft>
              <a:defRPr sz="1500" b="1" cap="all">
                <a:solidFill>
                  <a:schemeClr val="tx2"/>
                </a:solidFill>
              </a:defRPr>
            </a:lvl7pPr>
            <a:lvl8pPr marL="0" algn="ctr">
              <a:lnSpc>
                <a:spcPct val="100000"/>
              </a:lnSpc>
              <a:spcAft>
                <a:spcPts val="0"/>
              </a:spcAft>
              <a:defRPr sz="1500" b="1" cap="all">
                <a:solidFill>
                  <a:schemeClr val="tx2"/>
                </a:solidFill>
              </a:defRPr>
            </a:lvl8pPr>
            <a:lvl9pPr marL="0" algn="ctr">
              <a:lnSpc>
                <a:spcPct val="100000"/>
              </a:lnSpc>
              <a:spcAft>
                <a:spcPts val="0"/>
              </a:spcAft>
              <a:defRPr sz="1500" b="1" cap="all">
                <a:solidFill>
                  <a:schemeClr val="tx2"/>
                </a:solidFill>
              </a:defRPr>
            </a:lvl9pPr>
          </a:lstStyle>
          <a:p>
            <a:pPr lvl="0"/>
            <a:r>
              <a:rPr lang="de-DE" dirty="0"/>
              <a:t>Text einfügen</a:t>
            </a:r>
          </a:p>
        </p:txBody>
      </p:sp>
      <p:sp>
        <p:nvSpPr>
          <p:cNvPr id="18" name="Foliennummernplatzhalter 17"/>
          <p:cNvSpPr>
            <a:spLocks noGrp="1"/>
          </p:cNvSpPr>
          <p:nvPr>
            <p:ph type="sldNum" sz="quarter" idx="25"/>
          </p:nvPr>
        </p:nvSpPr>
        <p:spPr/>
        <p:txBody>
          <a:bodyPr/>
          <a:lstStyle/>
          <a:p>
            <a:r>
              <a:rPr lang="de-DE"/>
              <a:t>Folie </a:t>
            </a:r>
            <a:fld id="{19E79F87-09D2-4442-B728-2BDA33A6784A}" type="slidenum">
              <a:rPr lang="de-DE" smtClean="0"/>
              <a:pPr/>
              <a:t>‹Nr.›</a:t>
            </a:fld>
            <a:endParaRPr lang="de-DE" dirty="0"/>
          </a:p>
        </p:txBody>
      </p:sp>
      <p:sp>
        <p:nvSpPr>
          <p:cNvPr id="19" name="Textplatzhalter 6"/>
          <p:cNvSpPr>
            <a:spLocks noGrp="1"/>
          </p:cNvSpPr>
          <p:nvPr>
            <p:ph type="body" sz="quarter" idx="26" hasCustomPrompt="1"/>
          </p:nvPr>
        </p:nvSpPr>
        <p:spPr>
          <a:xfrm>
            <a:off x="3445200" y="5451651"/>
            <a:ext cx="5259423" cy="756000"/>
          </a:xfrm>
        </p:spPr>
        <p:txBody>
          <a:bodyPr anchor="ctr" anchorCtr="0"/>
          <a:lstStyle>
            <a:lvl1pPr marL="230400" indent="-230400">
              <a:lnSpc>
                <a:spcPts val="1700"/>
              </a:lnSpc>
              <a:spcBef>
                <a:spcPts val="0"/>
              </a:spcBef>
              <a:spcAft>
                <a:spcPts val="198"/>
              </a:spcAft>
              <a:buClr>
                <a:schemeClr val="bg2"/>
              </a:buClr>
              <a:buSzPct val="140000"/>
              <a:buFont typeface="Arial" panose="020B0604020202020204" pitchFamily="34" charset="0"/>
              <a:buChar char="»"/>
              <a:defRPr sz="1400" b="1"/>
            </a:lvl1pPr>
            <a:lvl2pPr marL="230400" indent="-230400">
              <a:lnSpc>
                <a:spcPts val="1700"/>
              </a:lnSpc>
              <a:spcBef>
                <a:spcPts val="0"/>
              </a:spcBef>
              <a:spcAft>
                <a:spcPts val="198"/>
              </a:spcAft>
              <a:buClr>
                <a:schemeClr val="bg2"/>
              </a:buClr>
              <a:buSzPct val="140000"/>
              <a:buFont typeface="Arial" panose="020B0604020202020204" pitchFamily="34" charset="0"/>
              <a:buChar char="»"/>
              <a:defRPr sz="1400" b="1"/>
            </a:lvl2pPr>
            <a:lvl3pPr marL="230400" indent="-230400">
              <a:lnSpc>
                <a:spcPts val="1700"/>
              </a:lnSpc>
              <a:spcBef>
                <a:spcPts val="0"/>
              </a:spcBef>
              <a:spcAft>
                <a:spcPts val="198"/>
              </a:spcAft>
              <a:buClr>
                <a:schemeClr val="bg2"/>
              </a:buClr>
              <a:buSzPct val="140000"/>
              <a:buFont typeface="Arial" panose="020B0604020202020204" pitchFamily="34" charset="0"/>
              <a:buChar char="»"/>
              <a:defRPr sz="1400" b="1"/>
            </a:lvl3pPr>
            <a:lvl4pPr marL="230400" indent="-230400">
              <a:lnSpc>
                <a:spcPts val="1700"/>
              </a:lnSpc>
              <a:spcBef>
                <a:spcPts val="0"/>
              </a:spcBef>
              <a:spcAft>
                <a:spcPts val="198"/>
              </a:spcAft>
              <a:buClr>
                <a:schemeClr val="bg2"/>
              </a:buClr>
              <a:buSzPct val="140000"/>
              <a:buFont typeface="Arial" panose="020B0604020202020204" pitchFamily="34" charset="0"/>
              <a:buChar char="»"/>
              <a:defRPr sz="1400" b="1"/>
            </a:lvl4pPr>
            <a:lvl5pPr marL="230400" indent="-230400">
              <a:lnSpc>
                <a:spcPts val="1700"/>
              </a:lnSpc>
              <a:spcBef>
                <a:spcPts val="0"/>
              </a:spcBef>
              <a:spcAft>
                <a:spcPts val="198"/>
              </a:spcAft>
              <a:buClr>
                <a:schemeClr val="bg2"/>
              </a:buClr>
              <a:buSzPct val="140000"/>
              <a:buFont typeface="Arial" panose="020B0604020202020204" pitchFamily="34" charset="0"/>
              <a:buChar char="»"/>
              <a:defRPr sz="1400" b="1"/>
            </a:lvl5pPr>
            <a:lvl6pPr marL="230400" indent="-230400">
              <a:lnSpc>
                <a:spcPts val="1700"/>
              </a:lnSpc>
              <a:spcBef>
                <a:spcPts val="0"/>
              </a:spcBef>
              <a:spcAft>
                <a:spcPts val="198"/>
              </a:spcAft>
              <a:buClr>
                <a:schemeClr val="bg2"/>
              </a:buClr>
              <a:buSzPct val="140000"/>
              <a:buFont typeface="Arial" panose="020B0604020202020204" pitchFamily="34" charset="0"/>
              <a:buChar char="»"/>
              <a:defRPr sz="1400" b="1"/>
            </a:lvl6pPr>
            <a:lvl7pPr marL="230400" indent="-230400">
              <a:lnSpc>
                <a:spcPts val="1700"/>
              </a:lnSpc>
              <a:spcBef>
                <a:spcPts val="0"/>
              </a:spcBef>
              <a:spcAft>
                <a:spcPts val="198"/>
              </a:spcAft>
              <a:buClr>
                <a:schemeClr val="bg2"/>
              </a:buClr>
              <a:buSzPct val="140000"/>
              <a:buFont typeface="Arial" panose="020B0604020202020204" pitchFamily="34" charset="0"/>
              <a:buChar char="»"/>
              <a:defRPr sz="1400" b="1"/>
            </a:lvl7pPr>
            <a:lvl8pPr marL="230400" indent="-230400">
              <a:lnSpc>
                <a:spcPts val="1700"/>
              </a:lnSpc>
              <a:spcBef>
                <a:spcPts val="0"/>
              </a:spcBef>
              <a:spcAft>
                <a:spcPts val="198"/>
              </a:spcAft>
              <a:buClr>
                <a:schemeClr val="bg2"/>
              </a:buClr>
              <a:buSzPct val="140000"/>
              <a:buFont typeface="Arial" panose="020B0604020202020204" pitchFamily="34" charset="0"/>
              <a:buChar char="»"/>
              <a:defRPr sz="1400" b="1"/>
            </a:lvl8pPr>
            <a:lvl9pPr marL="230400" indent="-230400">
              <a:lnSpc>
                <a:spcPts val="1700"/>
              </a:lnSpc>
              <a:spcBef>
                <a:spcPts val="0"/>
              </a:spcBef>
              <a:spcAft>
                <a:spcPts val="198"/>
              </a:spcAft>
              <a:buClr>
                <a:schemeClr val="bg2"/>
              </a:buClr>
              <a:buSzPct val="140000"/>
              <a:buFont typeface="Arial" panose="020B0604020202020204" pitchFamily="34" charset="0"/>
              <a:buChar char="»"/>
              <a:defRPr sz="1400" b="1"/>
            </a:lvl9pPr>
          </a:lstStyle>
          <a:p>
            <a:pPr lvl="0"/>
            <a:r>
              <a:rPr lang="de-DE" dirty="0"/>
              <a:t>Text einfügen</a:t>
            </a:r>
          </a:p>
        </p:txBody>
      </p:sp>
      <p:sp>
        <p:nvSpPr>
          <p:cNvPr id="20" name="Textplatzhalter 6"/>
          <p:cNvSpPr>
            <a:spLocks noGrp="1"/>
          </p:cNvSpPr>
          <p:nvPr>
            <p:ph type="body" sz="quarter" idx="27" hasCustomPrompt="1"/>
          </p:nvPr>
        </p:nvSpPr>
        <p:spPr>
          <a:xfrm>
            <a:off x="3444840" y="3291411"/>
            <a:ext cx="5259423" cy="756000"/>
          </a:xfrm>
        </p:spPr>
        <p:txBody>
          <a:bodyPr anchor="ctr" anchorCtr="0"/>
          <a:lstStyle>
            <a:lvl1pPr marL="230400" indent="-230400">
              <a:lnSpc>
                <a:spcPts val="1700"/>
              </a:lnSpc>
              <a:spcBef>
                <a:spcPts val="0"/>
              </a:spcBef>
              <a:spcAft>
                <a:spcPts val="198"/>
              </a:spcAft>
              <a:buClr>
                <a:schemeClr val="bg2"/>
              </a:buClr>
              <a:buSzPct val="140000"/>
              <a:buFont typeface="Arial" panose="020B0604020202020204" pitchFamily="34" charset="0"/>
              <a:buChar char="»"/>
              <a:defRPr sz="1400" b="1"/>
            </a:lvl1pPr>
            <a:lvl2pPr marL="230400" indent="-230400">
              <a:lnSpc>
                <a:spcPts val="1700"/>
              </a:lnSpc>
              <a:spcBef>
                <a:spcPts val="0"/>
              </a:spcBef>
              <a:spcAft>
                <a:spcPts val="198"/>
              </a:spcAft>
              <a:buClr>
                <a:schemeClr val="bg2"/>
              </a:buClr>
              <a:buSzPct val="140000"/>
              <a:buFont typeface="Arial" panose="020B0604020202020204" pitchFamily="34" charset="0"/>
              <a:buChar char="»"/>
              <a:defRPr sz="1400" b="1"/>
            </a:lvl2pPr>
            <a:lvl3pPr marL="230400" indent="-230400">
              <a:lnSpc>
                <a:spcPts val="1700"/>
              </a:lnSpc>
              <a:spcBef>
                <a:spcPts val="0"/>
              </a:spcBef>
              <a:spcAft>
                <a:spcPts val="198"/>
              </a:spcAft>
              <a:buClr>
                <a:schemeClr val="bg2"/>
              </a:buClr>
              <a:buSzPct val="140000"/>
              <a:buFont typeface="Arial" panose="020B0604020202020204" pitchFamily="34" charset="0"/>
              <a:buChar char="»"/>
              <a:defRPr sz="1400" b="1"/>
            </a:lvl3pPr>
            <a:lvl4pPr marL="230400" indent="-230400">
              <a:lnSpc>
                <a:spcPts val="1700"/>
              </a:lnSpc>
              <a:spcBef>
                <a:spcPts val="0"/>
              </a:spcBef>
              <a:spcAft>
                <a:spcPts val="198"/>
              </a:spcAft>
              <a:buClr>
                <a:schemeClr val="bg2"/>
              </a:buClr>
              <a:buSzPct val="140000"/>
              <a:buFont typeface="Arial" panose="020B0604020202020204" pitchFamily="34" charset="0"/>
              <a:buChar char="»"/>
              <a:defRPr sz="1400" b="1"/>
            </a:lvl4pPr>
            <a:lvl5pPr marL="230400" indent="-230400">
              <a:lnSpc>
                <a:spcPts val="1700"/>
              </a:lnSpc>
              <a:spcBef>
                <a:spcPts val="0"/>
              </a:spcBef>
              <a:spcAft>
                <a:spcPts val="198"/>
              </a:spcAft>
              <a:buClr>
                <a:schemeClr val="bg2"/>
              </a:buClr>
              <a:buSzPct val="140000"/>
              <a:buFont typeface="Arial" panose="020B0604020202020204" pitchFamily="34" charset="0"/>
              <a:buChar char="»"/>
              <a:defRPr sz="1400" b="1"/>
            </a:lvl5pPr>
            <a:lvl6pPr marL="230400" indent="-230400">
              <a:lnSpc>
                <a:spcPts val="1700"/>
              </a:lnSpc>
              <a:spcBef>
                <a:spcPts val="0"/>
              </a:spcBef>
              <a:spcAft>
                <a:spcPts val="198"/>
              </a:spcAft>
              <a:buClr>
                <a:schemeClr val="bg2"/>
              </a:buClr>
              <a:buSzPct val="140000"/>
              <a:buFont typeface="Arial" panose="020B0604020202020204" pitchFamily="34" charset="0"/>
              <a:buChar char="»"/>
              <a:defRPr sz="1400" b="1"/>
            </a:lvl6pPr>
            <a:lvl7pPr marL="230400" indent="-230400">
              <a:lnSpc>
                <a:spcPts val="1700"/>
              </a:lnSpc>
              <a:spcBef>
                <a:spcPts val="0"/>
              </a:spcBef>
              <a:spcAft>
                <a:spcPts val="198"/>
              </a:spcAft>
              <a:buClr>
                <a:schemeClr val="bg2"/>
              </a:buClr>
              <a:buSzPct val="140000"/>
              <a:buFont typeface="Arial" panose="020B0604020202020204" pitchFamily="34" charset="0"/>
              <a:buChar char="»"/>
              <a:defRPr sz="1400" b="1"/>
            </a:lvl7pPr>
            <a:lvl8pPr marL="230400" indent="-230400">
              <a:lnSpc>
                <a:spcPts val="1700"/>
              </a:lnSpc>
              <a:spcBef>
                <a:spcPts val="0"/>
              </a:spcBef>
              <a:spcAft>
                <a:spcPts val="198"/>
              </a:spcAft>
              <a:buClr>
                <a:schemeClr val="bg2"/>
              </a:buClr>
              <a:buSzPct val="140000"/>
              <a:buFont typeface="Arial" panose="020B0604020202020204" pitchFamily="34" charset="0"/>
              <a:buChar char="»"/>
              <a:defRPr sz="1400" b="1"/>
            </a:lvl8pPr>
            <a:lvl9pPr marL="230400" indent="-230400">
              <a:lnSpc>
                <a:spcPts val="1700"/>
              </a:lnSpc>
              <a:spcBef>
                <a:spcPts val="0"/>
              </a:spcBef>
              <a:spcAft>
                <a:spcPts val="198"/>
              </a:spcAft>
              <a:buClr>
                <a:schemeClr val="bg2"/>
              </a:buClr>
              <a:buSzPct val="140000"/>
              <a:buFont typeface="Arial" panose="020B0604020202020204" pitchFamily="34" charset="0"/>
              <a:buChar char="»"/>
              <a:defRPr sz="1400" b="1"/>
            </a:lvl9pPr>
          </a:lstStyle>
          <a:p>
            <a:pPr lvl="0"/>
            <a:r>
              <a:rPr lang="de-DE" dirty="0"/>
              <a:t>Text einfügen</a:t>
            </a:r>
          </a:p>
        </p:txBody>
      </p:sp>
      <p:sp>
        <p:nvSpPr>
          <p:cNvPr id="21" name="Textplatzhalter 6"/>
          <p:cNvSpPr>
            <a:spLocks noGrp="1"/>
          </p:cNvSpPr>
          <p:nvPr>
            <p:ph type="body" sz="quarter" idx="28" hasCustomPrompt="1"/>
          </p:nvPr>
        </p:nvSpPr>
        <p:spPr>
          <a:xfrm>
            <a:off x="3444840" y="2211291"/>
            <a:ext cx="5259423" cy="756000"/>
          </a:xfrm>
        </p:spPr>
        <p:txBody>
          <a:bodyPr anchor="ctr" anchorCtr="0"/>
          <a:lstStyle>
            <a:lvl1pPr marL="230400" indent="-230400">
              <a:lnSpc>
                <a:spcPts val="1700"/>
              </a:lnSpc>
              <a:spcBef>
                <a:spcPts val="0"/>
              </a:spcBef>
              <a:spcAft>
                <a:spcPts val="198"/>
              </a:spcAft>
              <a:buClr>
                <a:schemeClr val="bg2"/>
              </a:buClr>
              <a:buSzPct val="140000"/>
              <a:buFont typeface="Arial" panose="020B0604020202020204" pitchFamily="34" charset="0"/>
              <a:buChar char="»"/>
              <a:defRPr sz="1400" b="1"/>
            </a:lvl1pPr>
            <a:lvl2pPr marL="230400" indent="-230400">
              <a:lnSpc>
                <a:spcPts val="1700"/>
              </a:lnSpc>
              <a:spcBef>
                <a:spcPts val="0"/>
              </a:spcBef>
              <a:spcAft>
                <a:spcPts val="198"/>
              </a:spcAft>
              <a:buClr>
                <a:schemeClr val="bg2"/>
              </a:buClr>
              <a:buSzPct val="140000"/>
              <a:buFont typeface="Arial" panose="020B0604020202020204" pitchFamily="34" charset="0"/>
              <a:buChar char="»"/>
              <a:defRPr sz="1400" b="1"/>
            </a:lvl2pPr>
            <a:lvl3pPr marL="230400" indent="-230400">
              <a:lnSpc>
                <a:spcPts val="1700"/>
              </a:lnSpc>
              <a:spcBef>
                <a:spcPts val="0"/>
              </a:spcBef>
              <a:spcAft>
                <a:spcPts val="198"/>
              </a:spcAft>
              <a:buClr>
                <a:schemeClr val="bg2"/>
              </a:buClr>
              <a:buSzPct val="140000"/>
              <a:buFont typeface="Arial" panose="020B0604020202020204" pitchFamily="34" charset="0"/>
              <a:buChar char="»"/>
              <a:defRPr sz="1400" b="1"/>
            </a:lvl3pPr>
            <a:lvl4pPr marL="230400" indent="-230400">
              <a:lnSpc>
                <a:spcPts val="1700"/>
              </a:lnSpc>
              <a:spcBef>
                <a:spcPts val="0"/>
              </a:spcBef>
              <a:spcAft>
                <a:spcPts val="198"/>
              </a:spcAft>
              <a:buClr>
                <a:schemeClr val="bg2"/>
              </a:buClr>
              <a:buSzPct val="140000"/>
              <a:buFont typeface="Arial" panose="020B0604020202020204" pitchFamily="34" charset="0"/>
              <a:buChar char="»"/>
              <a:defRPr sz="1400" b="1"/>
            </a:lvl4pPr>
            <a:lvl5pPr marL="230400" indent="-230400">
              <a:lnSpc>
                <a:spcPts val="1700"/>
              </a:lnSpc>
              <a:spcBef>
                <a:spcPts val="0"/>
              </a:spcBef>
              <a:spcAft>
                <a:spcPts val="198"/>
              </a:spcAft>
              <a:buClr>
                <a:schemeClr val="bg2"/>
              </a:buClr>
              <a:buSzPct val="140000"/>
              <a:buFont typeface="Arial" panose="020B0604020202020204" pitchFamily="34" charset="0"/>
              <a:buChar char="»"/>
              <a:defRPr sz="1400" b="1"/>
            </a:lvl5pPr>
            <a:lvl6pPr marL="230400" indent="-230400">
              <a:lnSpc>
                <a:spcPts val="1700"/>
              </a:lnSpc>
              <a:spcBef>
                <a:spcPts val="0"/>
              </a:spcBef>
              <a:spcAft>
                <a:spcPts val="198"/>
              </a:spcAft>
              <a:buClr>
                <a:schemeClr val="bg2"/>
              </a:buClr>
              <a:buSzPct val="140000"/>
              <a:buFont typeface="Arial" panose="020B0604020202020204" pitchFamily="34" charset="0"/>
              <a:buChar char="»"/>
              <a:defRPr sz="1400" b="1"/>
            </a:lvl6pPr>
            <a:lvl7pPr marL="230400" indent="-230400">
              <a:lnSpc>
                <a:spcPts val="1700"/>
              </a:lnSpc>
              <a:spcBef>
                <a:spcPts val="0"/>
              </a:spcBef>
              <a:spcAft>
                <a:spcPts val="198"/>
              </a:spcAft>
              <a:buClr>
                <a:schemeClr val="bg2"/>
              </a:buClr>
              <a:buSzPct val="140000"/>
              <a:buFont typeface="Arial" panose="020B0604020202020204" pitchFamily="34" charset="0"/>
              <a:buChar char="»"/>
              <a:defRPr sz="1400" b="1"/>
            </a:lvl7pPr>
            <a:lvl8pPr marL="230400" indent="-230400">
              <a:lnSpc>
                <a:spcPts val="1700"/>
              </a:lnSpc>
              <a:spcBef>
                <a:spcPts val="0"/>
              </a:spcBef>
              <a:spcAft>
                <a:spcPts val="198"/>
              </a:spcAft>
              <a:buClr>
                <a:schemeClr val="bg2"/>
              </a:buClr>
              <a:buSzPct val="140000"/>
              <a:buFont typeface="Arial" panose="020B0604020202020204" pitchFamily="34" charset="0"/>
              <a:buChar char="»"/>
              <a:defRPr sz="1400" b="1"/>
            </a:lvl8pPr>
            <a:lvl9pPr marL="230400" indent="-230400">
              <a:lnSpc>
                <a:spcPts val="1700"/>
              </a:lnSpc>
              <a:spcBef>
                <a:spcPts val="0"/>
              </a:spcBef>
              <a:spcAft>
                <a:spcPts val="198"/>
              </a:spcAft>
              <a:buClr>
                <a:schemeClr val="bg2"/>
              </a:buClr>
              <a:buSzPct val="140000"/>
              <a:buFont typeface="Arial" panose="020B0604020202020204" pitchFamily="34" charset="0"/>
              <a:buChar char="»"/>
              <a:defRPr sz="1400" b="1"/>
            </a:lvl9pPr>
          </a:lstStyle>
          <a:p>
            <a:pPr lvl="0"/>
            <a:r>
              <a:rPr lang="de-DE" dirty="0"/>
              <a:t>Text einfügen</a:t>
            </a:r>
          </a:p>
        </p:txBody>
      </p:sp>
      <p:sp>
        <p:nvSpPr>
          <p:cNvPr id="22" name="Textplatzhalter 6"/>
          <p:cNvSpPr>
            <a:spLocks noGrp="1"/>
          </p:cNvSpPr>
          <p:nvPr>
            <p:ph type="body" sz="quarter" idx="29" hasCustomPrompt="1"/>
          </p:nvPr>
        </p:nvSpPr>
        <p:spPr>
          <a:xfrm>
            <a:off x="3447891" y="4371531"/>
            <a:ext cx="5259423" cy="756000"/>
          </a:xfrm>
        </p:spPr>
        <p:txBody>
          <a:bodyPr anchor="ctr" anchorCtr="0"/>
          <a:lstStyle>
            <a:lvl1pPr marL="230400" indent="-230400">
              <a:lnSpc>
                <a:spcPts val="1700"/>
              </a:lnSpc>
              <a:spcBef>
                <a:spcPts val="0"/>
              </a:spcBef>
              <a:spcAft>
                <a:spcPts val="198"/>
              </a:spcAft>
              <a:buClr>
                <a:schemeClr val="bg2"/>
              </a:buClr>
              <a:buSzPct val="140000"/>
              <a:buFont typeface="Arial" panose="020B0604020202020204" pitchFamily="34" charset="0"/>
              <a:buChar char="»"/>
              <a:defRPr sz="1400" b="1"/>
            </a:lvl1pPr>
            <a:lvl2pPr marL="230400" indent="-230400">
              <a:lnSpc>
                <a:spcPts val="1700"/>
              </a:lnSpc>
              <a:spcBef>
                <a:spcPts val="0"/>
              </a:spcBef>
              <a:spcAft>
                <a:spcPts val="198"/>
              </a:spcAft>
              <a:buClr>
                <a:schemeClr val="bg2"/>
              </a:buClr>
              <a:buSzPct val="140000"/>
              <a:buFont typeface="Arial" panose="020B0604020202020204" pitchFamily="34" charset="0"/>
              <a:buChar char="»"/>
              <a:defRPr sz="1400" b="1"/>
            </a:lvl2pPr>
            <a:lvl3pPr marL="230400" indent="-230400">
              <a:lnSpc>
                <a:spcPts val="1700"/>
              </a:lnSpc>
              <a:spcBef>
                <a:spcPts val="0"/>
              </a:spcBef>
              <a:spcAft>
                <a:spcPts val="198"/>
              </a:spcAft>
              <a:buClr>
                <a:schemeClr val="bg2"/>
              </a:buClr>
              <a:buSzPct val="140000"/>
              <a:buFont typeface="Arial" panose="020B0604020202020204" pitchFamily="34" charset="0"/>
              <a:buChar char="»"/>
              <a:defRPr sz="1400" b="1"/>
            </a:lvl3pPr>
            <a:lvl4pPr marL="230400" indent="-230400">
              <a:lnSpc>
                <a:spcPts val="1700"/>
              </a:lnSpc>
              <a:spcBef>
                <a:spcPts val="0"/>
              </a:spcBef>
              <a:spcAft>
                <a:spcPts val="198"/>
              </a:spcAft>
              <a:buClr>
                <a:schemeClr val="bg2"/>
              </a:buClr>
              <a:buSzPct val="140000"/>
              <a:buFont typeface="Arial" panose="020B0604020202020204" pitchFamily="34" charset="0"/>
              <a:buChar char="»"/>
              <a:defRPr sz="1400" b="1"/>
            </a:lvl4pPr>
            <a:lvl5pPr marL="230400" indent="-230400">
              <a:lnSpc>
                <a:spcPts val="1700"/>
              </a:lnSpc>
              <a:spcBef>
                <a:spcPts val="0"/>
              </a:spcBef>
              <a:spcAft>
                <a:spcPts val="198"/>
              </a:spcAft>
              <a:buClr>
                <a:schemeClr val="bg2"/>
              </a:buClr>
              <a:buSzPct val="140000"/>
              <a:buFont typeface="Arial" panose="020B0604020202020204" pitchFamily="34" charset="0"/>
              <a:buChar char="»"/>
              <a:defRPr sz="1400" b="1"/>
            </a:lvl5pPr>
            <a:lvl6pPr marL="230400" indent="-230400">
              <a:lnSpc>
                <a:spcPts val="1700"/>
              </a:lnSpc>
              <a:spcBef>
                <a:spcPts val="0"/>
              </a:spcBef>
              <a:spcAft>
                <a:spcPts val="198"/>
              </a:spcAft>
              <a:buClr>
                <a:schemeClr val="bg2"/>
              </a:buClr>
              <a:buSzPct val="140000"/>
              <a:buFont typeface="Arial" panose="020B0604020202020204" pitchFamily="34" charset="0"/>
              <a:buChar char="»"/>
              <a:defRPr sz="1400" b="1"/>
            </a:lvl6pPr>
            <a:lvl7pPr marL="230400" indent="-230400">
              <a:lnSpc>
                <a:spcPts val="1700"/>
              </a:lnSpc>
              <a:spcBef>
                <a:spcPts val="0"/>
              </a:spcBef>
              <a:spcAft>
                <a:spcPts val="198"/>
              </a:spcAft>
              <a:buClr>
                <a:schemeClr val="bg2"/>
              </a:buClr>
              <a:buSzPct val="140000"/>
              <a:buFont typeface="Arial" panose="020B0604020202020204" pitchFamily="34" charset="0"/>
              <a:buChar char="»"/>
              <a:defRPr sz="1400" b="1"/>
            </a:lvl7pPr>
            <a:lvl8pPr marL="230400" indent="-230400">
              <a:lnSpc>
                <a:spcPts val="1700"/>
              </a:lnSpc>
              <a:spcBef>
                <a:spcPts val="0"/>
              </a:spcBef>
              <a:spcAft>
                <a:spcPts val="198"/>
              </a:spcAft>
              <a:buClr>
                <a:schemeClr val="bg2"/>
              </a:buClr>
              <a:buSzPct val="140000"/>
              <a:buFont typeface="Arial" panose="020B0604020202020204" pitchFamily="34" charset="0"/>
              <a:buChar char="»"/>
              <a:defRPr sz="1400" b="1"/>
            </a:lvl8pPr>
            <a:lvl9pPr marL="230400" indent="-230400">
              <a:lnSpc>
                <a:spcPts val="1700"/>
              </a:lnSpc>
              <a:spcBef>
                <a:spcPts val="0"/>
              </a:spcBef>
              <a:spcAft>
                <a:spcPts val="198"/>
              </a:spcAft>
              <a:buClr>
                <a:schemeClr val="bg2"/>
              </a:buClr>
              <a:buSzPct val="140000"/>
              <a:buFont typeface="Arial" panose="020B0604020202020204" pitchFamily="34" charset="0"/>
              <a:buChar char="»"/>
              <a:defRPr sz="1400" b="1"/>
            </a:lvl9pPr>
          </a:lstStyle>
          <a:p>
            <a:pPr lvl="0"/>
            <a:r>
              <a:rPr lang="de-DE" dirty="0"/>
              <a:t>Text einfügen</a:t>
            </a:r>
          </a:p>
        </p:txBody>
      </p:sp>
    </p:spTree>
    <p:extLst>
      <p:ext uri="{BB962C8B-B14F-4D97-AF65-F5344CB8AC3E}">
        <p14:creationId xmlns:p14="http://schemas.microsoft.com/office/powerpoint/2010/main" val="1657759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rai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(auch zweizeilig möglich)</a:t>
            </a:r>
          </a:p>
        </p:txBody>
      </p:sp>
      <p:sp>
        <p:nvSpPr>
          <p:cNvPr id="9" name="Textplatzhalter 8"/>
          <p:cNvSpPr>
            <a:spLocks noGrp="1"/>
          </p:cNvSpPr>
          <p:nvPr>
            <p:ph type="body" sz="quarter" idx="13" hasCustomPrompt="1"/>
          </p:nvPr>
        </p:nvSpPr>
        <p:spPr>
          <a:xfrm>
            <a:off x="449263" y="4919510"/>
            <a:ext cx="1785600" cy="540000"/>
          </a:xfrm>
        </p:spPr>
        <p:txBody>
          <a:bodyPr/>
          <a:lstStyle>
            <a:lvl1pPr marL="0" indent="0">
              <a:lnSpc>
                <a:spcPct val="100000"/>
              </a:lnSpc>
              <a:spcBef>
                <a:spcPts val="0"/>
              </a:spcBef>
              <a:spcAft>
                <a:spcPts val="0"/>
              </a:spcAft>
              <a:buFont typeface="Arial" panose="020B0604020202020204" pitchFamily="34" charset="0"/>
              <a:buNone/>
              <a:defRPr sz="1200" b="0"/>
            </a:lvl1pPr>
            <a:lvl2pPr marL="0" indent="0">
              <a:lnSpc>
                <a:spcPct val="100000"/>
              </a:lnSpc>
              <a:spcBef>
                <a:spcPts val="0"/>
              </a:spcBef>
              <a:spcAft>
                <a:spcPts val="0"/>
              </a:spcAft>
              <a:buNone/>
              <a:defRPr sz="1200" b="0"/>
            </a:lvl2pPr>
            <a:lvl3pPr marL="0" indent="0">
              <a:lnSpc>
                <a:spcPct val="100000"/>
              </a:lnSpc>
              <a:spcBef>
                <a:spcPts val="0"/>
              </a:spcBef>
              <a:spcAft>
                <a:spcPts val="0"/>
              </a:spcAft>
              <a:buFont typeface="Arial" panose="020B0604020202020204" pitchFamily="34" charset="0"/>
              <a:buNone/>
              <a:defRPr sz="1200" b="0"/>
            </a:lvl3pPr>
            <a:lvl4pPr marL="0" indent="0">
              <a:lnSpc>
                <a:spcPct val="100000"/>
              </a:lnSpc>
              <a:spcBef>
                <a:spcPts val="0"/>
              </a:spcBef>
              <a:spcAft>
                <a:spcPts val="0"/>
              </a:spcAft>
              <a:buFont typeface="Arial" panose="020B0604020202020204" pitchFamily="34" charset="0"/>
              <a:buNone/>
              <a:defRPr sz="1200" b="0"/>
            </a:lvl4pPr>
            <a:lvl5pPr marL="0" indent="0">
              <a:lnSpc>
                <a:spcPct val="100000"/>
              </a:lnSpc>
              <a:spcBef>
                <a:spcPts val="0"/>
              </a:spcBef>
              <a:spcAft>
                <a:spcPts val="0"/>
              </a:spcAft>
              <a:buFont typeface="Arial" panose="020B0604020202020204" pitchFamily="34" charset="0"/>
              <a:buNone/>
              <a:defRPr sz="1200" b="0"/>
            </a:lvl5pPr>
            <a:lvl6pPr marL="0" indent="0">
              <a:lnSpc>
                <a:spcPct val="100000"/>
              </a:lnSpc>
              <a:spcBef>
                <a:spcPts val="0"/>
              </a:spcBef>
              <a:spcAft>
                <a:spcPts val="0"/>
              </a:spcAft>
              <a:buFont typeface="Arial" panose="020B0604020202020204" pitchFamily="34" charset="0"/>
              <a:buNone/>
              <a:defRPr sz="1200" b="0"/>
            </a:lvl6pPr>
            <a:lvl7pPr marL="0" indent="0">
              <a:lnSpc>
                <a:spcPct val="100000"/>
              </a:lnSpc>
              <a:spcBef>
                <a:spcPts val="0"/>
              </a:spcBef>
              <a:spcAft>
                <a:spcPts val="0"/>
              </a:spcAft>
              <a:buFont typeface="Arial" panose="020B0604020202020204" pitchFamily="34" charset="0"/>
              <a:buNone/>
              <a:defRPr sz="1200" b="0"/>
            </a:lvl7pPr>
            <a:lvl8pPr marL="0" indent="0">
              <a:lnSpc>
                <a:spcPct val="100000"/>
              </a:lnSpc>
              <a:spcBef>
                <a:spcPts val="0"/>
              </a:spcBef>
              <a:spcAft>
                <a:spcPts val="0"/>
              </a:spcAft>
              <a:buFont typeface="Arial" panose="020B0604020202020204" pitchFamily="34" charset="0"/>
              <a:buNone/>
              <a:defRPr sz="1200" b="0"/>
            </a:lvl8pPr>
            <a:lvl9pPr marL="0" indent="0">
              <a:lnSpc>
                <a:spcPct val="100000"/>
              </a:lnSpc>
              <a:spcBef>
                <a:spcPts val="0"/>
              </a:spcBef>
              <a:spcAft>
                <a:spcPts val="0"/>
              </a:spcAft>
              <a:buFont typeface="Arial" panose="020B0604020202020204" pitchFamily="34" charset="0"/>
              <a:buNone/>
              <a:defRPr sz="1200" b="0"/>
            </a:lvl9pPr>
          </a:lstStyle>
          <a:p>
            <a:pPr lvl="0"/>
            <a:r>
              <a:rPr lang="de-DE" dirty="0"/>
              <a:t>Ansprechpartner/in</a:t>
            </a:r>
          </a:p>
        </p:txBody>
      </p:sp>
      <p:sp>
        <p:nvSpPr>
          <p:cNvPr id="11" name="Bildplatzhalter 10"/>
          <p:cNvSpPr>
            <a:spLocks noGrp="1"/>
          </p:cNvSpPr>
          <p:nvPr>
            <p:ph type="pic" sz="quarter" idx="14" hasCustomPrompt="1"/>
          </p:nvPr>
        </p:nvSpPr>
        <p:spPr>
          <a:xfrm>
            <a:off x="445493" y="2340000"/>
            <a:ext cx="1785960" cy="2455560"/>
          </a:xfrm>
        </p:spPr>
        <p:txBody>
          <a:bodyPr/>
          <a:lstStyle>
            <a:lvl1pPr algn="ctr">
              <a:defRPr/>
            </a:lvl1pPr>
          </a:lstStyle>
          <a:p>
            <a:br>
              <a:rPr lang="de-DE" dirty="0"/>
            </a:br>
            <a:br>
              <a:rPr lang="de-DE" dirty="0"/>
            </a:br>
            <a:br>
              <a:rPr lang="de-DE" dirty="0"/>
            </a:br>
            <a:r>
              <a:rPr lang="de-DE" dirty="0"/>
              <a:t>Bild einfügen</a:t>
            </a:r>
          </a:p>
        </p:txBody>
      </p:sp>
      <p:sp>
        <p:nvSpPr>
          <p:cNvPr id="12" name="Bildplatzhalter 10"/>
          <p:cNvSpPr>
            <a:spLocks noGrp="1"/>
          </p:cNvSpPr>
          <p:nvPr>
            <p:ph type="pic" sz="quarter" idx="15" hasCustomPrompt="1"/>
          </p:nvPr>
        </p:nvSpPr>
        <p:spPr>
          <a:xfrm>
            <a:off x="3088080" y="2340000"/>
            <a:ext cx="1785960" cy="2455560"/>
          </a:xfrm>
        </p:spPr>
        <p:txBody>
          <a:bodyPr/>
          <a:lstStyle>
            <a:lvl1pPr algn="ctr">
              <a:defRPr/>
            </a:lvl1pPr>
          </a:lstStyle>
          <a:p>
            <a:br>
              <a:rPr lang="de-DE" dirty="0"/>
            </a:br>
            <a:br>
              <a:rPr lang="de-DE" dirty="0"/>
            </a:br>
            <a:br>
              <a:rPr lang="de-DE" dirty="0"/>
            </a:br>
            <a:r>
              <a:rPr lang="de-DE" dirty="0"/>
              <a:t>Bild einfügen</a:t>
            </a:r>
          </a:p>
        </p:txBody>
      </p:sp>
      <p:sp>
        <p:nvSpPr>
          <p:cNvPr id="13" name="Bildplatzhalter 10"/>
          <p:cNvSpPr>
            <a:spLocks noGrp="1"/>
          </p:cNvSpPr>
          <p:nvPr>
            <p:ph type="pic" sz="quarter" idx="16" hasCustomPrompt="1"/>
          </p:nvPr>
        </p:nvSpPr>
        <p:spPr>
          <a:xfrm>
            <a:off x="5002211" y="2340000"/>
            <a:ext cx="1785960" cy="2455560"/>
          </a:xfrm>
        </p:spPr>
        <p:txBody>
          <a:bodyPr/>
          <a:lstStyle>
            <a:lvl1pPr algn="ctr">
              <a:defRPr/>
            </a:lvl1pPr>
          </a:lstStyle>
          <a:p>
            <a:br>
              <a:rPr lang="de-DE" dirty="0"/>
            </a:br>
            <a:br>
              <a:rPr lang="de-DE" dirty="0"/>
            </a:br>
            <a:br>
              <a:rPr lang="de-DE" dirty="0"/>
            </a:br>
            <a:r>
              <a:rPr lang="de-DE" dirty="0"/>
              <a:t>Bild einfügen</a:t>
            </a:r>
          </a:p>
        </p:txBody>
      </p:sp>
      <p:sp>
        <p:nvSpPr>
          <p:cNvPr id="14" name="Bildplatzhalter 10"/>
          <p:cNvSpPr>
            <a:spLocks noGrp="1"/>
          </p:cNvSpPr>
          <p:nvPr>
            <p:ph type="pic" sz="quarter" idx="17" hasCustomPrompt="1"/>
          </p:nvPr>
        </p:nvSpPr>
        <p:spPr>
          <a:xfrm>
            <a:off x="6916343" y="2340000"/>
            <a:ext cx="1785960" cy="2455560"/>
          </a:xfrm>
        </p:spPr>
        <p:txBody>
          <a:bodyPr/>
          <a:lstStyle>
            <a:lvl1pPr algn="ctr">
              <a:defRPr/>
            </a:lvl1pPr>
          </a:lstStyle>
          <a:p>
            <a:br>
              <a:rPr lang="de-DE" dirty="0"/>
            </a:br>
            <a:br>
              <a:rPr lang="de-DE" dirty="0"/>
            </a:br>
            <a:br>
              <a:rPr lang="de-DE" dirty="0"/>
            </a:br>
            <a:r>
              <a:rPr lang="de-DE" dirty="0"/>
              <a:t>Bild einfügen</a:t>
            </a:r>
          </a:p>
        </p:txBody>
      </p:sp>
      <p:sp>
        <p:nvSpPr>
          <p:cNvPr id="16" name="Textplatzhalter 8"/>
          <p:cNvSpPr>
            <a:spLocks noGrp="1"/>
          </p:cNvSpPr>
          <p:nvPr>
            <p:ph type="body" sz="quarter" idx="18" hasCustomPrompt="1"/>
          </p:nvPr>
        </p:nvSpPr>
        <p:spPr>
          <a:xfrm>
            <a:off x="3088800" y="4921200"/>
            <a:ext cx="1785600" cy="540000"/>
          </a:xfrm>
        </p:spPr>
        <p:txBody>
          <a:bodyPr/>
          <a:lstStyle>
            <a:lvl1pPr marL="0" indent="0">
              <a:lnSpc>
                <a:spcPct val="100000"/>
              </a:lnSpc>
              <a:spcBef>
                <a:spcPts val="0"/>
              </a:spcBef>
              <a:spcAft>
                <a:spcPts val="0"/>
              </a:spcAft>
              <a:buFont typeface="Arial" panose="020B0604020202020204" pitchFamily="34" charset="0"/>
              <a:buNone/>
              <a:defRPr sz="1200" b="0"/>
            </a:lvl1pPr>
            <a:lvl2pPr marL="0" indent="0">
              <a:lnSpc>
                <a:spcPct val="100000"/>
              </a:lnSpc>
              <a:spcBef>
                <a:spcPts val="0"/>
              </a:spcBef>
              <a:spcAft>
                <a:spcPts val="0"/>
              </a:spcAft>
              <a:buNone/>
              <a:defRPr sz="1200" b="0"/>
            </a:lvl2pPr>
            <a:lvl3pPr marL="0" indent="0">
              <a:lnSpc>
                <a:spcPct val="100000"/>
              </a:lnSpc>
              <a:spcBef>
                <a:spcPts val="0"/>
              </a:spcBef>
              <a:spcAft>
                <a:spcPts val="0"/>
              </a:spcAft>
              <a:buFont typeface="Arial" panose="020B0604020202020204" pitchFamily="34" charset="0"/>
              <a:buNone/>
              <a:defRPr sz="1200" b="0"/>
            </a:lvl3pPr>
            <a:lvl4pPr marL="0" indent="0">
              <a:lnSpc>
                <a:spcPct val="100000"/>
              </a:lnSpc>
              <a:spcBef>
                <a:spcPts val="0"/>
              </a:spcBef>
              <a:spcAft>
                <a:spcPts val="0"/>
              </a:spcAft>
              <a:buFont typeface="Arial" panose="020B0604020202020204" pitchFamily="34" charset="0"/>
              <a:buNone/>
              <a:defRPr sz="1200" b="0"/>
            </a:lvl4pPr>
            <a:lvl5pPr marL="0" indent="0">
              <a:lnSpc>
                <a:spcPct val="100000"/>
              </a:lnSpc>
              <a:spcBef>
                <a:spcPts val="0"/>
              </a:spcBef>
              <a:spcAft>
                <a:spcPts val="0"/>
              </a:spcAft>
              <a:buFont typeface="Arial" panose="020B0604020202020204" pitchFamily="34" charset="0"/>
              <a:buNone/>
              <a:defRPr sz="1200" b="0"/>
            </a:lvl5pPr>
            <a:lvl6pPr marL="0" indent="0">
              <a:lnSpc>
                <a:spcPct val="100000"/>
              </a:lnSpc>
              <a:spcBef>
                <a:spcPts val="0"/>
              </a:spcBef>
              <a:spcAft>
                <a:spcPts val="0"/>
              </a:spcAft>
              <a:buFont typeface="Arial" panose="020B0604020202020204" pitchFamily="34" charset="0"/>
              <a:buNone/>
              <a:defRPr sz="1200" b="0"/>
            </a:lvl6pPr>
            <a:lvl7pPr marL="0" indent="0">
              <a:lnSpc>
                <a:spcPct val="100000"/>
              </a:lnSpc>
              <a:spcBef>
                <a:spcPts val="0"/>
              </a:spcBef>
              <a:spcAft>
                <a:spcPts val="0"/>
              </a:spcAft>
              <a:buFont typeface="Arial" panose="020B0604020202020204" pitchFamily="34" charset="0"/>
              <a:buNone/>
              <a:defRPr sz="1200" b="0"/>
            </a:lvl7pPr>
            <a:lvl8pPr marL="0" indent="0">
              <a:lnSpc>
                <a:spcPct val="100000"/>
              </a:lnSpc>
              <a:spcBef>
                <a:spcPts val="0"/>
              </a:spcBef>
              <a:spcAft>
                <a:spcPts val="0"/>
              </a:spcAft>
              <a:buFont typeface="Arial" panose="020B0604020202020204" pitchFamily="34" charset="0"/>
              <a:buNone/>
              <a:defRPr sz="1200" b="0"/>
            </a:lvl8pPr>
            <a:lvl9pPr marL="0" indent="0">
              <a:lnSpc>
                <a:spcPct val="100000"/>
              </a:lnSpc>
              <a:spcBef>
                <a:spcPts val="0"/>
              </a:spcBef>
              <a:spcAft>
                <a:spcPts val="0"/>
              </a:spcAft>
              <a:buFont typeface="Arial" panose="020B0604020202020204" pitchFamily="34" charset="0"/>
              <a:buNone/>
              <a:defRPr sz="1200" b="0"/>
            </a:lvl9pPr>
          </a:lstStyle>
          <a:p>
            <a:pPr lvl="0"/>
            <a:r>
              <a:rPr lang="de-DE" dirty="0"/>
              <a:t>Ansprechpartner/in</a:t>
            </a:r>
          </a:p>
        </p:txBody>
      </p:sp>
      <p:sp>
        <p:nvSpPr>
          <p:cNvPr id="17" name="Textplatzhalter 8"/>
          <p:cNvSpPr>
            <a:spLocks noGrp="1"/>
          </p:cNvSpPr>
          <p:nvPr>
            <p:ph type="body" sz="quarter" idx="19" hasCustomPrompt="1"/>
          </p:nvPr>
        </p:nvSpPr>
        <p:spPr>
          <a:xfrm>
            <a:off x="5003732" y="4921200"/>
            <a:ext cx="1785600" cy="540000"/>
          </a:xfrm>
        </p:spPr>
        <p:txBody>
          <a:bodyPr/>
          <a:lstStyle>
            <a:lvl1pPr marL="0" indent="0">
              <a:lnSpc>
                <a:spcPct val="100000"/>
              </a:lnSpc>
              <a:spcBef>
                <a:spcPts val="0"/>
              </a:spcBef>
              <a:spcAft>
                <a:spcPts val="0"/>
              </a:spcAft>
              <a:buFont typeface="Arial" panose="020B0604020202020204" pitchFamily="34" charset="0"/>
              <a:buNone/>
              <a:defRPr sz="1200" b="0"/>
            </a:lvl1pPr>
            <a:lvl2pPr marL="0" indent="0">
              <a:lnSpc>
                <a:spcPct val="100000"/>
              </a:lnSpc>
              <a:spcBef>
                <a:spcPts val="0"/>
              </a:spcBef>
              <a:spcAft>
                <a:spcPts val="0"/>
              </a:spcAft>
              <a:buNone/>
              <a:defRPr sz="1200" b="0"/>
            </a:lvl2pPr>
            <a:lvl3pPr marL="0" indent="0">
              <a:lnSpc>
                <a:spcPct val="100000"/>
              </a:lnSpc>
              <a:spcBef>
                <a:spcPts val="0"/>
              </a:spcBef>
              <a:spcAft>
                <a:spcPts val="0"/>
              </a:spcAft>
              <a:buFont typeface="Arial" panose="020B0604020202020204" pitchFamily="34" charset="0"/>
              <a:buNone/>
              <a:defRPr sz="1200" b="0"/>
            </a:lvl3pPr>
            <a:lvl4pPr marL="0" indent="0">
              <a:lnSpc>
                <a:spcPct val="100000"/>
              </a:lnSpc>
              <a:spcBef>
                <a:spcPts val="0"/>
              </a:spcBef>
              <a:spcAft>
                <a:spcPts val="0"/>
              </a:spcAft>
              <a:buFont typeface="Arial" panose="020B0604020202020204" pitchFamily="34" charset="0"/>
              <a:buNone/>
              <a:defRPr sz="1200" b="0"/>
            </a:lvl4pPr>
            <a:lvl5pPr marL="0" indent="0">
              <a:lnSpc>
                <a:spcPct val="100000"/>
              </a:lnSpc>
              <a:spcBef>
                <a:spcPts val="0"/>
              </a:spcBef>
              <a:spcAft>
                <a:spcPts val="0"/>
              </a:spcAft>
              <a:buFont typeface="Arial" panose="020B0604020202020204" pitchFamily="34" charset="0"/>
              <a:buNone/>
              <a:defRPr sz="1200" b="0"/>
            </a:lvl5pPr>
            <a:lvl6pPr marL="0" indent="0">
              <a:lnSpc>
                <a:spcPct val="100000"/>
              </a:lnSpc>
              <a:spcBef>
                <a:spcPts val="0"/>
              </a:spcBef>
              <a:spcAft>
                <a:spcPts val="0"/>
              </a:spcAft>
              <a:buFont typeface="Arial" panose="020B0604020202020204" pitchFamily="34" charset="0"/>
              <a:buNone/>
              <a:defRPr sz="1200" b="0"/>
            </a:lvl6pPr>
            <a:lvl7pPr marL="0" indent="0">
              <a:lnSpc>
                <a:spcPct val="100000"/>
              </a:lnSpc>
              <a:spcBef>
                <a:spcPts val="0"/>
              </a:spcBef>
              <a:spcAft>
                <a:spcPts val="0"/>
              </a:spcAft>
              <a:buFont typeface="Arial" panose="020B0604020202020204" pitchFamily="34" charset="0"/>
              <a:buNone/>
              <a:defRPr sz="1200" b="0"/>
            </a:lvl7pPr>
            <a:lvl8pPr marL="0" indent="0">
              <a:lnSpc>
                <a:spcPct val="100000"/>
              </a:lnSpc>
              <a:spcBef>
                <a:spcPts val="0"/>
              </a:spcBef>
              <a:spcAft>
                <a:spcPts val="0"/>
              </a:spcAft>
              <a:buFont typeface="Arial" panose="020B0604020202020204" pitchFamily="34" charset="0"/>
              <a:buNone/>
              <a:defRPr sz="1200" b="0"/>
            </a:lvl8pPr>
            <a:lvl9pPr marL="0" indent="0">
              <a:lnSpc>
                <a:spcPct val="100000"/>
              </a:lnSpc>
              <a:spcBef>
                <a:spcPts val="0"/>
              </a:spcBef>
              <a:spcAft>
                <a:spcPts val="0"/>
              </a:spcAft>
              <a:buFont typeface="Arial" panose="020B0604020202020204" pitchFamily="34" charset="0"/>
              <a:buNone/>
              <a:defRPr sz="1200" b="0"/>
            </a:lvl9pPr>
          </a:lstStyle>
          <a:p>
            <a:pPr lvl="0"/>
            <a:r>
              <a:rPr lang="de-DE" dirty="0"/>
              <a:t>Ansprechpartner/in</a:t>
            </a:r>
          </a:p>
        </p:txBody>
      </p:sp>
      <p:sp>
        <p:nvSpPr>
          <p:cNvPr id="18" name="Textplatzhalter 8"/>
          <p:cNvSpPr>
            <a:spLocks noGrp="1"/>
          </p:cNvSpPr>
          <p:nvPr>
            <p:ph type="body" sz="quarter" idx="20" hasCustomPrompt="1"/>
          </p:nvPr>
        </p:nvSpPr>
        <p:spPr>
          <a:xfrm>
            <a:off x="6918663" y="4921200"/>
            <a:ext cx="1785600" cy="540000"/>
          </a:xfrm>
        </p:spPr>
        <p:txBody>
          <a:bodyPr/>
          <a:lstStyle>
            <a:lvl1pPr marL="0" indent="0">
              <a:lnSpc>
                <a:spcPct val="100000"/>
              </a:lnSpc>
              <a:spcBef>
                <a:spcPts val="0"/>
              </a:spcBef>
              <a:spcAft>
                <a:spcPts val="0"/>
              </a:spcAft>
              <a:buFont typeface="Arial" panose="020B0604020202020204" pitchFamily="34" charset="0"/>
              <a:buNone/>
              <a:defRPr sz="1200" b="0"/>
            </a:lvl1pPr>
            <a:lvl2pPr marL="0" indent="0">
              <a:lnSpc>
                <a:spcPct val="100000"/>
              </a:lnSpc>
              <a:spcBef>
                <a:spcPts val="0"/>
              </a:spcBef>
              <a:spcAft>
                <a:spcPts val="0"/>
              </a:spcAft>
              <a:buNone/>
              <a:defRPr sz="1200" b="0"/>
            </a:lvl2pPr>
            <a:lvl3pPr marL="0" indent="0">
              <a:lnSpc>
                <a:spcPct val="100000"/>
              </a:lnSpc>
              <a:spcBef>
                <a:spcPts val="0"/>
              </a:spcBef>
              <a:spcAft>
                <a:spcPts val="0"/>
              </a:spcAft>
              <a:buFont typeface="Arial" panose="020B0604020202020204" pitchFamily="34" charset="0"/>
              <a:buNone/>
              <a:defRPr sz="1200" b="0"/>
            </a:lvl3pPr>
            <a:lvl4pPr marL="0" indent="0">
              <a:lnSpc>
                <a:spcPct val="100000"/>
              </a:lnSpc>
              <a:spcBef>
                <a:spcPts val="0"/>
              </a:spcBef>
              <a:spcAft>
                <a:spcPts val="0"/>
              </a:spcAft>
              <a:buFont typeface="Arial" panose="020B0604020202020204" pitchFamily="34" charset="0"/>
              <a:buNone/>
              <a:defRPr sz="1200" b="0"/>
            </a:lvl4pPr>
            <a:lvl5pPr marL="0" indent="0">
              <a:lnSpc>
                <a:spcPct val="100000"/>
              </a:lnSpc>
              <a:spcBef>
                <a:spcPts val="0"/>
              </a:spcBef>
              <a:spcAft>
                <a:spcPts val="0"/>
              </a:spcAft>
              <a:buFont typeface="Arial" panose="020B0604020202020204" pitchFamily="34" charset="0"/>
              <a:buNone/>
              <a:defRPr sz="1200" b="0"/>
            </a:lvl5pPr>
            <a:lvl6pPr marL="0" indent="0">
              <a:lnSpc>
                <a:spcPct val="100000"/>
              </a:lnSpc>
              <a:spcBef>
                <a:spcPts val="0"/>
              </a:spcBef>
              <a:spcAft>
                <a:spcPts val="0"/>
              </a:spcAft>
              <a:buFont typeface="Arial" panose="020B0604020202020204" pitchFamily="34" charset="0"/>
              <a:buNone/>
              <a:defRPr sz="1200" b="0"/>
            </a:lvl6pPr>
            <a:lvl7pPr marL="0" indent="0">
              <a:lnSpc>
                <a:spcPct val="100000"/>
              </a:lnSpc>
              <a:spcBef>
                <a:spcPts val="0"/>
              </a:spcBef>
              <a:spcAft>
                <a:spcPts val="0"/>
              </a:spcAft>
              <a:buFont typeface="Arial" panose="020B0604020202020204" pitchFamily="34" charset="0"/>
              <a:buNone/>
              <a:defRPr sz="1200" b="0"/>
            </a:lvl7pPr>
            <a:lvl8pPr marL="0" indent="0">
              <a:lnSpc>
                <a:spcPct val="100000"/>
              </a:lnSpc>
              <a:spcBef>
                <a:spcPts val="0"/>
              </a:spcBef>
              <a:spcAft>
                <a:spcPts val="0"/>
              </a:spcAft>
              <a:buFont typeface="Arial" panose="020B0604020202020204" pitchFamily="34" charset="0"/>
              <a:buNone/>
              <a:defRPr sz="1200" b="0"/>
            </a:lvl8pPr>
            <a:lvl9pPr marL="0" indent="0">
              <a:lnSpc>
                <a:spcPct val="100000"/>
              </a:lnSpc>
              <a:spcBef>
                <a:spcPts val="0"/>
              </a:spcBef>
              <a:spcAft>
                <a:spcPts val="0"/>
              </a:spcAft>
              <a:buFont typeface="Arial" panose="020B0604020202020204" pitchFamily="34" charset="0"/>
              <a:buNone/>
              <a:defRPr sz="1200" b="0"/>
            </a:lvl9pPr>
          </a:lstStyle>
          <a:p>
            <a:pPr lvl="0"/>
            <a:r>
              <a:rPr lang="de-DE" dirty="0"/>
              <a:t>Ansprechpartner/in</a:t>
            </a:r>
          </a:p>
        </p:txBody>
      </p:sp>
      <p:sp>
        <p:nvSpPr>
          <p:cNvPr id="19" name="Textplatzhalter 8"/>
          <p:cNvSpPr>
            <a:spLocks noGrp="1"/>
          </p:cNvSpPr>
          <p:nvPr>
            <p:ph type="body" sz="quarter" idx="22" hasCustomPrompt="1"/>
          </p:nvPr>
        </p:nvSpPr>
        <p:spPr>
          <a:xfrm>
            <a:off x="3088800" y="1674388"/>
            <a:ext cx="1785600" cy="540000"/>
          </a:xfrm>
        </p:spPr>
        <p:txBody>
          <a:bodyPr anchor="b"/>
          <a:lstStyle>
            <a:lvl1pPr marL="0" indent="0">
              <a:lnSpc>
                <a:spcPct val="100000"/>
              </a:lnSpc>
              <a:spcBef>
                <a:spcPts val="0"/>
              </a:spcBef>
              <a:spcAft>
                <a:spcPts val="0"/>
              </a:spcAft>
              <a:buFont typeface="Arial" panose="020B0604020202020204" pitchFamily="34" charset="0"/>
              <a:buNone/>
              <a:defRPr sz="1400" b="1"/>
            </a:lvl1pPr>
            <a:lvl2pPr marL="0" indent="0">
              <a:lnSpc>
                <a:spcPct val="100000"/>
              </a:lnSpc>
              <a:spcBef>
                <a:spcPts val="0"/>
              </a:spcBef>
              <a:spcAft>
                <a:spcPts val="0"/>
              </a:spcAft>
              <a:buNone/>
              <a:defRPr sz="1400" b="1"/>
            </a:lvl2pPr>
            <a:lvl3pPr marL="0" indent="0">
              <a:lnSpc>
                <a:spcPct val="100000"/>
              </a:lnSpc>
              <a:spcBef>
                <a:spcPts val="0"/>
              </a:spcBef>
              <a:spcAft>
                <a:spcPts val="0"/>
              </a:spcAft>
              <a:buFont typeface="Arial" panose="020B0604020202020204" pitchFamily="34" charset="0"/>
              <a:buNone/>
              <a:defRPr sz="1400" b="1"/>
            </a:lvl3pPr>
            <a:lvl4pPr marL="0" indent="0">
              <a:lnSpc>
                <a:spcPct val="100000"/>
              </a:lnSpc>
              <a:spcBef>
                <a:spcPts val="0"/>
              </a:spcBef>
              <a:spcAft>
                <a:spcPts val="0"/>
              </a:spcAft>
              <a:buFont typeface="Arial" panose="020B0604020202020204" pitchFamily="34" charset="0"/>
              <a:buNone/>
              <a:defRPr sz="1400" b="1"/>
            </a:lvl4pPr>
            <a:lvl5pPr marL="0" indent="0">
              <a:lnSpc>
                <a:spcPct val="100000"/>
              </a:lnSpc>
              <a:spcBef>
                <a:spcPts val="0"/>
              </a:spcBef>
              <a:spcAft>
                <a:spcPts val="0"/>
              </a:spcAft>
              <a:buFont typeface="Arial" panose="020B0604020202020204" pitchFamily="34" charset="0"/>
              <a:buNone/>
              <a:defRPr sz="1400" b="1"/>
            </a:lvl5pPr>
            <a:lvl6pPr marL="0" indent="0">
              <a:lnSpc>
                <a:spcPct val="100000"/>
              </a:lnSpc>
              <a:spcBef>
                <a:spcPts val="0"/>
              </a:spcBef>
              <a:spcAft>
                <a:spcPts val="0"/>
              </a:spcAft>
              <a:buFont typeface="Arial" panose="020B0604020202020204" pitchFamily="34" charset="0"/>
              <a:buNone/>
              <a:defRPr sz="1400" b="1"/>
            </a:lvl6pPr>
            <a:lvl7pPr marL="0" indent="0">
              <a:lnSpc>
                <a:spcPct val="100000"/>
              </a:lnSpc>
              <a:spcBef>
                <a:spcPts val="0"/>
              </a:spcBef>
              <a:spcAft>
                <a:spcPts val="0"/>
              </a:spcAft>
              <a:buFont typeface="Arial" panose="020B0604020202020204" pitchFamily="34" charset="0"/>
              <a:buNone/>
              <a:defRPr sz="1400" b="1"/>
            </a:lvl7pPr>
            <a:lvl8pPr marL="0" indent="0">
              <a:lnSpc>
                <a:spcPct val="100000"/>
              </a:lnSpc>
              <a:spcBef>
                <a:spcPts val="0"/>
              </a:spcBef>
              <a:spcAft>
                <a:spcPts val="0"/>
              </a:spcAft>
              <a:buFont typeface="Arial" panose="020B0604020202020204" pitchFamily="34" charset="0"/>
              <a:buNone/>
              <a:defRPr sz="1400" b="1"/>
            </a:lvl8pPr>
            <a:lvl9pPr marL="0" indent="0">
              <a:lnSpc>
                <a:spcPct val="100000"/>
              </a:lnSpc>
              <a:spcBef>
                <a:spcPts val="0"/>
              </a:spcBef>
              <a:spcAft>
                <a:spcPts val="0"/>
              </a:spcAft>
              <a:buFont typeface="Arial" panose="020B0604020202020204" pitchFamily="34" charset="0"/>
              <a:buNone/>
              <a:defRPr sz="1400" b="1"/>
            </a:lvl9pPr>
          </a:lstStyle>
          <a:p>
            <a:pPr lvl="0"/>
            <a:r>
              <a:rPr lang="de-DE" dirty="0"/>
              <a:t>Bereich</a:t>
            </a:r>
          </a:p>
        </p:txBody>
      </p:sp>
      <p:sp>
        <p:nvSpPr>
          <p:cNvPr id="20" name="Textplatzhalter 8"/>
          <p:cNvSpPr>
            <a:spLocks noGrp="1"/>
          </p:cNvSpPr>
          <p:nvPr>
            <p:ph type="body" sz="quarter" idx="23" hasCustomPrompt="1"/>
          </p:nvPr>
        </p:nvSpPr>
        <p:spPr>
          <a:xfrm>
            <a:off x="6915600" y="1674388"/>
            <a:ext cx="1785600" cy="540000"/>
          </a:xfrm>
        </p:spPr>
        <p:txBody>
          <a:bodyPr anchor="b"/>
          <a:lstStyle>
            <a:lvl1pPr marL="0" indent="0">
              <a:lnSpc>
                <a:spcPct val="100000"/>
              </a:lnSpc>
              <a:spcBef>
                <a:spcPts val="0"/>
              </a:spcBef>
              <a:spcAft>
                <a:spcPts val="0"/>
              </a:spcAft>
              <a:buFont typeface="Arial" panose="020B0604020202020204" pitchFamily="34" charset="0"/>
              <a:buNone/>
              <a:defRPr sz="1400" b="1"/>
            </a:lvl1pPr>
            <a:lvl2pPr marL="0" indent="0">
              <a:lnSpc>
                <a:spcPct val="100000"/>
              </a:lnSpc>
              <a:spcBef>
                <a:spcPts val="0"/>
              </a:spcBef>
              <a:spcAft>
                <a:spcPts val="0"/>
              </a:spcAft>
              <a:buNone/>
              <a:defRPr sz="1400" b="1"/>
            </a:lvl2pPr>
            <a:lvl3pPr marL="0" indent="0">
              <a:lnSpc>
                <a:spcPct val="100000"/>
              </a:lnSpc>
              <a:spcBef>
                <a:spcPts val="0"/>
              </a:spcBef>
              <a:spcAft>
                <a:spcPts val="0"/>
              </a:spcAft>
              <a:buFont typeface="Arial" panose="020B0604020202020204" pitchFamily="34" charset="0"/>
              <a:buNone/>
              <a:defRPr sz="1400" b="1"/>
            </a:lvl3pPr>
            <a:lvl4pPr marL="0" indent="0">
              <a:lnSpc>
                <a:spcPct val="100000"/>
              </a:lnSpc>
              <a:spcBef>
                <a:spcPts val="0"/>
              </a:spcBef>
              <a:spcAft>
                <a:spcPts val="0"/>
              </a:spcAft>
              <a:buFont typeface="Arial" panose="020B0604020202020204" pitchFamily="34" charset="0"/>
              <a:buNone/>
              <a:defRPr sz="1400" b="1"/>
            </a:lvl4pPr>
            <a:lvl5pPr marL="0" indent="0">
              <a:lnSpc>
                <a:spcPct val="100000"/>
              </a:lnSpc>
              <a:spcBef>
                <a:spcPts val="0"/>
              </a:spcBef>
              <a:spcAft>
                <a:spcPts val="0"/>
              </a:spcAft>
              <a:buFont typeface="Arial" panose="020B0604020202020204" pitchFamily="34" charset="0"/>
              <a:buNone/>
              <a:defRPr sz="1400" b="1"/>
            </a:lvl5pPr>
            <a:lvl6pPr marL="0" indent="0">
              <a:lnSpc>
                <a:spcPct val="100000"/>
              </a:lnSpc>
              <a:spcBef>
                <a:spcPts val="0"/>
              </a:spcBef>
              <a:spcAft>
                <a:spcPts val="0"/>
              </a:spcAft>
              <a:buFont typeface="Arial" panose="020B0604020202020204" pitchFamily="34" charset="0"/>
              <a:buNone/>
              <a:defRPr sz="1400" b="1"/>
            </a:lvl6pPr>
            <a:lvl7pPr marL="0" indent="0">
              <a:lnSpc>
                <a:spcPct val="100000"/>
              </a:lnSpc>
              <a:spcBef>
                <a:spcPts val="0"/>
              </a:spcBef>
              <a:spcAft>
                <a:spcPts val="0"/>
              </a:spcAft>
              <a:buFont typeface="Arial" panose="020B0604020202020204" pitchFamily="34" charset="0"/>
              <a:buNone/>
              <a:defRPr sz="1400" b="1"/>
            </a:lvl7pPr>
            <a:lvl8pPr marL="0" indent="0">
              <a:lnSpc>
                <a:spcPct val="100000"/>
              </a:lnSpc>
              <a:spcBef>
                <a:spcPts val="0"/>
              </a:spcBef>
              <a:spcAft>
                <a:spcPts val="0"/>
              </a:spcAft>
              <a:buFont typeface="Arial" panose="020B0604020202020204" pitchFamily="34" charset="0"/>
              <a:buNone/>
              <a:defRPr sz="1400" b="1"/>
            </a:lvl8pPr>
            <a:lvl9pPr marL="0" indent="0">
              <a:lnSpc>
                <a:spcPct val="100000"/>
              </a:lnSpc>
              <a:spcBef>
                <a:spcPts val="0"/>
              </a:spcBef>
              <a:spcAft>
                <a:spcPts val="0"/>
              </a:spcAft>
              <a:buFont typeface="Arial" panose="020B0604020202020204" pitchFamily="34" charset="0"/>
              <a:buNone/>
              <a:defRPr sz="1400" b="1"/>
            </a:lvl9pPr>
          </a:lstStyle>
          <a:p>
            <a:pPr lvl="0"/>
            <a:r>
              <a:rPr lang="de-DE" dirty="0"/>
              <a:t>Bereich</a:t>
            </a:r>
          </a:p>
        </p:txBody>
      </p:sp>
      <p:sp>
        <p:nvSpPr>
          <p:cNvPr id="21" name="Textplatzhalter 8"/>
          <p:cNvSpPr>
            <a:spLocks noGrp="1"/>
          </p:cNvSpPr>
          <p:nvPr>
            <p:ph type="body" sz="quarter" idx="24" hasCustomPrompt="1"/>
          </p:nvPr>
        </p:nvSpPr>
        <p:spPr>
          <a:xfrm>
            <a:off x="5002200" y="1674388"/>
            <a:ext cx="1785600" cy="540000"/>
          </a:xfrm>
        </p:spPr>
        <p:txBody>
          <a:bodyPr anchor="b"/>
          <a:lstStyle>
            <a:lvl1pPr marL="0" indent="0">
              <a:lnSpc>
                <a:spcPct val="100000"/>
              </a:lnSpc>
              <a:spcBef>
                <a:spcPts val="0"/>
              </a:spcBef>
              <a:spcAft>
                <a:spcPts val="0"/>
              </a:spcAft>
              <a:buFont typeface="Arial" panose="020B0604020202020204" pitchFamily="34" charset="0"/>
              <a:buNone/>
              <a:defRPr sz="1400" b="1"/>
            </a:lvl1pPr>
            <a:lvl2pPr marL="0" indent="0">
              <a:lnSpc>
                <a:spcPct val="100000"/>
              </a:lnSpc>
              <a:spcBef>
                <a:spcPts val="0"/>
              </a:spcBef>
              <a:spcAft>
                <a:spcPts val="0"/>
              </a:spcAft>
              <a:buNone/>
              <a:defRPr sz="1400" b="1"/>
            </a:lvl2pPr>
            <a:lvl3pPr marL="0" indent="0">
              <a:lnSpc>
                <a:spcPct val="100000"/>
              </a:lnSpc>
              <a:spcBef>
                <a:spcPts val="0"/>
              </a:spcBef>
              <a:spcAft>
                <a:spcPts val="0"/>
              </a:spcAft>
              <a:buFont typeface="Arial" panose="020B0604020202020204" pitchFamily="34" charset="0"/>
              <a:buNone/>
              <a:defRPr sz="1400" b="1"/>
            </a:lvl3pPr>
            <a:lvl4pPr marL="0" indent="0">
              <a:lnSpc>
                <a:spcPct val="100000"/>
              </a:lnSpc>
              <a:spcBef>
                <a:spcPts val="0"/>
              </a:spcBef>
              <a:spcAft>
                <a:spcPts val="0"/>
              </a:spcAft>
              <a:buFont typeface="Arial" panose="020B0604020202020204" pitchFamily="34" charset="0"/>
              <a:buNone/>
              <a:defRPr sz="1400" b="1"/>
            </a:lvl4pPr>
            <a:lvl5pPr marL="0" indent="0">
              <a:lnSpc>
                <a:spcPct val="100000"/>
              </a:lnSpc>
              <a:spcBef>
                <a:spcPts val="0"/>
              </a:spcBef>
              <a:spcAft>
                <a:spcPts val="0"/>
              </a:spcAft>
              <a:buFont typeface="Arial" panose="020B0604020202020204" pitchFamily="34" charset="0"/>
              <a:buNone/>
              <a:defRPr sz="1400" b="1"/>
            </a:lvl5pPr>
            <a:lvl6pPr marL="0" indent="0">
              <a:lnSpc>
                <a:spcPct val="100000"/>
              </a:lnSpc>
              <a:spcBef>
                <a:spcPts val="0"/>
              </a:spcBef>
              <a:spcAft>
                <a:spcPts val="0"/>
              </a:spcAft>
              <a:buFont typeface="Arial" panose="020B0604020202020204" pitchFamily="34" charset="0"/>
              <a:buNone/>
              <a:defRPr sz="1400" b="1"/>
            </a:lvl6pPr>
            <a:lvl7pPr marL="0" indent="0">
              <a:lnSpc>
                <a:spcPct val="100000"/>
              </a:lnSpc>
              <a:spcBef>
                <a:spcPts val="0"/>
              </a:spcBef>
              <a:spcAft>
                <a:spcPts val="0"/>
              </a:spcAft>
              <a:buFont typeface="Arial" panose="020B0604020202020204" pitchFamily="34" charset="0"/>
              <a:buNone/>
              <a:defRPr sz="1400" b="1"/>
            </a:lvl7pPr>
            <a:lvl8pPr marL="0" indent="0">
              <a:lnSpc>
                <a:spcPct val="100000"/>
              </a:lnSpc>
              <a:spcBef>
                <a:spcPts val="0"/>
              </a:spcBef>
              <a:spcAft>
                <a:spcPts val="0"/>
              </a:spcAft>
              <a:buFont typeface="Arial" panose="020B0604020202020204" pitchFamily="34" charset="0"/>
              <a:buNone/>
              <a:defRPr sz="1400" b="1"/>
            </a:lvl8pPr>
            <a:lvl9pPr marL="0" indent="0">
              <a:lnSpc>
                <a:spcPct val="100000"/>
              </a:lnSpc>
              <a:spcBef>
                <a:spcPts val="0"/>
              </a:spcBef>
              <a:spcAft>
                <a:spcPts val="0"/>
              </a:spcAft>
              <a:buFont typeface="Arial" panose="020B0604020202020204" pitchFamily="34" charset="0"/>
              <a:buNone/>
              <a:defRPr sz="1400" b="1"/>
            </a:lvl9pPr>
          </a:lstStyle>
          <a:p>
            <a:pPr lvl="0"/>
            <a:r>
              <a:rPr lang="de-DE" dirty="0"/>
              <a:t>Bereich</a:t>
            </a:r>
          </a:p>
        </p:txBody>
      </p:sp>
      <p:sp>
        <p:nvSpPr>
          <p:cNvPr id="8" name="Foliennummernplatzhalter 7"/>
          <p:cNvSpPr>
            <a:spLocks noGrp="1"/>
          </p:cNvSpPr>
          <p:nvPr>
            <p:ph type="sldNum" sz="quarter" idx="27"/>
          </p:nvPr>
        </p:nvSpPr>
        <p:spPr/>
        <p:txBody>
          <a:bodyPr/>
          <a:lstStyle/>
          <a:p>
            <a:r>
              <a:rPr lang="de-DE"/>
              <a:t>Folie </a:t>
            </a:r>
            <a:fld id="{19E79F87-09D2-4442-B728-2BDA33A6784A}" type="slidenum">
              <a:rPr lang="de-DE" smtClean="0"/>
              <a:pPr/>
              <a:t>‹Nr.›</a:t>
            </a:fld>
            <a:endParaRPr lang="de-DE" dirty="0"/>
          </a:p>
        </p:txBody>
      </p:sp>
    </p:spTree>
    <p:extLst>
      <p:ext uri="{BB962C8B-B14F-4D97-AF65-F5344CB8AC3E}">
        <p14:creationId xmlns:p14="http://schemas.microsoft.com/office/powerpoint/2010/main" val="1302805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chlussfolie // Logo oben">
    <p:spTree>
      <p:nvGrpSpPr>
        <p:cNvPr id="1" name=""/>
        <p:cNvGrpSpPr/>
        <p:nvPr/>
      </p:nvGrpSpPr>
      <p:grpSpPr>
        <a:xfrm>
          <a:off x="0" y="0"/>
          <a:ext cx="0" cy="0"/>
          <a:chOff x="0" y="0"/>
          <a:chExt cx="0" cy="0"/>
        </a:xfrm>
      </p:grpSpPr>
      <p:cxnSp>
        <p:nvCxnSpPr>
          <p:cNvPr id="11" name="Gerade Verbindung 10"/>
          <p:cNvCxnSpPr/>
          <p:nvPr userDrawn="1"/>
        </p:nvCxnSpPr>
        <p:spPr>
          <a:xfrm>
            <a:off x="446400" y="2508480"/>
            <a:ext cx="8251200"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Untertitel 2"/>
          <p:cNvSpPr>
            <a:spLocks noGrp="1"/>
          </p:cNvSpPr>
          <p:nvPr>
            <p:ph type="subTitle" idx="1" hasCustomPrompt="1"/>
          </p:nvPr>
        </p:nvSpPr>
        <p:spPr>
          <a:xfrm>
            <a:off x="446400" y="2745245"/>
            <a:ext cx="8251200" cy="720000"/>
          </a:xfrm>
        </p:spPr>
        <p:txBody>
          <a:bodyPr/>
          <a:lstStyle>
            <a:lvl1pPr marL="0" indent="0" algn="l">
              <a:lnSpc>
                <a:spcPts val="2340"/>
              </a:lnSpc>
              <a:spcBef>
                <a:spcPts val="0"/>
              </a:spcBef>
              <a:spcAft>
                <a:spcPts val="0"/>
              </a:spcAft>
              <a:buNone/>
              <a:defRPr sz="1800" b="1">
                <a:solidFill>
                  <a:schemeClr val="tx2"/>
                </a:solidFill>
              </a:defRPr>
            </a:lvl1pPr>
            <a:lvl2pPr marL="0" indent="0" algn="l">
              <a:lnSpc>
                <a:spcPct val="100000"/>
              </a:lnSpc>
              <a:spcBef>
                <a:spcPts val="0"/>
              </a:spcBef>
              <a:spcAft>
                <a:spcPts val="0"/>
              </a:spcAft>
              <a:buNone/>
              <a:defRPr sz="1800" b="1">
                <a:solidFill>
                  <a:schemeClr val="tx2"/>
                </a:solidFill>
              </a:defRPr>
            </a:lvl2pPr>
            <a:lvl3pPr marL="0" indent="0" algn="l">
              <a:lnSpc>
                <a:spcPct val="100000"/>
              </a:lnSpc>
              <a:spcBef>
                <a:spcPts val="0"/>
              </a:spcBef>
              <a:spcAft>
                <a:spcPts val="0"/>
              </a:spcAft>
              <a:buNone/>
              <a:defRPr sz="1800" b="1">
                <a:solidFill>
                  <a:schemeClr val="tx2"/>
                </a:solidFill>
              </a:defRPr>
            </a:lvl3pPr>
            <a:lvl4pPr marL="0" indent="0" algn="l">
              <a:lnSpc>
                <a:spcPct val="100000"/>
              </a:lnSpc>
              <a:spcBef>
                <a:spcPts val="0"/>
              </a:spcBef>
              <a:spcAft>
                <a:spcPts val="0"/>
              </a:spcAft>
              <a:buNone/>
              <a:defRPr sz="1800" b="1">
                <a:solidFill>
                  <a:schemeClr val="tx2"/>
                </a:solidFill>
              </a:defRPr>
            </a:lvl4pPr>
            <a:lvl5pPr marL="0" indent="0" algn="l">
              <a:lnSpc>
                <a:spcPct val="100000"/>
              </a:lnSpc>
              <a:spcBef>
                <a:spcPts val="0"/>
              </a:spcBef>
              <a:spcAft>
                <a:spcPts val="0"/>
              </a:spcAft>
              <a:buNone/>
              <a:defRPr sz="1800" b="1">
                <a:solidFill>
                  <a:schemeClr val="tx2"/>
                </a:solidFill>
              </a:defRPr>
            </a:lvl5pPr>
            <a:lvl6pPr marL="0" indent="0" algn="l">
              <a:lnSpc>
                <a:spcPct val="100000"/>
              </a:lnSpc>
              <a:spcBef>
                <a:spcPts val="0"/>
              </a:spcBef>
              <a:spcAft>
                <a:spcPts val="0"/>
              </a:spcAft>
              <a:buNone/>
              <a:defRPr sz="1800" b="1">
                <a:solidFill>
                  <a:schemeClr val="tx2"/>
                </a:solidFill>
              </a:defRPr>
            </a:lvl6pPr>
            <a:lvl7pPr marL="0" indent="0" algn="l">
              <a:lnSpc>
                <a:spcPct val="100000"/>
              </a:lnSpc>
              <a:spcBef>
                <a:spcPts val="0"/>
              </a:spcBef>
              <a:spcAft>
                <a:spcPts val="0"/>
              </a:spcAft>
              <a:buNone/>
              <a:defRPr sz="1800" b="1">
                <a:solidFill>
                  <a:schemeClr val="tx2"/>
                </a:solidFill>
              </a:defRPr>
            </a:lvl7pPr>
            <a:lvl8pPr marL="0" indent="0" algn="l">
              <a:lnSpc>
                <a:spcPct val="100000"/>
              </a:lnSpc>
              <a:spcBef>
                <a:spcPts val="0"/>
              </a:spcBef>
              <a:spcAft>
                <a:spcPts val="0"/>
              </a:spcAft>
              <a:buNone/>
              <a:defRPr sz="1800" b="1">
                <a:solidFill>
                  <a:schemeClr val="tx2"/>
                </a:solidFill>
              </a:defRPr>
            </a:lvl8pPr>
            <a:lvl9pPr marL="0" indent="0" algn="l">
              <a:lnSpc>
                <a:spcPct val="100000"/>
              </a:lnSpc>
              <a:spcBef>
                <a:spcPts val="0"/>
              </a:spcBef>
              <a:spcAft>
                <a:spcPts val="0"/>
              </a:spcAft>
              <a:buNone/>
              <a:defRPr sz="1800" b="1">
                <a:solidFill>
                  <a:schemeClr val="tx2"/>
                </a:solidFill>
              </a:defRPr>
            </a:lvl9pPr>
          </a:lstStyle>
          <a:p>
            <a:pPr lvl="0"/>
            <a:r>
              <a:rPr lang="de-DE" dirty="0"/>
              <a:t>Vorname Nachname</a:t>
            </a:r>
          </a:p>
          <a:p>
            <a:pPr lvl="0"/>
            <a:r>
              <a:rPr lang="de-DE" dirty="0"/>
              <a:t>mm@mustermann.de</a:t>
            </a:r>
          </a:p>
        </p:txBody>
      </p:sp>
      <p:sp>
        <p:nvSpPr>
          <p:cNvPr id="12" name="Untertitel 2"/>
          <p:cNvSpPr txBox="1">
            <a:spLocks/>
          </p:cNvSpPr>
          <p:nvPr userDrawn="1"/>
        </p:nvSpPr>
        <p:spPr>
          <a:xfrm>
            <a:off x="446400" y="6426884"/>
            <a:ext cx="2340000" cy="252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7pPr>
            <a:lvl8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9pPr>
          </a:lstStyle>
          <a:p>
            <a:pPr lvl="0"/>
            <a:r>
              <a:rPr lang="de-DE" sz="1400" i="1" dirty="0"/>
              <a:t>www.region-stuttgart.org</a:t>
            </a:r>
          </a:p>
        </p:txBody>
      </p:sp>
      <p:sp>
        <p:nvSpPr>
          <p:cNvPr id="14" name="Bildplatzhalter 13"/>
          <p:cNvSpPr>
            <a:spLocks noGrp="1"/>
          </p:cNvSpPr>
          <p:nvPr>
            <p:ph type="pic" sz="quarter" idx="11" hasCustomPrompt="1"/>
          </p:nvPr>
        </p:nvSpPr>
        <p:spPr>
          <a:xfrm>
            <a:off x="449262" y="4652963"/>
            <a:ext cx="8248337" cy="1655762"/>
          </a:xfrm>
        </p:spPr>
        <p:txBody>
          <a:bodyPr/>
          <a:lstStyle>
            <a:lvl1pPr algn="ctr">
              <a:defRPr/>
            </a:lvl1pPr>
          </a:lstStyle>
          <a:p>
            <a:br>
              <a:rPr lang="de-DE" dirty="0"/>
            </a:br>
            <a:r>
              <a:rPr lang="de-DE" dirty="0"/>
              <a:t>Bild einfügen</a:t>
            </a:r>
          </a:p>
        </p:txBody>
      </p:sp>
      <p:sp>
        <p:nvSpPr>
          <p:cNvPr id="6" name="Textfeld 5"/>
          <p:cNvSpPr txBox="1"/>
          <p:nvPr userDrawn="1"/>
        </p:nvSpPr>
        <p:spPr>
          <a:xfrm>
            <a:off x="449263" y="1269554"/>
            <a:ext cx="8248337" cy="1151334"/>
          </a:xfrm>
          <a:prstGeom prst="rect">
            <a:avLst/>
          </a:prstGeom>
          <a:noFill/>
        </p:spPr>
        <p:txBody>
          <a:bodyPr wrap="square" lIns="0" tIns="0" rIns="0" bIns="0" rtlCol="0">
            <a:noAutofit/>
          </a:bodyPr>
          <a:lstStyle/>
          <a:p>
            <a:pPr marL="0" lvl="0"/>
            <a:r>
              <a:rPr lang="de-DE" sz="4000" b="1" dirty="0">
                <a:solidFill>
                  <a:schemeClr val="tx2"/>
                </a:solidFill>
              </a:rPr>
              <a:t>Vielen Dank für </a:t>
            </a:r>
          </a:p>
          <a:p>
            <a:pPr marL="0" lvl="0"/>
            <a:r>
              <a:rPr lang="de-DE" sz="4000" b="1" dirty="0">
                <a:solidFill>
                  <a:schemeClr val="tx2"/>
                </a:solidFill>
              </a:rPr>
              <a:t>Ihre Aufmerksamkeit</a:t>
            </a:r>
          </a:p>
        </p:txBody>
      </p:sp>
      <p:cxnSp>
        <p:nvCxnSpPr>
          <p:cNvPr id="7" name="Gerade Verbindung 6"/>
          <p:cNvCxnSpPr/>
          <p:nvPr userDrawn="1"/>
        </p:nvCxnSpPr>
        <p:spPr>
          <a:xfrm>
            <a:off x="446400" y="1249200"/>
            <a:ext cx="8251200"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3720" y="307800"/>
            <a:ext cx="777600" cy="480849"/>
          </a:xfrm>
          <a:prstGeom prst="rect">
            <a:avLst/>
          </a:prstGeom>
        </p:spPr>
      </p:pic>
      <p:grpSp>
        <p:nvGrpSpPr>
          <p:cNvPr id="39" name="Gruppieren 38"/>
          <p:cNvGrpSpPr/>
          <p:nvPr userDrawn="1"/>
        </p:nvGrpSpPr>
        <p:grpSpPr>
          <a:xfrm>
            <a:off x="-1908000" y="-432002"/>
            <a:ext cx="11880000" cy="7722002"/>
            <a:chOff x="-1908000" y="-432002"/>
            <a:chExt cx="11880000" cy="7722002"/>
          </a:xfrm>
        </p:grpSpPr>
        <p:grpSp>
          <p:nvGrpSpPr>
            <p:cNvPr id="67" name="Gruppieren 66"/>
            <p:cNvGrpSpPr/>
            <p:nvPr userDrawn="1"/>
          </p:nvGrpSpPr>
          <p:grpSpPr>
            <a:xfrm>
              <a:off x="-828001" y="5940963"/>
              <a:ext cx="720001" cy="358832"/>
              <a:chOff x="-828001" y="5940963"/>
              <a:chExt cx="720001" cy="358832"/>
            </a:xfrm>
          </p:grpSpPr>
          <p:cxnSp>
            <p:nvCxnSpPr>
              <p:cNvPr id="89" name="Gerade Verbindung 88"/>
              <p:cNvCxnSpPr/>
              <p:nvPr userDrawn="1"/>
            </p:nvCxnSpPr>
            <p:spPr>
              <a:xfrm>
                <a:off x="-432000" y="629979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0" name="Textfeld 89"/>
              <p:cNvSpPr txBox="1"/>
              <p:nvPr userDrawn="1"/>
            </p:nvSpPr>
            <p:spPr>
              <a:xfrm>
                <a:off x="-828001" y="5940963"/>
                <a:ext cx="720000" cy="324000"/>
              </a:xfrm>
              <a:prstGeom prst="rect">
                <a:avLst/>
              </a:prstGeom>
              <a:noFill/>
            </p:spPr>
            <p:txBody>
              <a:bodyPr wrap="square" lIns="0" tIns="0" rIns="0" bIns="0" rtlCol="0" anchor="b"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17,52</a:t>
                </a:r>
              </a:p>
            </p:txBody>
          </p:sp>
        </p:grpSp>
        <p:grpSp>
          <p:nvGrpSpPr>
            <p:cNvPr id="68" name="Gruppieren 67"/>
            <p:cNvGrpSpPr/>
            <p:nvPr userDrawn="1"/>
          </p:nvGrpSpPr>
          <p:grpSpPr>
            <a:xfrm>
              <a:off x="7938000" y="6966000"/>
              <a:ext cx="756738" cy="324000"/>
              <a:chOff x="7938000" y="6966000"/>
              <a:chExt cx="756738" cy="324000"/>
            </a:xfrm>
          </p:grpSpPr>
          <p:cxnSp>
            <p:nvCxnSpPr>
              <p:cNvPr id="87" name="Gerade Verbindung 86"/>
              <p:cNvCxnSpPr/>
              <p:nvPr userDrawn="1"/>
            </p:nvCxnSpPr>
            <p:spPr>
              <a:xfrm>
                <a:off x="8694738" y="6966000"/>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8" name="Textfeld 87"/>
              <p:cNvSpPr txBox="1"/>
              <p:nvPr userDrawn="1"/>
            </p:nvSpPr>
            <p:spPr>
              <a:xfrm>
                <a:off x="7938000" y="6966000"/>
                <a:ext cx="720000" cy="324000"/>
              </a:xfrm>
              <a:prstGeom prst="rect">
                <a:avLst/>
              </a:prstGeom>
              <a:noFill/>
            </p:spPr>
            <p:txBody>
              <a:bodyPr wrap="square" lIns="0" tIns="0" rIns="0" bIns="0" rtlCol="0" anchor="t"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p:txBody>
          </p:sp>
        </p:grpSp>
        <p:grpSp>
          <p:nvGrpSpPr>
            <p:cNvPr id="69" name="Gruppieren 68"/>
            <p:cNvGrpSpPr/>
            <p:nvPr userDrawn="1"/>
          </p:nvGrpSpPr>
          <p:grpSpPr>
            <a:xfrm>
              <a:off x="9252000" y="1115219"/>
              <a:ext cx="720000" cy="5183836"/>
              <a:chOff x="9252000" y="1115219"/>
              <a:chExt cx="720000" cy="5183836"/>
            </a:xfrm>
          </p:grpSpPr>
          <p:sp>
            <p:nvSpPr>
              <p:cNvPr id="83" name="Textfeld 82"/>
              <p:cNvSpPr txBox="1"/>
              <p:nvPr userDrawn="1"/>
            </p:nvSpPr>
            <p:spPr>
              <a:xfrm>
                <a:off x="9252000" y="1152381"/>
                <a:ext cx="720000" cy="324000"/>
              </a:xfrm>
              <a:prstGeom prst="rect">
                <a:avLst/>
              </a:prstGeom>
              <a:noFill/>
            </p:spPr>
            <p:txBody>
              <a:bodyPr wrap="squar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03,80 cm</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06,40</a:t>
                </a:r>
              </a:p>
            </p:txBody>
          </p:sp>
          <p:cxnSp>
            <p:nvCxnSpPr>
              <p:cNvPr id="84" name="Gerade Verbindung 83"/>
              <p:cNvCxnSpPr/>
              <p:nvPr userDrawn="1"/>
            </p:nvCxnSpPr>
            <p:spPr>
              <a:xfrm>
                <a:off x="9252000" y="1115219"/>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a:xfrm>
                <a:off x="9252000" y="629905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6" name="Textfeld 85"/>
              <p:cNvSpPr txBox="1"/>
              <p:nvPr userDrawn="1"/>
            </p:nvSpPr>
            <p:spPr>
              <a:xfrm>
                <a:off x="9252000" y="5939755"/>
                <a:ext cx="720000" cy="32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17,52 cm</a:t>
                </a:r>
              </a:p>
            </p:txBody>
          </p:sp>
        </p:grpSp>
        <p:grpSp>
          <p:nvGrpSpPr>
            <p:cNvPr id="70" name="Gruppieren 69"/>
            <p:cNvGrpSpPr/>
            <p:nvPr userDrawn="1"/>
          </p:nvGrpSpPr>
          <p:grpSpPr>
            <a:xfrm>
              <a:off x="460375" y="-432002"/>
              <a:ext cx="8234363" cy="324003"/>
              <a:chOff x="460375" y="-432002"/>
              <a:chExt cx="8234363" cy="324003"/>
            </a:xfrm>
          </p:grpSpPr>
          <p:sp>
            <p:nvSpPr>
              <p:cNvPr id="78" name="Regieanweisung // Fußzeile"/>
              <p:cNvSpPr txBox="1"/>
              <p:nvPr userDrawn="1"/>
            </p:nvSpPr>
            <p:spPr>
              <a:xfrm rot="10800000" flipH="1" flipV="1">
                <a:off x="486000" y="-432002"/>
                <a:ext cx="72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11,45</a:t>
                </a:r>
              </a:p>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01,24 cm</a:t>
                </a:r>
              </a:p>
            </p:txBody>
          </p:sp>
          <p:cxnSp>
            <p:nvCxnSpPr>
              <p:cNvPr id="79" name="Gerade Verbindung 78"/>
              <p:cNvCxnSpPr/>
              <p:nvPr userDrawn="1"/>
            </p:nvCxnSpPr>
            <p:spPr>
              <a:xfrm>
                <a:off x="460375"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a:xfrm>
                <a:off x="8694738"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1" name="Textfeld 80"/>
              <p:cNvSpPr txBox="1"/>
              <p:nvPr userDrawn="1"/>
            </p:nvSpPr>
            <p:spPr>
              <a:xfrm>
                <a:off x="7938000" y="-431999"/>
                <a:ext cx="720000" cy="324000"/>
              </a:xfrm>
              <a:prstGeom prst="rect">
                <a:avLst/>
              </a:prstGeom>
              <a:noFill/>
            </p:spPr>
            <p:txBody>
              <a:bodyPr wrap="square" lIns="0" tIns="0" rIns="0" bIns="0" rtlCol="0" anchor="b"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endParaRPr lang="de-DE" sz="900" dirty="0">
                  <a:solidFill>
                    <a:schemeClr val="tx1"/>
                  </a:solidFill>
                  <a:latin typeface="Arial" panose="020B0604020202020204" pitchFamily="34" charset="0"/>
                  <a:cs typeface="Arial" panose="020B0604020202020204" pitchFamily="34" charset="0"/>
                </a:endParaRP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p:txBody>
          </p:sp>
          <p:sp>
            <p:nvSpPr>
              <p:cNvPr id="82" name="Regieanweisung // Hilfslinien"/>
              <p:cNvSpPr txBox="1"/>
              <p:nvPr userDrawn="1"/>
            </p:nvSpPr>
            <p:spPr>
              <a:xfrm rot="10800000" flipH="1" flipV="1">
                <a:off x="2592000" y="-432001"/>
                <a:ext cx="396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ct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Hilfslinien anzeigen über Menu: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Ansicht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Anzeigen</a:t>
                </a:r>
                <a:r>
                  <a:rPr lang="de-DE" sz="900" b="0" baseline="0" dirty="0">
                    <a:solidFill>
                      <a:schemeClr val="tx1"/>
                    </a:solidFill>
                    <a:latin typeface="Arial" panose="020B0604020202020204" pitchFamily="34" charset="0"/>
                    <a:cs typeface="Arial" panose="020B0604020202020204" pitchFamily="34" charset="0"/>
                  </a:rPr>
                  <a:t> // Haken bei </a:t>
                </a:r>
                <a:r>
                  <a:rPr lang="de-DE" sz="900" b="1" baseline="0" dirty="0">
                    <a:solidFill>
                      <a:schemeClr val="tx1"/>
                    </a:solidFill>
                    <a:latin typeface="Arial" panose="020B0604020202020204" pitchFamily="34" charset="0"/>
                    <a:cs typeface="Arial" panose="020B0604020202020204" pitchFamily="34" charset="0"/>
                  </a:rPr>
                  <a:t>Führungslinien</a:t>
                </a:r>
                <a:r>
                  <a:rPr lang="de-DE" sz="900" b="0" baseline="0" dirty="0">
                    <a:solidFill>
                      <a:schemeClr val="tx1"/>
                    </a:solidFill>
                    <a:latin typeface="Arial" panose="020B0604020202020204" pitchFamily="34" charset="0"/>
                    <a:cs typeface="Arial" panose="020B0604020202020204" pitchFamily="34" charset="0"/>
                  </a:rPr>
                  <a:t> setzten</a:t>
                </a:r>
              </a:p>
            </p:txBody>
          </p:sp>
        </p:grpSp>
        <p:grpSp>
          <p:nvGrpSpPr>
            <p:cNvPr id="71" name="Gruppieren 70"/>
            <p:cNvGrpSpPr/>
            <p:nvPr userDrawn="1"/>
          </p:nvGrpSpPr>
          <p:grpSpPr>
            <a:xfrm>
              <a:off x="-1908000" y="581400"/>
              <a:ext cx="1800000" cy="2718000"/>
              <a:chOff x="-1908000" y="581400"/>
              <a:chExt cx="1800000" cy="2718000"/>
            </a:xfrm>
          </p:grpSpPr>
          <p:sp>
            <p:nvSpPr>
              <p:cNvPr id="72" name="Regieanweisung // Listenebenen"/>
              <p:cNvSpPr txBox="1"/>
              <p:nvPr userDrawn="1"/>
            </p:nvSpPr>
            <p:spPr>
              <a:xfrm rot="10800000" flipH="1" flipV="1">
                <a:off x="-1368000" y="1895400"/>
                <a:ext cx="1260000" cy="72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9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der Textebene</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Absatz</a:t>
                </a:r>
                <a:r>
                  <a:rPr lang="de-DE" sz="900" b="0" baseline="0" dirty="0">
                    <a:solidFill>
                      <a:schemeClr val="tx1"/>
                    </a:solidFill>
                    <a:latin typeface="Arial" panose="020B0604020202020204" pitchFamily="34" charset="0"/>
                    <a:cs typeface="Arial" panose="020B0604020202020204" pitchFamily="34" charset="0"/>
                  </a:rPr>
                  <a:t>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Listenebene </a:t>
                </a:r>
                <a:br>
                  <a:rPr lang="de-DE" sz="900" b="1"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erhöhen/verringern</a:t>
                </a:r>
              </a:p>
            </p:txBody>
          </p:sp>
          <p:sp>
            <p:nvSpPr>
              <p:cNvPr id="73" name="Listenebenen verringern"/>
              <p:cNvSpPr txBox="1"/>
              <p:nvPr userDrawn="1"/>
            </p:nvSpPr>
            <p:spPr>
              <a:xfrm rot="10800000" flipH="1" flipV="1">
                <a:off x="-1322180" y="3047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verringern</a:t>
                </a:r>
              </a:p>
            </p:txBody>
          </p:sp>
          <p:sp>
            <p:nvSpPr>
              <p:cNvPr id="74" name="Listenebenen erhöhen"/>
              <p:cNvSpPr txBox="1"/>
              <p:nvPr userDrawn="1"/>
            </p:nvSpPr>
            <p:spPr>
              <a:xfrm rot="10800000" flipH="1" flipV="1">
                <a:off x="-1322181" y="2723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erhöhen</a:t>
                </a:r>
              </a:p>
            </p:txBody>
          </p:sp>
          <p:sp>
            <p:nvSpPr>
              <p:cNvPr id="75" name="Regieanweisung // Allgemein"/>
              <p:cNvSpPr txBox="1"/>
              <p:nvPr userDrawn="1"/>
            </p:nvSpPr>
            <p:spPr>
              <a:xfrm rot="10800000" flipH="1" flipV="1">
                <a:off x="-1908000" y="581400"/>
                <a:ext cx="1800000" cy="1080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Folie in Ursprungsform </a:t>
                </a:r>
              </a:p>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bringen über Menu:</a:t>
                </a:r>
              </a:p>
              <a:p>
                <a:pPr indent="0" algn="r">
                  <a:lnSpc>
                    <a:spcPct val="100000"/>
                  </a:lnSpc>
                  <a:spcBef>
                    <a:spcPts val="0"/>
                  </a:spcBef>
                  <a:spcAft>
                    <a:spcPts val="0"/>
                  </a:spcAft>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Zurücksetzen</a:t>
                </a:r>
              </a:p>
              <a:p>
                <a:pPr indent="0" algn="r">
                  <a:lnSpc>
                    <a:spcPct val="100000"/>
                  </a:lnSpc>
                  <a:spcBef>
                    <a:spcPts val="10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des Folienlayouts </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Layout</a:t>
                </a:r>
                <a:endParaRPr lang="de-DE" sz="900" b="0" baseline="0" dirty="0">
                  <a:solidFill>
                    <a:schemeClr val="tx1"/>
                  </a:solidFill>
                  <a:latin typeface="Arial" panose="020B0604020202020204" pitchFamily="34" charset="0"/>
                  <a:cs typeface="Arial" panose="020B0604020202020204" pitchFamily="34" charset="0"/>
                </a:endParaRPr>
              </a:p>
            </p:txBody>
          </p:sp>
          <p:pic>
            <p:nvPicPr>
              <p:cNvPr id="76" name="Bild Listenebenen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003" y="2741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Bild Listenebenen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3004" y="3065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cxnSp>
        <p:nvCxnSpPr>
          <p:cNvPr id="91" name="Gerade Verbindung 90"/>
          <p:cNvCxnSpPr/>
          <p:nvPr userDrawn="1"/>
        </p:nvCxnSpPr>
        <p:spPr>
          <a:xfrm>
            <a:off x="453063" y="6368400"/>
            <a:ext cx="8251200" cy="0"/>
          </a:xfrm>
          <a:prstGeom prst="line">
            <a:avLst/>
          </a:prstGeom>
          <a:ln w="762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871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chlussfolie // Logo unten">
    <p:spTree>
      <p:nvGrpSpPr>
        <p:cNvPr id="1" name=""/>
        <p:cNvGrpSpPr/>
        <p:nvPr/>
      </p:nvGrpSpPr>
      <p:grpSpPr>
        <a:xfrm>
          <a:off x="0" y="0"/>
          <a:ext cx="0" cy="0"/>
          <a:chOff x="0" y="0"/>
          <a:chExt cx="0" cy="0"/>
        </a:xfrm>
      </p:grpSpPr>
      <p:cxnSp>
        <p:nvCxnSpPr>
          <p:cNvPr id="13" name="Gerade Verbindung 12"/>
          <p:cNvCxnSpPr/>
          <p:nvPr userDrawn="1"/>
        </p:nvCxnSpPr>
        <p:spPr>
          <a:xfrm>
            <a:off x="446400" y="1080000"/>
            <a:ext cx="8251200"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446400" y="2336400"/>
            <a:ext cx="8251200"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2" name="Untertitel 2"/>
          <p:cNvSpPr txBox="1">
            <a:spLocks/>
          </p:cNvSpPr>
          <p:nvPr userDrawn="1"/>
        </p:nvSpPr>
        <p:spPr>
          <a:xfrm>
            <a:off x="446400" y="6426884"/>
            <a:ext cx="2340000" cy="252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7pPr>
            <a:lvl8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9pPr>
          </a:lstStyle>
          <a:p>
            <a:pPr lvl="0"/>
            <a:r>
              <a:rPr lang="de-DE" sz="1400" i="1" dirty="0"/>
              <a:t>www.region-stuttgart.org</a:t>
            </a:r>
          </a:p>
        </p:txBody>
      </p:sp>
      <p:sp>
        <p:nvSpPr>
          <p:cNvPr id="6" name="Textfeld 5"/>
          <p:cNvSpPr txBox="1"/>
          <p:nvPr userDrawn="1"/>
        </p:nvSpPr>
        <p:spPr>
          <a:xfrm>
            <a:off x="449263" y="1101728"/>
            <a:ext cx="8248337" cy="1151334"/>
          </a:xfrm>
          <a:prstGeom prst="rect">
            <a:avLst/>
          </a:prstGeom>
          <a:noFill/>
        </p:spPr>
        <p:txBody>
          <a:bodyPr wrap="square" lIns="0" tIns="0" rIns="0" bIns="0" rtlCol="0">
            <a:noAutofit/>
          </a:bodyPr>
          <a:lstStyle/>
          <a:p>
            <a:pPr marL="0" lvl="0"/>
            <a:r>
              <a:rPr lang="de-DE" sz="4000" b="1" dirty="0">
                <a:solidFill>
                  <a:schemeClr val="tx2"/>
                </a:solidFill>
              </a:rPr>
              <a:t>Vielen Dank für </a:t>
            </a:r>
          </a:p>
          <a:p>
            <a:pPr marL="0" lvl="0"/>
            <a:r>
              <a:rPr lang="de-DE" sz="4000" b="1" dirty="0">
                <a:solidFill>
                  <a:schemeClr val="tx2"/>
                </a:solidFill>
              </a:rPr>
              <a:t>Ihre Aufmerksamkeit</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03" y="5833836"/>
            <a:ext cx="1287360" cy="796072"/>
          </a:xfrm>
          <a:prstGeom prst="rect">
            <a:avLst/>
          </a:prstGeom>
        </p:spPr>
      </p:pic>
      <p:sp>
        <p:nvSpPr>
          <p:cNvPr id="8" name="Bildplatzhalter 13"/>
          <p:cNvSpPr>
            <a:spLocks noGrp="1"/>
          </p:cNvSpPr>
          <p:nvPr>
            <p:ph type="pic" sz="quarter" idx="11" hasCustomPrompt="1"/>
          </p:nvPr>
        </p:nvSpPr>
        <p:spPr>
          <a:xfrm>
            <a:off x="446400" y="3653280"/>
            <a:ext cx="8251200" cy="1698840"/>
          </a:xfrm>
          <a:noFill/>
        </p:spPr>
        <p:txBody>
          <a:bodyPr/>
          <a:lstStyle>
            <a:lvl1pPr algn="ctr">
              <a:defRPr/>
            </a:lvl1pPr>
          </a:lstStyle>
          <a:p>
            <a:br>
              <a:rPr lang="de-DE" dirty="0"/>
            </a:br>
            <a:r>
              <a:rPr lang="de-DE" dirty="0"/>
              <a:t>Bild einfügen</a:t>
            </a:r>
          </a:p>
        </p:txBody>
      </p:sp>
      <p:sp>
        <p:nvSpPr>
          <p:cNvPr id="15" name="Untertitel 2"/>
          <p:cNvSpPr>
            <a:spLocks noGrp="1"/>
          </p:cNvSpPr>
          <p:nvPr>
            <p:ph type="subTitle" idx="1" hasCustomPrompt="1"/>
          </p:nvPr>
        </p:nvSpPr>
        <p:spPr>
          <a:xfrm>
            <a:off x="446400" y="2745245"/>
            <a:ext cx="8251200" cy="720000"/>
          </a:xfrm>
        </p:spPr>
        <p:txBody>
          <a:bodyPr/>
          <a:lstStyle>
            <a:lvl1pPr marL="0" indent="0" algn="l">
              <a:lnSpc>
                <a:spcPts val="2340"/>
              </a:lnSpc>
              <a:spcBef>
                <a:spcPts val="0"/>
              </a:spcBef>
              <a:spcAft>
                <a:spcPts val="0"/>
              </a:spcAft>
              <a:buNone/>
              <a:defRPr sz="1800" b="1">
                <a:solidFill>
                  <a:schemeClr val="tx2"/>
                </a:solidFill>
              </a:defRPr>
            </a:lvl1pPr>
            <a:lvl2pPr marL="0" indent="0" algn="l">
              <a:lnSpc>
                <a:spcPct val="100000"/>
              </a:lnSpc>
              <a:spcBef>
                <a:spcPts val="0"/>
              </a:spcBef>
              <a:spcAft>
                <a:spcPts val="0"/>
              </a:spcAft>
              <a:buNone/>
              <a:defRPr sz="1800" b="1">
                <a:solidFill>
                  <a:schemeClr val="tx2"/>
                </a:solidFill>
              </a:defRPr>
            </a:lvl2pPr>
            <a:lvl3pPr marL="0" indent="0" algn="l">
              <a:lnSpc>
                <a:spcPct val="100000"/>
              </a:lnSpc>
              <a:spcBef>
                <a:spcPts val="0"/>
              </a:spcBef>
              <a:spcAft>
                <a:spcPts val="0"/>
              </a:spcAft>
              <a:buNone/>
              <a:defRPr sz="1800" b="1">
                <a:solidFill>
                  <a:schemeClr val="tx2"/>
                </a:solidFill>
              </a:defRPr>
            </a:lvl3pPr>
            <a:lvl4pPr marL="0" indent="0" algn="l">
              <a:lnSpc>
                <a:spcPct val="100000"/>
              </a:lnSpc>
              <a:spcBef>
                <a:spcPts val="0"/>
              </a:spcBef>
              <a:spcAft>
                <a:spcPts val="0"/>
              </a:spcAft>
              <a:buNone/>
              <a:defRPr sz="1800" b="1">
                <a:solidFill>
                  <a:schemeClr val="tx2"/>
                </a:solidFill>
              </a:defRPr>
            </a:lvl4pPr>
            <a:lvl5pPr marL="0" indent="0" algn="l">
              <a:lnSpc>
                <a:spcPct val="100000"/>
              </a:lnSpc>
              <a:spcBef>
                <a:spcPts val="0"/>
              </a:spcBef>
              <a:spcAft>
                <a:spcPts val="0"/>
              </a:spcAft>
              <a:buNone/>
              <a:defRPr sz="1800" b="1">
                <a:solidFill>
                  <a:schemeClr val="tx2"/>
                </a:solidFill>
              </a:defRPr>
            </a:lvl5pPr>
            <a:lvl6pPr marL="0" indent="0" algn="l">
              <a:lnSpc>
                <a:spcPct val="100000"/>
              </a:lnSpc>
              <a:spcBef>
                <a:spcPts val="0"/>
              </a:spcBef>
              <a:spcAft>
                <a:spcPts val="0"/>
              </a:spcAft>
              <a:buNone/>
              <a:defRPr sz="1800" b="1">
                <a:solidFill>
                  <a:schemeClr val="tx2"/>
                </a:solidFill>
              </a:defRPr>
            </a:lvl6pPr>
            <a:lvl7pPr marL="0" indent="0" algn="l">
              <a:lnSpc>
                <a:spcPct val="100000"/>
              </a:lnSpc>
              <a:spcBef>
                <a:spcPts val="0"/>
              </a:spcBef>
              <a:spcAft>
                <a:spcPts val="0"/>
              </a:spcAft>
              <a:buNone/>
              <a:defRPr sz="1800" b="1">
                <a:solidFill>
                  <a:schemeClr val="tx2"/>
                </a:solidFill>
              </a:defRPr>
            </a:lvl7pPr>
            <a:lvl8pPr marL="0" indent="0" algn="l">
              <a:lnSpc>
                <a:spcPct val="100000"/>
              </a:lnSpc>
              <a:spcBef>
                <a:spcPts val="0"/>
              </a:spcBef>
              <a:spcAft>
                <a:spcPts val="0"/>
              </a:spcAft>
              <a:buNone/>
              <a:defRPr sz="1800" b="1">
                <a:solidFill>
                  <a:schemeClr val="tx2"/>
                </a:solidFill>
              </a:defRPr>
            </a:lvl8pPr>
            <a:lvl9pPr marL="0" indent="0" algn="l">
              <a:lnSpc>
                <a:spcPct val="100000"/>
              </a:lnSpc>
              <a:spcBef>
                <a:spcPts val="0"/>
              </a:spcBef>
              <a:spcAft>
                <a:spcPts val="0"/>
              </a:spcAft>
              <a:buNone/>
              <a:defRPr sz="1800" b="1">
                <a:solidFill>
                  <a:schemeClr val="tx2"/>
                </a:solidFill>
              </a:defRPr>
            </a:lvl9pPr>
          </a:lstStyle>
          <a:p>
            <a:pPr lvl="0"/>
            <a:r>
              <a:rPr lang="de-DE" dirty="0"/>
              <a:t>Vorname Nachname</a:t>
            </a:r>
          </a:p>
          <a:p>
            <a:pPr lvl="0"/>
            <a:r>
              <a:rPr lang="de-DE" dirty="0"/>
              <a:t>mm@mustermann.de</a:t>
            </a:r>
          </a:p>
        </p:txBody>
      </p:sp>
      <p:grpSp>
        <p:nvGrpSpPr>
          <p:cNvPr id="36" name="Gruppieren 35"/>
          <p:cNvGrpSpPr/>
          <p:nvPr userDrawn="1"/>
        </p:nvGrpSpPr>
        <p:grpSpPr>
          <a:xfrm>
            <a:off x="-1908000" y="-432002"/>
            <a:ext cx="11880000" cy="7722002"/>
            <a:chOff x="-1908000" y="-432002"/>
            <a:chExt cx="11880000" cy="7722002"/>
          </a:xfrm>
        </p:grpSpPr>
        <p:grpSp>
          <p:nvGrpSpPr>
            <p:cNvPr id="37" name="Gruppieren 36"/>
            <p:cNvGrpSpPr/>
            <p:nvPr userDrawn="1"/>
          </p:nvGrpSpPr>
          <p:grpSpPr>
            <a:xfrm>
              <a:off x="-828001" y="5940963"/>
              <a:ext cx="720001" cy="358832"/>
              <a:chOff x="-828001" y="5940963"/>
              <a:chExt cx="720001" cy="358832"/>
            </a:xfrm>
          </p:grpSpPr>
          <p:cxnSp>
            <p:nvCxnSpPr>
              <p:cNvPr id="86" name="Gerade Verbindung 85"/>
              <p:cNvCxnSpPr/>
              <p:nvPr userDrawn="1"/>
            </p:nvCxnSpPr>
            <p:spPr>
              <a:xfrm>
                <a:off x="-432000" y="629979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7" name="Textfeld 86"/>
              <p:cNvSpPr txBox="1"/>
              <p:nvPr userDrawn="1"/>
            </p:nvSpPr>
            <p:spPr>
              <a:xfrm>
                <a:off x="-828001" y="5940963"/>
                <a:ext cx="720000" cy="324000"/>
              </a:xfrm>
              <a:prstGeom prst="rect">
                <a:avLst/>
              </a:prstGeom>
              <a:noFill/>
            </p:spPr>
            <p:txBody>
              <a:bodyPr wrap="square" lIns="0" tIns="0" rIns="0" bIns="0" rtlCol="0" anchor="b"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17,52</a:t>
                </a:r>
              </a:p>
            </p:txBody>
          </p:sp>
        </p:grpSp>
        <p:grpSp>
          <p:nvGrpSpPr>
            <p:cNvPr id="38" name="Gruppieren 37"/>
            <p:cNvGrpSpPr/>
            <p:nvPr userDrawn="1"/>
          </p:nvGrpSpPr>
          <p:grpSpPr>
            <a:xfrm>
              <a:off x="7938000" y="6966000"/>
              <a:ext cx="756738" cy="324000"/>
              <a:chOff x="7938000" y="6966000"/>
              <a:chExt cx="756738" cy="324000"/>
            </a:xfrm>
          </p:grpSpPr>
          <p:cxnSp>
            <p:nvCxnSpPr>
              <p:cNvPr id="84" name="Gerade Verbindung 83"/>
              <p:cNvCxnSpPr/>
              <p:nvPr userDrawn="1"/>
            </p:nvCxnSpPr>
            <p:spPr>
              <a:xfrm>
                <a:off x="8694738" y="6966000"/>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5" name="Textfeld 84"/>
              <p:cNvSpPr txBox="1"/>
              <p:nvPr userDrawn="1"/>
            </p:nvSpPr>
            <p:spPr>
              <a:xfrm>
                <a:off x="7938000" y="6966000"/>
                <a:ext cx="720000" cy="324000"/>
              </a:xfrm>
              <a:prstGeom prst="rect">
                <a:avLst/>
              </a:prstGeom>
              <a:noFill/>
            </p:spPr>
            <p:txBody>
              <a:bodyPr wrap="square" lIns="0" tIns="0" rIns="0" bIns="0" rtlCol="0" anchor="t"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p:txBody>
          </p:sp>
        </p:grpSp>
        <p:grpSp>
          <p:nvGrpSpPr>
            <p:cNvPr id="39" name="Gruppieren 38"/>
            <p:cNvGrpSpPr/>
            <p:nvPr userDrawn="1"/>
          </p:nvGrpSpPr>
          <p:grpSpPr>
            <a:xfrm>
              <a:off x="9252000" y="1115219"/>
              <a:ext cx="720000" cy="5183836"/>
              <a:chOff x="9252000" y="1115219"/>
              <a:chExt cx="720000" cy="5183836"/>
            </a:xfrm>
          </p:grpSpPr>
          <p:sp>
            <p:nvSpPr>
              <p:cNvPr id="80" name="Textfeld 79"/>
              <p:cNvSpPr txBox="1"/>
              <p:nvPr userDrawn="1"/>
            </p:nvSpPr>
            <p:spPr>
              <a:xfrm>
                <a:off x="9252000" y="1152381"/>
                <a:ext cx="720000" cy="324000"/>
              </a:xfrm>
              <a:prstGeom prst="rect">
                <a:avLst/>
              </a:prstGeom>
              <a:noFill/>
            </p:spPr>
            <p:txBody>
              <a:bodyPr wrap="squar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03,80 cm</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06,40</a:t>
                </a:r>
              </a:p>
            </p:txBody>
          </p:sp>
          <p:cxnSp>
            <p:nvCxnSpPr>
              <p:cNvPr id="81" name="Gerade Verbindung 80"/>
              <p:cNvCxnSpPr/>
              <p:nvPr userDrawn="1"/>
            </p:nvCxnSpPr>
            <p:spPr>
              <a:xfrm>
                <a:off x="9252000" y="1115219"/>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a:xfrm>
                <a:off x="9252000" y="629905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3" name="Textfeld 82"/>
              <p:cNvSpPr txBox="1"/>
              <p:nvPr userDrawn="1"/>
            </p:nvSpPr>
            <p:spPr>
              <a:xfrm>
                <a:off x="9252000" y="5939755"/>
                <a:ext cx="720000" cy="32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17,52 cm</a:t>
                </a:r>
              </a:p>
            </p:txBody>
          </p:sp>
        </p:grpSp>
        <p:grpSp>
          <p:nvGrpSpPr>
            <p:cNvPr id="67" name="Gruppieren 66"/>
            <p:cNvGrpSpPr/>
            <p:nvPr userDrawn="1"/>
          </p:nvGrpSpPr>
          <p:grpSpPr>
            <a:xfrm>
              <a:off x="460375" y="-432002"/>
              <a:ext cx="8234363" cy="324003"/>
              <a:chOff x="460375" y="-432002"/>
              <a:chExt cx="8234363" cy="324003"/>
            </a:xfrm>
          </p:grpSpPr>
          <p:sp>
            <p:nvSpPr>
              <p:cNvPr id="75" name="Regieanweisung // Fußzeile"/>
              <p:cNvSpPr txBox="1"/>
              <p:nvPr userDrawn="1"/>
            </p:nvSpPr>
            <p:spPr>
              <a:xfrm rot="10800000" flipH="1" flipV="1">
                <a:off x="486000" y="-432002"/>
                <a:ext cx="72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11,45</a:t>
                </a:r>
              </a:p>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01,24 cm</a:t>
                </a:r>
              </a:p>
            </p:txBody>
          </p:sp>
          <p:cxnSp>
            <p:nvCxnSpPr>
              <p:cNvPr id="76" name="Gerade Verbindung 75"/>
              <p:cNvCxnSpPr/>
              <p:nvPr userDrawn="1"/>
            </p:nvCxnSpPr>
            <p:spPr>
              <a:xfrm>
                <a:off x="460375"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8694738"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8" name="Textfeld 77"/>
              <p:cNvSpPr txBox="1"/>
              <p:nvPr userDrawn="1"/>
            </p:nvSpPr>
            <p:spPr>
              <a:xfrm>
                <a:off x="7938000" y="-431999"/>
                <a:ext cx="720000" cy="324000"/>
              </a:xfrm>
              <a:prstGeom prst="rect">
                <a:avLst/>
              </a:prstGeom>
              <a:noFill/>
            </p:spPr>
            <p:txBody>
              <a:bodyPr wrap="square" lIns="0" tIns="0" rIns="0" bIns="0" rtlCol="0" anchor="b"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endParaRPr lang="de-DE" sz="900" dirty="0">
                  <a:solidFill>
                    <a:schemeClr val="tx1"/>
                  </a:solidFill>
                  <a:latin typeface="Arial" panose="020B0604020202020204" pitchFamily="34" charset="0"/>
                  <a:cs typeface="Arial" panose="020B0604020202020204" pitchFamily="34" charset="0"/>
                </a:endParaRP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p:txBody>
          </p:sp>
          <p:sp>
            <p:nvSpPr>
              <p:cNvPr id="79" name="Regieanweisung // Hilfslinien"/>
              <p:cNvSpPr txBox="1"/>
              <p:nvPr userDrawn="1"/>
            </p:nvSpPr>
            <p:spPr>
              <a:xfrm rot="10800000" flipH="1" flipV="1">
                <a:off x="2592000" y="-432001"/>
                <a:ext cx="396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ct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Hilfslinien anzeigen über Menu: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Ansicht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Anzeigen</a:t>
                </a:r>
                <a:r>
                  <a:rPr lang="de-DE" sz="900" b="0" baseline="0" dirty="0">
                    <a:solidFill>
                      <a:schemeClr val="tx1"/>
                    </a:solidFill>
                    <a:latin typeface="Arial" panose="020B0604020202020204" pitchFamily="34" charset="0"/>
                    <a:cs typeface="Arial" panose="020B0604020202020204" pitchFamily="34" charset="0"/>
                  </a:rPr>
                  <a:t> // Haken bei </a:t>
                </a:r>
                <a:r>
                  <a:rPr lang="de-DE" sz="900" b="1" baseline="0" dirty="0">
                    <a:solidFill>
                      <a:schemeClr val="tx1"/>
                    </a:solidFill>
                    <a:latin typeface="Arial" panose="020B0604020202020204" pitchFamily="34" charset="0"/>
                    <a:cs typeface="Arial" panose="020B0604020202020204" pitchFamily="34" charset="0"/>
                  </a:rPr>
                  <a:t>Führungslinien</a:t>
                </a:r>
                <a:r>
                  <a:rPr lang="de-DE" sz="900" b="0" baseline="0" dirty="0">
                    <a:solidFill>
                      <a:schemeClr val="tx1"/>
                    </a:solidFill>
                    <a:latin typeface="Arial" panose="020B0604020202020204" pitchFamily="34" charset="0"/>
                    <a:cs typeface="Arial" panose="020B0604020202020204" pitchFamily="34" charset="0"/>
                  </a:rPr>
                  <a:t> setzten</a:t>
                </a:r>
              </a:p>
            </p:txBody>
          </p:sp>
        </p:grpSp>
        <p:grpSp>
          <p:nvGrpSpPr>
            <p:cNvPr id="68" name="Gruppieren 67"/>
            <p:cNvGrpSpPr/>
            <p:nvPr userDrawn="1"/>
          </p:nvGrpSpPr>
          <p:grpSpPr>
            <a:xfrm>
              <a:off x="-1908000" y="581400"/>
              <a:ext cx="1800000" cy="2718000"/>
              <a:chOff x="-1908000" y="581400"/>
              <a:chExt cx="1800000" cy="2718000"/>
            </a:xfrm>
          </p:grpSpPr>
          <p:sp>
            <p:nvSpPr>
              <p:cNvPr id="69" name="Regieanweisung // Listenebenen"/>
              <p:cNvSpPr txBox="1"/>
              <p:nvPr userDrawn="1"/>
            </p:nvSpPr>
            <p:spPr>
              <a:xfrm rot="10800000" flipH="1" flipV="1">
                <a:off x="-1368000" y="1895400"/>
                <a:ext cx="1260000" cy="72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9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der Textebene</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Absatz</a:t>
                </a:r>
                <a:r>
                  <a:rPr lang="de-DE" sz="900" b="0" baseline="0" dirty="0">
                    <a:solidFill>
                      <a:schemeClr val="tx1"/>
                    </a:solidFill>
                    <a:latin typeface="Arial" panose="020B0604020202020204" pitchFamily="34" charset="0"/>
                    <a:cs typeface="Arial" panose="020B0604020202020204" pitchFamily="34" charset="0"/>
                  </a:rPr>
                  <a:t>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Listenebene </a:t>
                </a:r>
                <a:br>
                  <a:rPr lang="de-DE" sz="900" b="1"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erhöhen/verringern</a:t>
                </a:r>
              </a:p>
            </p:txBody>
          </p:sp>
          <p:sp>
            <p:nvSpPr>
              <p:cNvPr id="70" name="Listenebenen verringern"/>
              <p:cNvSpPr txBox="1"/>
              <p:nvPr userDrawn="1"/>
            </p:nvSpPr>
            <p:spPr>
              <a:xfrm rot="10800000" flipH="1" flipV="1">
                <a:off x="-1322180" y="3047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verringern</a:t>
                </a:r>
              </a:p>
            </p:txBody>
          </p:sp>
          <p:sp>
            <p:nvSpPr>
              <p:cNvPr id="71" name="Listenebenen erhöhen"/>
              <p:cNvSpPr txBox="1"/>
              <p:nvPr userDrawn="1"/>
            </p:nvSpPr>
            <p:spPr>
              <a:xfrm rot="10800000" flipH="1" flipV="1">
                <a:off x="-1322181" y="2723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erhöhen</a:t>
                </a:r>
              </a:p>
            </p:txBody>
          </p:sp>
          <p:sp>
            <p:nvSpPr>
              <p:cNvPr id="72" name="Regieanweisung // Allgemein"/>
              <p:cNvSpPr txBox="1"/>
              <p:nvPr userDrawn="1"/>
            </p:nvSpPr>
            <p:spPr>
              <a:xfrm rot="10800000" flipH="1" flipV="1">
                <a:off x="-1908000" y="581400"/>
                <a:ext cx="1800000" cy="1080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Folie in Ursprungsform </a:t>
                </a:r>
              </a:p>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bringen über Menu:</a:t>
                </a:r>
              </a:p>
              <a:p>
                <a:pPr indent="0" algn="r">
                  <a:lnSpc>
                    <a:spcPct val="100000"/>
                  </a:lnSpc>
                  <a:spcBef>
                    <a:spcPts val="0"/>
                  </a:spcBef>
                  <a:spcAft>
                    <a:spcPts val="0"/>
                  </a:spcAft>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Zurücksetzen</a:t>
                </a:r>
              </a:p>
              <a:p>
                <a:pPr indent="0" algn="r">
                  <a:lnSpc>
                    <a:spcPct val="100000"/>
                  </a:lnSpc>
                  <a:spcBef>
                    <a:spcPts val="10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des Folienlayouts </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Layout</a:t>
                </a:r>
                <a:endParaRPr lang="de-DE" sz="900" b="0" baseline="0" dirty="0">
                  <a:solidFill>
                    <a:schemeClr val="tx1"/>
                  </a:solidFill>
                  <a:latin typeface="Arial" panose="020B0604020202020204" pitchFamily="34" charset="0"/>
                  <a:cs typeface="Arial" panose="020B0604020202020204" pitchFamily="34" charset="0"/>
                </a:endParaRPr>
              </a:p>
            </p:txBody>
          </p:sp>
          <p:pic>
            <p:nvPicPr>
              <p:cNvPr id="73" name="Bild Listenebenen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003" y="2741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Bild Listenebenen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3004" y="3065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304687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 // Titel 1-zeilig 1 Bild">
    <p:spTree>
      <p:nvGrpSpPr>
        <p:cNvPr id="1" name=""/>
        <p:cNvGrpSpPr/>
        <p:nvPr/>
      </p:nvGrpSpPr>
      <p:grpSpPr>
        <a:xfrm>
          <a:off x="0" y="0"/>
          <a:ext cx="0" cy="0"/>
          <a:chOff x="0" y="0"/>
          <a:chExt cx="0" cy="0"/>
        </a:xfrm>
      </p:grpSpPr>
      <p:cxnSp>
        <p:nvCxnSpPr>
          <p:cNvPr id="10" name="Gerade Verbindung 9"/>
          <p:cNvCxnSpPr/>
          <p:nvPr userDrawn="1"/>
        </p:nvCxnSpPr>
        <p:spPr>
          <a:xfrm>
            <a:off x="446400" y="108000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7" name="Grafik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0240" y="5797212"/>
            <a:ext cx="1287360" cy="796072"/>
          </a:xfrm>
          <a:prstGeom prst="rect">
            <a:avLst/>
          </a:prstGeom>
        </p:spPr>
      </p:pic>
      <p:sp>
        <p:nvSpPr>
          <p:cNvPr id="2" name="Titel 1"/>
          <p:cNvSpPr>
            <a:spLocks noGrp="1"/>
          </p:cNvSpPr>
          <p:nvPr>
            <p:ph type="ctrTitle" hasCustomPrompt="1"/>
          </p:nvPr>
        </p:nvSpPr>
        <p:spPr>
          <a:xfrm>
            <a:off x="446400" y="1103094"/>
            <a:ext cx="8251200" cy="612000"/>
          </a:xfrm>
        </p:spPr>
        <p:txBody>
          <a:bodyPr/>
          <a:lstStyle>
            <a:lvl1pPr>
              <a:defRPr sz="4000"/>
            </a:lvl1pPr>
          </a:lstStyle>
          <a:p>
            <a:r>
              <a:rPr lang="de-DE" dirty="0"/>
              <a:t>Titel der Präsentation</a:t>
            </a:r>
          </a:p>
        </p:txBody>
      </p:sp>
      <p:sp>
        <p:nvSpPr>
          <p:cNvPr id="3" name="Untertitel 2"/>
          <p:cNvSpPr>
            <a:spLocks noGrp="1"/>
          </p:cNvSpPr>
          <p:nvPr>
            <p:ph type="subTitle" idx="1" hasCustomPrompt="1"/>
          </p:nvPr>
        </p:nvSpPr>
        <p:spPr>
          <a:xfrm>
            <a:off x="446400" y="2147142"/>
            <a:ext cx="8251200" cy="288000"/>
          </a:xfrm>
        </p:spPr>
        <p:txBody>
          <a:bodyPr/>
          <a:lstStyle>
            <a:lvl1pPr marL="0" indent="0" algn="l">
              <a:lnSpc>
                <a:spcPct val="100000"/>
              </a:lnSpc>
              <a:spcBef>
                <a:spcPts val="0"/>
              </a:spcBef>
              <a:spcAft>
                <a:spcPts val="0"/>
              </a:spcAft>
              <a:buNone/>
              <a:defRPr sz="1800" b="1">
                <a:solidFill>
                  <a:schemeClr val="tx2"/>
                </a:solidFill>
              </a:defRPr>
            </a:lvl1pPr>
            <a:lvl2pPr marL="0" indent="0" algn="l">
              <a:lnSpc>
                <a:spcPct val="100000"/>
              </a:lnSpc>
              <a:spcBef>
                <a:spcPts val="0"/>
              </a:spcBef>
              <a:spcAft>
                <a:spcPts val="0"/>
              </a:spcAft>
              <a:buNone/>
              <a:defRPr sz="1800" b="1">
                <a:solidFill>
                  <a:schemeClr val="tx2"/>
                </a:solidFill>
              </a:defRPr>
            </a:lvl2pPr>
            <a:lvl3pPr marL="0" indent="0" algn="l">
              <a:lnSpc>
                <a:spcPct val="100000"/>
              </a:lnSpc>
              <a:spcBef>
                <a:spcPts val="0"/>
              </a:spcBef>
              <a:spcAft>
                <a:spcPts val="0"/>
              </a:spcAft>
              <a:buNone/>
              <a:defRPr sz="1800" b="1">
                <a:solidFill>
                  <a:schemeClr val="tx2"/>
                </a:solidFill>
              </a:defRPr>
            </a:lvl3pPr>
            <a:lvl4pPr marL="0" indent="0" algn="l">
              <a:lnSpc>
                <a:spcPct val="100000"/>
              </a:lnSpc>
              <a:spcBef>
                <a:spcPts val="0"/>
              </a:spcBef>
              <a:spcAft>
                <a:spcPts val="0"/>
              </a:spcAft>
              <a:buNone/>
              <a:defRPr sz="1800" b="1">
                <a:solidFill>
                  <a:schemeClr val="tx2"/>
                </a:solidFill>
              </a:defRPr>
            </a:lvl4pPr>
            <a:lvl5pPr marL="0" indent="0" algn="l">
              <a:lnSpc>
                <a:spcPct val="100000"/>
              </a:lnSpc>
              <a:spcBef>
                <a:spcPts val="0"/>
              </a:spcBef>
              <a:spcAft>
                <a:spcPts val="0"/>
              </a:spcAft>
              <a:buNone/>
              <a:defRPr sz="1800" b="1">
                <a:solidFill>
                  <a:schemeClr val="tx2"/>
                </a:solidFill>
              </a:defRPr>
            </a:lvl5pPr>
            <a:lvl6pPr marL="0" indent="0" algn="l">
              <a:lnSpc>
                <a:spcPct val="100000"/>
              </a:lnSpc>
              <a:spcBef>
                <a:spcPts val="0"/>
              </a:spcBef>
              <a:spcAft>
                <a:spcPts val="0"/>
              </a:spcAft>
              <a:buNone/>
              <a:defRPr sz="1800" b="1">
                <a:solidFill>
                  <a:schemeClr val="tx2"/>
                </a:solidFill>
              </a:defRPr>
            </a:lvl6pPr>
            <a:lvl7pPr marL="0" indent="0" algn="l">
              <a:lnSpc>
                <a:spcPct val="100000"/>
              </a:lnSpc>
              <a:spcBef>
                <a:spcPts val="0"/>
              </a:spcBef>
              <a:spcAft>
                <a:spcPts val="0"/>
              </a:spcAft>
              <a:buNone/>
              <a:defRPr sz="1800" b="1">
                <a:solidFill>
                  <a:schemeClr val="tx2"/>
                </a:solidFill>
              </a:defRPr>
            </a:lvl7pPr>
            <a:lvl8pPr marL="0" indent="0" algn="l">
              <a:lnSpc>
                <a:spcPct val="100000"/>
              </a:lnSpc>
              <a:spcBef>
                <a:spcPts val="0"/>
              </a:spcBef>
              <a:spcAft>
                <a:spcPts val="0"/>
              </a:spcAft>
              <a:buNone/>
              <a:defRPr sz="1800" b="1">
                <a:solidFill>
                  <a:schemeClr val="tx2"/>
                </a:solidFill>
              </a:defRPr>
            </a:lvl8pPr>
            <a:lvl9pPr marL="0" indent="0" algn="l">
              <a:lnSpc>
                <a:spcPct val="100000"/>
              </a:lnSpc>
              <a:spcBef>
                <a:spcPts val="0"/>
              </a:spcBef>
              <a:spcAft>
                <a:spcPts val="0"/>
              </a:spcAft>
              <a:buNone/>
              <a:defRPr sz="1800" b="1">
                <a:solidFill>
                  <a:schemeClr val="tx2"/>
                </a:solidFill>
              </a:defRPr>
            </a:lvl9pPr>
          </a:lstStyle>
          <a:p>
            <a:pPr lvl="0"/>
            <a:r>
              <a:rPr lang="de-DE" dirty="0"/>
              <a:t>Vorname Nachname</a:t>
            </a:r>
          </a:p>
        </p:txBody>
      </p:sp>
      <p:sp>
        <p:nvSpPr>
          <p:cNvPr id="7" name="Datumsplatzhalter 6"/>
          <p:cNvSpPr>
            <a:spLocks noGrp="1"/>
          </p:cNvSpPr>
          <p:nvPr>
            <p:ph type="dt" sz="half" idx="10"/>
          </p:nvPr>
        </p:nvSpPr>
        <p:spPr>
          <a:xfrm>
            <a:off x="446400" y="2444698"/>
            <a:ext cx="8251200" cy="288000"/>
          </a:xfrm>
          <a:prstGeom prst="rect">
            <a:avLst/>
          </a:prstGeom>
        </p:spPr>
        <p:txBody>
          <a:bodyPr lIns="0" tIns="0" rIns="0" bIns="0"/>
          <a:lstStyle>
            <a:lvl1pPr>
              <a:defRPr sz="1800" b="1" i="0">
                <a:solidFill>
                  <a:schemeClr val="tx2"/>
                </a:solidFill>
              </a:defRPr>
            </a:lvl1pPr>
          </a:lstStyle>
          <a:p>
            <a:fld id="{6F2554D9-04D1-4235-BC45-BB68AA97C51D}" type="datetime4">
              <a:rPr lang="de-DE" smtClean="0"/>
              <a:t>24. Juni 2019</a:t>
            </a:fld>
            <a:endParaRPr lang="de-DE" dirty="0"/>
          </a:p>
        </p:txBody>
      </p:sp>
      <p:cxnSp>
        <p:nvCxnSpPr>
          <p:cNvPr id="11" name="Gerade Verbindung 10"/>
          <p:cNvCxnSpPr/>
          <p:nvPr userDrawn="1"/>
        </p:nvCxnSpPr>
        <p:spPr>
          <a:xfrm>
            <a:off x="446400" y="172800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2" name="Untertitel 2"/>
          <p:cNvSpPr txBox="1">
            <a:spLocks/>
          </p:cNvSpPr>
          <p:nvPr userDrawn="1"/>
        </p:nvSpPr>
        <p:spPr>
          <a:xfrm>
            <a:off x="446400" y="6426884"/>
            <a:ext cx="2340000" cy="252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7pPr>
            <a:lvl8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9pPr>
          </a:lstStyle>
          <a:p>
            <a:pPr lvl="0"/>
            <a:r>
              <a:rPr lang="de-DE" sz="1400" i="1" dirty="0"/>
              <a:t>www.region-stuttgart.org</a:t>
            </a:r>
          </a:p>
        </p:txBody>
      </p:sp>
      <p:grpSp>
        <p:nvGrpSpPr>
          <p:cNvPr id="72" name="Gruppieren 71"/>
          <p:cNvGrpSpPr/>
          <p:nvPr userDrawn="1"/>
        </p:nvGrpSpPr>
        <p:grpSpPr>
          <a:xfrm>
            <a:off x="-1908000" y="-432002"/>
            <a:ext cx="11880000" cy="7722002"/>
            <a:chOff x="-1908000" y="-432002"/>
            <a:chExt cx="11880000" cy="7722002"/>
          </a:xfrm>
        </p:grpSpPr>
        <p:grpSp>
          <p:nvGrpSpPr>
            <p:cNvPr id="73" name="Gruppieren 72"/>
            <p:cNvGrpSpPr/>
            <p:nvPr userDrawn="1"/>
          </p:nvGrpSpPr>
          <p:grpSpPr>
            <a:xfrm>
              <a:off x="-828001" y="5940963"/>
              <a:ext cx="720001" cy="358832"/>
              <a:chOff x="-828001" y="5940963"/>
              <a:chExt cx="720001" cy="358832"/>
            </a:xfrm>
          </p:grpSpPr>
          <p:cxnSp>
            <p:nvCxnSpPr>
              <p:cNvPr id="95" name="Gerade Verbindung 94"/>
              <p:cNvCxnSpPr/>
              <p:nvPr userDrawn="1"/>
            </p:nvCxnSpPr>
            <p:spPr>
              <a:xfrm>
                <a:off x="-432000" y="629979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6" name="Textfeld 95"/>
              <p:cNvSpPr txBox="1"/>
              <p:nvPr userDrawn="1"/>
            </p:nvSpPr>
            <p:spPr>
              <a:xfrm>
                <a:off x="-828001" y="5940963"/>
                <a:ext cx="720000" cy="324000"/>
              </a:xfrm>
              <a:prstGeom prst="rect">
                <a:avLst/>
              </a:prstGeom>
              <a:noFill/>
            </p:spPr>
            <p:txBody>
              <a:bodyPr wrap="square" lIns="0" tIns="0" rIns="0" bIns="0" rtlCol="0" anchor="b"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17,52</a:t>
                </a:r>
              </a:p>
            </p:txBody>
          </p:sp>
        </p:grpSp>
        <p:grpSp>
          <p:nvGrpSpPr>
            <p:cNvPr id="74" name="Gruppieren 73"/>
            <p:cNvGrpSpPr/>
            <p:nvPr userDrawn="1"/>
          </p:nvGrpSpPr>
          <p:grpSpPr>
            <a:xfrm>
              <a:off x="7938000" y="6966000"/>
              <a:ext cx="756738" cy="324000"/>
              <a:chOff x="7938000" y="6966000"/>
              <a:chExt cx="756738" cy="324000"/>
            </a:xfrm>
          </p:grpSpPr>
          <p:cxnSp>
            <p:nvCxnSpPr>
              <p:cNvPr id="93" name="Gerade Verbindung 92"/>
              <p:cNvCxnSpPr/>
              <p:nvPr userDrawn="1"/>
            </p:nvCxnSpPr>
            <p:spPr>
              <a:xfrm>
                <a:off x="8694738" y="6966000"/>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4" name="Textfeld 93"/>
              <p:cNvSpPr txBox="1"/>
              <p:nvPr userDrawn="1"/>
            </p:nvSpPr>
            <p:spPr>
              <a:xfrm>
                <a:off x="7938000" y="6966000"/>
                <a:ext cx="720000" cy="324000"/>
              </a:xfrm>
              <a:prstGeom prst="rect">
                <a:avLst/>
              </a:prstGeom>
              <a:noFill/>
            </p:spPr>
            <p:txBody>
              <a:bodyPr wrap="square" lIns="0" tIns="0" rIns="0" bIns="0" rtlCol="0" anchor="t"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p:txBody>
          </p:sp>
        </p:grpSp>
        <p:grpSp>
          <p:nvGrpSpPr>
            <p:cNvPr id="75" name="Gruppieren 74"/>
            <p:cNvGrpSpPr/>
            <p:nvPr userDrawn="1"/>
          </p:nvGrpSpPr>
          <p:grpSpPr>
            <a:xfrm>
              <a:off x="9252000" y="1115219"/>
              <a:ext cx="720000" cy="5183836"/>
              <a:chOff x="9252000" y="1115219"/>
              <a:chExt cx="720000" cy="5183836"/>
            </a:xfrm>
          </p:grpSpPr>
          <p:sp>
            <p:nvSpPr>
              <p:cNvPr id="89" name="Textfeld 88"/>
              <p:cNvSpPr txBox="1"/>
              <p:nvPr userDrawn="1"/>
            </p:nvSpPr>
            <p:spPr>
              <a:xfrm>
                <a:off x="9252000" y="1152381"/>
                <a:ext cx="720000" cy="324000"/>
              </a:xfrm>
              <a:prstGeom prst="rect">
                <a:avLst/>
              </a:prstGeom>
              <a:noFill/>
            </p:spPr>
            <p:txBody>
              <a:bodyPr wrap="squar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03,80 cm</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06,40</a:t>
                </a:r>
              </a:p>
            </p:txBody>
          </p:sp>
          <p:cxnSp>
            <p:nvCxnSpPr>
              <p:cNvPr id="90" name="Gerade Verbindung 89"/>
              <p:cNvCxnSpPr/>
              <p:nvPr userDrawn="1"/>
            </p:nvCxnSpPr>
            <p:spPr>
              <a:xfrm>
                <a:off x="9252000" y="1115219"/>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userDrawn="1"/>
            </p:nvCxnSpPr>
            <p:spPr>
              <a:xfrm>
                <a:off x="9252000" y="629905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2" name="Textfeld 91"/>
              <p:cNvSpPr txBox="1"/>
              <p:nvPr userDrawn="1"/>
            </p:nvSpPr>
            <p:spPr>
              <a:xfrm>
                <a:off x="9252000" y="5939755"/>
                <a:ext cx="720000" cy="32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17,52 cm</a:t>
                </a:r>
              </a:p>
            </p:txBody>
          </p:sp>
        </p:grpSp>
        <p:grpSp>
          <p:nvGrpSpPr>
            <p:cNvPr id="76" name="Gruppieren 75"/>
            <p:cNvGrpSpPr/>
            <p:nvPr userDrawn="1"/>
          </p:nvGrpSpPr>
          <p:grpSpPr>
            <a:xfrm>
              <a:off x="460375" y="-432002"/>
              <a:ext cx="8234363" cy="324003"/>
              <a:chOff x="460375" y="-432002"/>
              <a:chExt cx="8234363" cy="324003"/>
            </a:xfrm>
          </p:grpSpPr>
          <p:sp>
            <p:nvSpPr>
              <p:cNvPr id="84" name="Regieanweisung // Fußzeile"/>
              <p:cNvSpPr txBox="1"/>
              <p:nvPr userDrawn="1"/>
            </p:nvSpPr>
            <p:spPr>
              <a:xfrm rot="10800000" flipH="1" flipV="1">
                <a:off x="486000" y="-432002"/>
                <a:ext cx="72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11,45</a:t>
                </a:r>
              </a:p>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01,24 cm</a:t>
                </a:r>
              </a:p>
            </p:txBody>
          </p:sp>
          <p:cxnSp>
            <p:nvCxnSpPr>
              <p:cNvPr id="85" name="Gerade Verbindung 84"/>
              <p:cNvCxnSpPr/>
              <p:nvPr userDrawn="1"/>
            </p:nvCxnSpPr>
            <p:spPr>
              <a:xfrm>
                <a:off x="460375"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a:xfrm>
                <a:off x="8694738"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7" name="Textfeld 86"/>
              <p:cNvSpPr txBox="1"/>
              <p:nvPr userDrawn="1"/>
            </p:nvSpPr>
            <p:spPr>
              <a:xfrm>
                <a:off x="7938000" y="-431999"/>
                <a:ext cx="720000" cy="324000"/>
              </a:xfrm>
              <a:prstGeom prst="rect">
                <a:avLst/>
              </a:prstGeom>
              <a:noFill/>
            </p:spPr>
            <p:txBody>
              <a:bodyPr wrap="square" lIns="0" tIns="0" rIns="0" bIns="0" rtlCol="0" anchor="b"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endParaRPr lang="de-DE" sz="900" dirty="0">
                  <a:solidFill>
                    <a:schemeClr val="tx1"/>
                  </a:solidFill>
                  <a:latin typeface="Arial" panose="020B0604020202020204" pitchFamily="34" charset="0"/>
                  <a:cs typeface="Arial" panose="020B0604020202020204" pitchFamily="34" charset="0"/>
                </a:endParaRP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p:txBody>
          </p:sp>
          <p:sp>
            <p:nvSpPr>
              <p:cNvPr id="88" name="Regieanweisung // Hilfslinien"/>
              <p:cNvSpPr txBox="1"/>
              <p:nvPr userDrawn="1"/>
            </p:nvSpPr>
            <p:spPr>
              <a:xfrm rot="10800000" flipH="1" flipV="1">
                <a:off x="2592000" y="-432001"/>
                <a:ext cx="396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ct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Hilfslinien anzeigen über Menu: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Ansicht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Anzeigen</a:t>
                </a:r>
                <a:r>
                  <a:rPr lang="de-DE" sz="900" b="0" baseline="0" dirty="0">
                    <a:solidFill>
                      <a:schemeClr val="tx1"/>
                    </a:solidFill>
                    <a:latin typeface="Arial" panose="020B0604020202020204" pitchFamily="34" charset="0"/>
                    <a:cs typeface="Arial" panose="020B0604020202020204" pitchFamily="34" charset="0"/>
                  </a:rPr>
                  <a:t> // Haken bei </a:t>
                </a:r>
                <a:r>
                  <a:rPr lang="de-DE" sz="900" b="1" baseline="0" dirty="0">
                    <a:solidFill>
                      <a:schemeClr val="tx1"/>
                    </a:solidFill>
                    <a:latin typeface="Arial" panose="020B0604020202020204" pitchFamily="34" charset="0"/>
                    <a:cs typeface="Arial" panose="020B0604020202020204" pitchFamily="34" charset="0"/>
                  </a:rPr>
                  <a:t>Führungslinien</a:t>
                </a:r>
                <a:r>
                  <a:rPr lang="de-DE" sz="900" b="0" baseline="0" dirty="0">
                    <a:solidFill>
                      <a:schemeClr val="tx1"/>
                    </a:solidFill>
                    <a:latin typeface="Arial" panose="020B0604020202020204" pitchFamily="34" charset="0"/>
                    <a:cs typeface="Arial" panose="020B0604020202020204" pitchFamily="34" charset="0"/>
                  </a:rPr>
                  <a:t> setzten</a:t>
                </a:r>
              </a:p>
            </p:txBody>
          </p:sp>
        </p:grpSp>
        <p:grpSp>
          <p:nvGrpSpPr>
            <p:cNvPr id="77" name="Gruppieren 76"/>
            <p:cNvGrpSpPr/>
            <p:nvPr userDrawn="1"/>
          </p:nvGrpSpPr>
          <p:grpSpPr>
            <a:xfrm>
              <a:off x="-1908000" y="581400"/>
              <a:ext cx="1800000" cy="2718000"/>
              <a:chOff x="-1908000" y="581400"/>
              <a:chExt cx="1800000" cy="2718000"/>
            </a:xfrm>
          </p:grpSpPr>
          <p:sp>
            <p:nvSpPr>
              <p:cNvPr id="78" name="Regieanweisung // Listenebenen"/>
              <p:cNvSpPr txBox="1"/>
              <p:nvPr userDrawn="1"/>
            </p:nvSpPr>
            <p:spPr>
              <a:xfrm rot="10800000" flipH="1" flipV="1">
                <a:off x="-1368000" y="1895400"/>
                <a:ext cx="1260000" cy="72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9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der Textebene</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Absatz</a:t>
                </a:r>
                <a:r>
                  <a:rPr lang="de-DE" sz="900" b="0" baseline="0" dirty="0">
                    <a:solidFill>
                      <a:schemeClr val="tx1"/>
                    </a:solidFill>
                    <a:latin typeface="Arial" panose="020B0604020202020204" pitchFamily="34" charset="0"/>
                    <a:cs typeface="Arial" panose="020B0604020202020204" pitchFamily="34" charset="0"/>
                  </a:rPr>
                  <a:t>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Listenebene </a:t>
                </a:r>
                <a:br>
                  <a:rPr lang="de-DE" sz="900" b="1"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erhöhen/verringern</a:t>
                </a:r>
              </a:p>
            </p:txBody>
          </p:sp>
          <p:sp>
            <p:nvSpPr>
              <p:cNvPr id="79" name="Listenebenen verringern"/>
              <p:cNvSpPr txBox="1"/>
              <p:nvPr userDrawn="1"/>
            </p:nvSpPr>
            <p:spPr>
              <a:xfrm rot="10800000" flipH="1" flipV="1">
                <a:off x="-1322180" y="3047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verringern</a:t>
                </a:r>
              </a:p>
            </p:txBody>
          </p:sp>
          <p:sp>
            <p:nvSpPr>
              <p:cNvPr id="80" name="Listenebenen erhöhen"/>
              <p:cNvSpPr txBox="1"/>
              <p:nvPr userDrawn="1"/>
            </p:nvSpPr>
            <p:spPr>
              <a:xfrm rot="10800000" flipH="1" flipV="1">
                <a:off x="-1322181" y="2723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erhöhen</a:t>
                </a:r>
              </a:p>
            </p:txBody>
          </p:sp>
          <p:sp>
            <p:nvSpPr>
              <p:cNvPr id="81" name="Regieanweisung // Allgemein"/>
              <p:cNvSpPr txBox="1"/>
              <p:nvPr userDrawn="1"/>
            </p:nvSpPr>
            <p:spPr>
              <a:xfrm rot="10800000" flipH="1" flipV="1">
                <a:off x="-1908000" y="581400"/>
                <a:ext cx="1800000" cy="1080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Folie in Ursprungsform </a:t>
                </a:r>
              </a:p>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bringen über Menu:</a:t>
                </a:r>
              </a:p>
              <a:p>
                <a:pPr indent="0" algn="r">
                  <a:lnSpc>
                    <a:spcPct val="100000"/>
                  </a:lnSpc>
                  <a:spcBef>
                    <a:spcPts val="0"/>
                  </a:spcBef>
                  <a:spcAft>
                    <a:spcPts val="0"/>
                  </a:spcAft>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Zurücksetzen</a:t>
                </a:r>
              </a:p>
              <a:p>
                <a:pPr indent="0" algn="r">
                  <a:lnSpc>
                    <a:spcPct val="100000"/>
                  </a:lnSpc>
                  <a:spcBef>
                    <a:spcPts val="10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des Folienlayouts </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Layout</a:t>
                </a:r>
                <a:endParaRPr lang="de-DE" sz="900" b="0" baseline="0" dirty="0">
                  <a:solidFill>
                    <a:schemeClr val="tx1"/>
                  </a:solidFill>
                  <a:latin typeface="Arial" panose="020B0604020202020204" pitchFamily="34" charset="0"/>
                  <a:cs typeface="Arial" panose="020B0604020202020204" pitchFamily="34" charset="0"/>
                </a:endParaRPr>
              </a:p>
            </p:txBody>
          </p:sp>
          <p:pic>
            <p:nvPicPr>
              <p:cNvPr id="82" name="Bild Listenebenen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003" y="2741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Bild Listenebenen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3004" y="3065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40" name="Bildplatzhalter 13"/>
          <p:cNvSpPr>
            <a:spLocks noGrp="1"/>
          </p:cNvSpPr>
          <p:nvPr>
            <p:ph type="pic" sz="quarter" idx="11" hasCustomPrompt="1"/>
          </p:nvPr>
        </p:nvSpPr>
        <p:spPr>
          <a:xfrm>
            <a:off x="468312" y="3653280"/>
            <a:ext cx="8229287" cy="1698840"/>
          </a:xfrm>
          <a:noFill/>
        </p:spPr>
        <p:txBody>
          <a:bodyPr/>
          <a:lstStyle>
            <a:lvl1pPr algn="ctr">
              <a:defRPr/>
            </a:lvl1pPr>
          </a:lstStyle>
          <a:p>
            <a:br>
              <a:rPr lang="de-DE" dirty="0"/>
            </a:br>
            <a:r>
              <a:rPr lang="de-DE" dirty="0"/>
              <a:t>Bild einfügen</a:t>
            </a:r>
          </a:p>
        </p:txBody>
      </p:sp>
    </p:spTree>
    <p:extLst>
      <p:ext uri="{BB962C8B-B14F-4D97-AF65-F5344CB8AC3E}">
        <p14:creationId xmlns:p14="http://schemas.microsoft.com/office/powerpoint/2010/main" val="4037038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8" name="Foliennummernplatzhalter 7"/>
          <p:cNvSpPr>
            <a:spLocks noGrp="1"/>
          </p:cNvSpPr>
          <p:nvPr>
            <p:ph type="sldNum" sz="quarter" idx="12"/>
          </p:nvPr>
        </p:nvSpPr>
        <p:spPr/>
        <p:txBody>
          <a:bodyPr/>
          <a:lstStyle/>
          <a:p>
            <a:r>
              <a:rPr lang="de-DE"/>
              <a:t>Folie </a:t>
            </a:r>
            <a:fld id="{19E79F87-09D2-4442-B728-2BDA33A6784A}" type="slidenum">
              <a:rPr lang="de-DE" smtClean="0"/>
              <a:pPr/>
              <a:t>‹Nr.›</a:t>
            </a:fld>
            <a:endParaRPr lang="de-DE" dirty="0"/>
          </a:p>
        </p:txBody>
      </p:sp>
    </p:spTree>
    <p:extLst>
      <p:ext uri="{BB962C8B-B14F-4D97-AF65-F5344CB8AC3E}">
        <p14:creationId xmlns:p14="http://schemas.microsoft.com/office/powerpoint/2010/main" val="4214035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r>
              <a:rPr lang="de-DE"/>
              <a:t>Folie </a:t>
            </a:r>
            <a:fld id="{19E79F87-09D2-4442-B728-2BDA33A6784A}" type="slidenum">
              <a:rPr lang="de-DE" smtClean="0"/>
              <a:pPr/>
              <a:t>‹Nr.›</a:t>
            </a:fld>
            <a:endParaRPr lang="de-DE" dirty="0"/>
          </a:p>
        </p:txBody>
      </p:sp>
    </p:spTree>
    <p:extLst>
      <p:ext uri="{BB962C8B-B14F-4D97-AF65-F5344CB8AC3E}">
        <p14:creationId xmlns:p14="http://schemas.microsoft.com/office/powerpoint/2010/main" val="3950530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Rectangle 3"/>
          <p:cNvSpPr txBox="1">
            <a:spLocks noChangeArrowheads="1"/>
          </p:cNvSpPr>
          <p:nvPr userDrawn="1"/>
        </p:nvSpPr>
        <p:spPr bwMode="auto">
          <a:xfrm>
            <a:off x="358774" y="77788"/>
            <a:ext cx="8714888"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defTabSz="762000" rtl="0" eaLnBrk="0" fontAlgn="base" hangingPunct="0">
              <a:spcBef>
                <a:spcPct val="0"/>
              </a:spcBef>
              <a:spcAft>
                <a:spcPct val="0"/>
              </a:spcAft>
              <a:defRPr sz="2800" b="1" i="1">
                <a:solidFill>
                  <a:srgbClr val="005373"/>
                </a:solidFill>
                <a:latin typeface="+mj-lt"/>
                <a:ea typeface="+mj-ea"/>
                <a:cs typeface="+mj-cs"/>
              </a:defRPr>
            </a:lvl1pPr>
            <a:lvl2pPr algn="l" defTabSz="762000" rtl="0" eaLnBrk="0" fontAlgn="base" hangingPunct="0">
              <a:spcBef>
                <a:spcPct val="0"/>
              </a:spcBef>
              <a:spcAft>
                <a:spcPct val="0"/>
              </a:spcAft>
              <a:defRPr sz="2800" b="1" i="1">
                <a:solidFill>
                  <a:srgbClr val="005373"/>
                </a:solidFill>
                <a:latin typeface="Arial" charset="0"/>
              </a:defRPr>
            </a:lvl2pPr>
            <a:lvl3pPr algn="l" defTabSz="762000" rtl="0" eaLnBrk="0" fontAlgn="base" hangingPunct="0">
              <a:spcBef>
                <a:spcPct val="0"/>
              </a:spcBef>
              <a:spcAft>
                <a:spcPct val="0"/>
              </a:spcAft>
              <a:defRPr sz="2800" b="1" i="1">
                <a:solidFill>
                  <a:srgbClr val="005373"/>
                </a:solidFill>
                <a:latin typeface="Arial" charset="0"/>
              </a:defRPr>
            </a:lvl3pPr>
            <a:lvl4pPr algn="l" defTabSz="762000" rtl="0" eaLnBrk="0" fontAlgn="base" hangingPunct="0">
              <a:spcBef>
                <a:spcPct val="0"/>
              </a:spcBef>
              <a:spcAft>
                <a:spcPct val="0"/>
              </a:spcAft>
              <a:defRPr sz="2800" b="1" i="1">
                <a:solidFill>
                  <a:srgbClr val="005373"/>
                </a:solidFill>
                <a:latin typeface="Arial" charset="0"/>
              </a:defRPr>
            </a:lvl4pPr>
            <a:lvl5pPr algn="l" defTabSz="762000" rtl="0" eaLnBrk="0" fontAlgn="base" hangingPunct="0">
              <a:spcBef>
                <a:spcPct val="0"/>
              </a:spcBef>
              <a:spcAft>
                <a:spcPct val="0"/>
              </a:spcAft>
              <a:defRPr sz="2800" b="1" i="1">
                <a:solidFill>
                  <a:srgbClr val="005373"/>
                </a:solidFill>
                <a:latin typeface="Arial" charset="0"/>
              </a:defRPr>
            </a:lvl5pPr>
            <a:lvl6pPr marL="457200" algn="l" defTabSz="762000" rtl="0" eaLnBrk="0" fontAlgn="base" hangingPunct="0">
              <a:spcBef>
                <a:spcPct val="0"/>
              </a:spcBef>
              <a:spcAft>
                <a:spcPct val="0"/>
              </a:spcAft>
              <a:defRPr sz="2800" b="1" i="1">
                <a:solidFill>
                  <a:srgbClr val="005373"/>
                </a:solidFill>
                <a:latin typeface="Arial" charset="0"/>
              </a:defRPr>
            </a:lvl6pPr>
            <a:lvl7pPr marL="914400" algn="l" defTabSz="762000" rtl="0" eaLnBrk="0" fontAlgn="base" hangingPunct="0">
              <a:spcBef>
                <a:spcPct val="0"/>
              </a:spcBef>
              <a:spcAft>
                <a:spcPct val="0"/>
              </a:spcAft>
              <a:defRPr sz="2800" b="1" i="1">
                <a:solidFill>
                  <a:srgbClr val="005373"/>
                </a:solidFill>
                <a:latin typeface="Arial" charset="0"/>
              </a:defRPr>
            </a:lvl7pPr>
            <a:lvl8pPr marL="1371600" algn="l" defTabSz="762000" rtl="0" eaLnBrk="0" fontAlgn="base" hangingPunct="0">
              <a:spcBef>
                <a:spcPct val="0"/>
              </a:spcBef>
              <a:spcAft>
                <a:spcPct val="0"/>
              </a:spcAft>
              <a:defRPr sz="2800" b="1" i="1">
                <a:solidFill>
                  <a:srgbClr val="005373"/>
                </a:solidFill>
                <a:latin typeface="Arial" charset="0"/>
              </a:defRPr>
            </a:lvl8pPr>
            <a:lvl9pPr marL="1828800" algn="l" defTabSz="762000" rtl="0" eaLnBrk="0" fontAlgn="base" hangingPunct="0">
              <a:spcBef>
                <a:spcPct val="0"/>
              </a:spcBef>
              <a:spcAft>
                <a:spcPct val="0"/>
              </a:spcAft>
              <a:defRPr sz="2800" b="1" i="1">
                <a:solidFill>
                  <a:srgbClr val="005373"/>
                </a:solidFill>
                <a:latin typeface="Arial" charset="0"/>
              </a:defRPr>
            </a:lvl9pPr>
          </a:lstStyle>
          <a:p>
            <a:r>
              <a:rPr lang="de-DE" altLang="de-DE" sz="1400" dirty="0">
                <a:solidFill>
                  <a:schemeClr val="bg1"/>
                </a:solidFill>
              </a:rPr>
              <a:t>Das</a:t>
            </a:r>
            <a:r>
              <a:rPr lang="de-DE" altLang="de-DE" sz="1400" baseline="0" dirty="0">
                <a:solidFill>
                  <a:schemeClr val="bg1"/>
                </a:solidFill>
              </a:rPr>
              <a:t> grüne Zimmer Ludwigsburg </a:t>
            </a:r>
            <a:r>
              <a:rPr lang="de-DE" sz="1600" i="0" dirty="0" err="1"/>
              <a:t>rüne</a:t>
            </a:r>
            <a:endParaRPr lang="de-DE" altLang="de-DE" sz="1600" dirty="0">
              <a:solidFill>
                <a:schemeClr val="bg1"/>
              </a:solidFill>
            </a:endParaRPr>
          </a:p>
        </p:txBody>
      </p:sp>
      <p:pic>
        <p:nvPicPr>
          <p:cNvPr id="8" name="Picture 1" descr="TURAS-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95587" y="-23461"/>
            <a:ext cx="1748413" cy="56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32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a:t>Click to edit Master title style</a:t>
            </a:r>
            <a:endParaRPr lang="de-DE"/>
          </a:p>
        </p:txBody>
      </p:sp>
      <p:sp>
        <p:nvSpPr>
          <p:cNvPr id="9" name="Textplatzhalter 8"/>
          <p:cNvSpPr>
            <a:spLocks noGrp="1"/>
          </p:cNvSpPr>
          <p:nvPr>
            <p:ph type="body" sz="quarter" idx="11"/>
          </p:nvPr>
        </p:nvSpPr>
        <p:spPr>
          <a:xfrm>
            <a:off x="361950" y="1781175"/>
            <a:ext cx="8458200" cy="4105275"/>
          </a:xfrm>
          <a:prstGeom prst="rect">
            <a:avLst/>
          </a:prstGeom>
        </p:spPr>
        <p:txBody>
          <a:bodyPr/>
          <a:lstStyle>
            <a:lvl1pPr marL="0" indent="0">
              <a:buFontTx/>
              <a:buNone/>
              <a:defRPr lang="de-DE" sz="2000" b="0" baseline="0" dirty="0" smtClean="0">
                <a:latin typeface="Arial" panose="020B0604020202020204" pitchFamily="34" charset="0"/>
              </a:defRPr>
            </a:lvl1pPr>
            <a:lvl2pPr marL="714375" indent="0">
              <a:buFontTx/>
              <a:buNone/>
              <a:defRPr lang="de-DE" sz="2000" b="0" baseline="0" dirty="0" smtClean="0">
                <a:latin typeface="Arial" panose="020B0604020202020204" pitchFamily="34" charset="0"/>
              </a:defRPr>
            </a:lvl2pPr>
            <a:lvl3pPr marL="1438275" indent="0">
              <a:buFontTx/>
              <a:buNone/>
              <a:defRPr lang="de-DE" sz="2000" b="0" baseline="0" dirty="0" smtClean="0">
                <a:latin typeface="Arial" panose="020B0604020202020204" pitchFamily="34" charset="0"/>
              </a:defRPr>
            </a:lvl3pPr>
            <a:lvl4pPr>
              <a:defRPr lang="de-DE" dirty="0" smtClean="0"/>
            </a:lvl4pPr>
            <a:lvl5pPr>
              <a:defRPr lang="de-DE" dirty="0"/>
            </a:lvl5pPr>
          </a:lstStyle>
          <a:p>
            <a:pPr marL="714375" lvl="0" indent="-714375">
              <a:spcBef>
                <a:spcPts val="500"/>
              </a:spcBef>
            </a:pPr>
            <a:r>
              <a:rPr lang="en-US"/>
              <a:t>Edit Master text styles</a:t>
            </a:r>
          </a:p>
        </p:txBody>
      </p:sp>
    </p:spTree>
    <p:extLst>
      <p:ext uri="{BB962C8B-B14F-4D97-AF65-F5344CB8AC3E}">
        <p14:creationId xmlns:p14="http://schemas.microsoft.com/office/powerpoint/2010/main" val="1643680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 Titel 1-zeilig">
    <p:spTree>
      <p:nvGrpSpPr>
        <p:cNvPr id="1" name=""/>
        <p:cNvGrpSpPr/>
        <p:nvPr/>
      </p:nvGrpSpPr>
      <p:grpSpPr>
        <a:xfrm>
          <a:off x="0" y="0"/>
          <a:ext cx="0" cy="0"/>
          <a:chOff x="0" y="0"/>
          <a:chExt cx="0" cy="0"/>
        </a:xfrm>
      </p:grpSpPr>
      <p:cxnSp>
        <p:nvCxnSpPr>
          <p:cNvPr id="10" name="Gerade Verbindung 9"/>
          <p:cNvCxnSpPr/>
          <p:nvPr userDrawn="1"/>
        </p:nvCxnSpPr>
        <p:spPr>
          <a:xfrm>
            <a:off x="446400" y="108000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7" name="Grafik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0240" y="5797212"/>
            <a:ext cx="1287360" cy="796072"/>
          </a:xfrm>
          <a:prstGeom prst="rect">
            <a:avLst/>
          </a:prstGeom>
        </p:spPr>
      </p:pic>
      <p:sp>
        <p:nvSpPr>
          <p:cNvPr id="2" name="Titel 1"/>
          <p:cNvSpPr>
            <a:spLocks noGrp="1"/>
          </p:cNvSpPr>
          <p:nvPr>
            <p:ph type="ctrTitle" hasCustomPrompt="1"/>
          </p:nvPr>
        </p:nvSpPr>
        <p:spPr>
          <a:xfrm>
            <a:off x="446400" y="1103094"/>
            <a:ext cx="8251200" cy="612000"/>
          </a:xfrm>
        </p:spPr>
        <p:txBody>
          <a:bodyPr/>
          <a:lstStyle>
            <a:lvl1pPr>
              <a:defRPr sz="4000"/>
            </a:lvl1pPr>
          </a:lstStyle>
          <a:p>
            <a:r>
              <a:rPr lang="de-DE" dirty="0"/>
              <a:t>Titel der Präsentation</a:t>
            </a:r>
          </a:p>
        </p:txBody>
      </p:sp>
      <p:sp>
        <p:nvSpPr>
          <p:cNvPr id="3" name="Untertitel 2"/>
          <p:cNvSpPr>
            <a:spLocks noGrp="1"/>
          </p:cNvSpPr>
          <p:nvPr>
            <p:ph type="subTitle" idx="1" hasCustomPrompt="1"/>
          </p:nvPr>
        </p:nvSpPr>
        <p:spPr>
          <a:xfrm>
            <a:off x="446400" y="2147142"/>
            <a:ext cx="8251200" cy="288000"/>
          </a:xfrm>
        </p:spPr>
        <p:txBody>
          <a:bodyPr/>
          <a:lstStyle>
            <a:lvl1pPr marL="0" indent="0" algn="l">
              <a:lnSpc>
                <a:spcPct val="100000"/>
              </a:lnSpc>
              <a:spcBef>
                <a:spcPts val="0"/>
              </a:spcBef>
              <a:spcAft>
                <a:spcPts val="0"/>
              </a:spcAft>
              <a:buNone/>
              <a:defRPr sz="1800" b="1">
                <a:solidFill>
                  <a:schemeClr val="tx2"/>
                </a:solidFill>
              </a:defRPr>
            </a:lvl1pPr>
            <a:lvl2pPr marL="0" indent="0" algn="l">
              <a:lnSpc>
                <a:spcPct val="100000"/>
              </a:lnSpc>
              <a:spcBef>
                <a:spcPts val="0"/>
              </a:spcBef>
              <a:spcAft>
                <a:spcPts val="0"/>
              </a:spcAft>
              <a:buNone/>
              <a:defRPr sz="1800" b="1">
                <a:solidFill>
                  <a:schemeClr val="tx2"/>
                </a:solidFill>
              </a:defRPr>
            </a:lvl2pPr>
            <a:lvl3pPr marL="0" indent="0" algn="l">
              <a:lnSpc>
                <a:spcPct val="100000"/>
              </a:lnSpc>
              <a:spcBef>
                <a:spcPts val="0"/>
              </a:spcBef>
              <a:spcAft>
                <a:spcPts val="0"/>
              </a:spcAft>
              <a:buNone/>
              <a:defRPr sz="1800" b="1">
                <a:solidFill>
                  <a:schemeClr val="tx2"/>
                </a:solidFill>
              </a:defRPr>
            </a:lvl3pPr>
            <a:lvl4pPr marL="0" indent="0" algn="l">
              <a:lnSpc>
                <a:spcPct val="100000"/>
              </a:lnSpc>
              <a:spcBef>
                <a:spcPts val="0"/>
              </a:spcBef>
              <a:spcAft>
                <a:spcPts val="0"/>
              </a:spcAft>
              <a:buNone/>
              <a:defRPr sz="1800" b="1">
                <a:solidFill>
                  <a:schemeClr val="tx2"/>
                </a:solidFill>
              </a:defRPr>
            </a:lvl4pPr>
            <a:lvl5pPr marL="0" indent="0" algn="l">
              <a:lnSpc>
                <a:spcPct val="100000"/>
              </a:lnSpc>
              <a:spcBef>
                <a:spcPts val="0"/>
              </a:spcBef>
              <a:spcAft>
                <a:spcPts val="0"/>
              </a:spcAft>
              <a:buNone/>
              <a:defRPr sz="1800" b="1">
                <a:solidFill>
                  <a:schemeClr val="tx2"/>
                </a:solidFill>
              </a:defRPr>
            </a:lvl5pPr>
            <a:lvl6pPr marL="0" indent="0" algn="l">
              <a:lnSpc>
                <a:spcPct val="100000"/>
              </a:lnSpc>
              <a:spcBef>
                <a:spcPts val="0"/>
              </a:spcBef>
              <a:spcAft>
                <a:spcPts val="0"/>
              </a:spcAft>
              <a:buNone/>
              <a:defRPr sz="1800" b="1">
                <a:solidFill>
                  <a:schemeClr val="tx2"/>
                </a:solidFill>
              </a:defRPr>
            </a:lvl6pPr>
            <a:lvl7pPr marL="0" indent="0" algn="l">
              <a:lnSpc>
                <a:spcPct val="100000"/>
              </a:lnSpc>
              <a:spcBef>
                <a:spcPts val="0"/>
              </a:spcBef>
              <a:spcAft>
                <a:spcPts val="0"/>
              </a:spcAft>
              <a:buNone/>
              <a:defRPr sz="1800" b="1">
                <a:solidFill>
                  <a:schemeClr val="tx2"/>
                </a:solidFill>
              </a:defRPr>
            </a:lvl7pPr>
            <a:lvl8pPr marL="0" indent="0" algn="l">
              <a:lnSpc>
                <a:spcPct val="100000"/>
              </a:lnSpc>
              <a:spcBef>
                <a:spcPts val="0"/>
              </a:spcBef>
              <a:spcAft>
                <a:spcPts val="0"/>
              </a:spcAft>
              <a:buNone/>
              <a:defRPr sz="1800" b="1">
                <a:solidFill>
                  <a:schemeClr val="tx2"/>
                </a:solidFill>
              </a:defRPr>
            </a:lvl8pPr>
            <a:lvl9pPr marL="0" indent="0" algn="l">
              <a:lnSpc>
                <a:spcPct val="100000"/>
              </a:lnSpc>
              <a:spcBef>
                <a:spcPts val="0"/>
              </a:spcBef>
              <a:spcAft>
                <a:spcPts val="0"/>
              </a:spcAft>
              <a:buNone/>
              <a:defRPr sz="1800" b="1">
                <a:solidFill>
                  <a:schemeClr val="tx2"/>
                </a:solidFill>
              </a:defRPr>
            </a:lvl9pPr>
          </a:lstStyle>
          <a:p>
            <a:pPr lvl="0"/>
            <a:r>
              <a:rPr lang="de-DE" dirty="0"/>
              <a:t>Vorname Nachname</a:t>
            </a:r>
          </a:p>
        </p:txBody>
      </p:sp>
      <p:sp>
        <p:nvSpPr>
          <p:cNvPr id="7" name="Datumsplatzhalter 6"/>
          <p:cNvSpPr>
            <a:spLocks noGrp="1"/>
          </p:cNvSpPr>
          <p:nvPr>
            <p:ph type="dt" sz="half" idx="10"/>
          </p:nvPr>
        </p:nvSpPr>
        <p:spPr>
          <a:xfrm>
            <a:off x="446400" y="2444698"/>
            <a:ext cx="8251200" cy="288000"/>
          </a:xfrm>
          <a:prstGeom prst="rect">
            <a:avLst/>
          </a:prstGeom>
        </p:spPr>
        <p:txBody>
          <a:bodyPr lIns="0" tIns="0" rIns="0" bIns="0"/>
          <a:lstStyle>
            <a:lvl1pPr>
              <a:defRPr sz="1800" b="1" i="0">
                <a:solidFill>
                  <a:schemeClr val="tx2"/>
                </a:solidFill>
              </a:defRPr>
            </a:lvl1pPr>
          </a:lstStyle>
          <a:p>
            <a:fld id="{6F2554D9-04D1-4235-BC45-BB68AA97C51D}" type="datetime4">
              <a:rPr lang="de-DE" smtClean="0"/>
              <a:pPr/>
              <a:t>24. Juni 2019</a:t>
            </a:fld>
            <a:endParaRPr lang="de-DE" dirty="0"/>
          </a:p>
        </p:txBody>
      </p:sp>
      <p:cxnSp>
        <p:nvCxnSpPr>
          <p:cNvPr id="11" name="Gerade Verbindung 10"/>
          <p:cNvCxnSpPr/>
          <p:nvPr userDrawn="1"/>
        </p:nvCxnSpPr>
        <p:spPr>
          <a:xfrm>
            <a:off x="446400" y="172800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2" name="Untertitel 2"/>
          <p:cNvSpPr txBox="1">
            <a:spLocks/>
          </p:cNvSpPr>
          <p:nvPr userDrawn="1"/>
        </p:nvSpPr>
        <p:spPr>
          <a:xfrm>
            <a:off x="446400" y="6426884"/>
            <a:ext cx="2340000" cy="252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7pPr>
            <a:lvl8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9pPr>
          </a:lstStyle>
          <a:p>
            <a:pPr lvl="0"/>
            <a:r>
              <a:rPr lang="de-DE" sz="1400" i="1" dirty="0"/>
              <a:t>www.region-stuttgart.org</a:t>
            </a:r>
          </a:p>
        </p:txBody>
      </p:sp>
      <p:sp>
        <p:nvSpPr>
          <p:cNvPr id="14" name="Bildplatzhalter 13"/>
          <p:cNvSpPr>
            <a:spLocks noGrp="1"/>
          </p:cNvSpPr>
          <p:nvPr>
            <p:ph type="pic" sz="quarter" idx="11" hasCustomPrompt="1"/>
          </p:nvPr>
        </p:nvSpPr>
        <p:spPr>
          <a:xfrm>
            <a:off x="460374" y="3653280"/>
            <a:ext cx="2686745" cy="1698840"/>
          </a:xfrm>
          <a:noFill/>
        </p:spPr>
        <p:txBody>
          <a:bodyPr/>
          <a:lstStyle>
            <a:lvl1pPr algn="ctr">
              <a:defRPr/>
            </a:lvl1pPr>
          </a:lstStyle>
          <a:p>
            <a:br>
              <a:rPr lang="de-DE" dirty="0"/>
            </a:br>
            <a:r>
              <a:rPr lang="de-DE" dirty="0"/>
              <a:t>Bild einfügen</a:t>
            </a:r>
          </a:p>
        </p:txBody>
      </p:sp>
      <p:sp>
        <p:nvSpPr>
          <p:cNvPr id="15" name="Bildplatzhalter 13"/>
          <p:cNvSpPr>
            <a:spLocks noGrp="1"/>
          </p:cNvSpPr>
          <p:nvPr>
            <p:ph type="pic" sz="quarter" idx="12" hasCustomPrompt="1"/>
          </p:nvPr>
        </p:nvSpPr>
        <p:spPr>
          <a:xfrm>
            <a:off x="3222540" y="3653280"/>
            <a:ext cx="2700720" cy="1698840"/>
          </a:xfrm>
          <a:noFill/>
        </p:spPr>
        <p:txBody>
          <a:bodyPr/>
          <a:lstStyle>
            <a:lvl1pPr algn="ctr">
              <a:defRPr/>
            </a:lvl1pPr>
          </a:lstStyle>
          <a:p>
            <a:br>
              <a:rPr lang="de-DE" dirty="0"/>
            </a:br>
            <a:r>
              <a:rPr lang="de-DE" dirty="0"/>
              <a:t>Bild einfügen</a:t>
            </a:r>
          </a:p>
        </p:txBody>
      </p:sp>
      <p:sp>
        <p:nvSpPr>
          <p:cNvPr id="16" name="Bildplatzhalter 13"/>
          <p:cNvSpPr>
            <a:spLocks noGrp="1"/>
          </p:cNvSpPr>
          <p:nvPr>
            <p:ph type="pic" sz="quarter" idx="13" hasCustomPrompt="1"/>
          </p:nvPr>
        </p:nvSpPr>
        <p:spPr>
          <a:xfrm>
            <a:off x="5998680" y="3653280"/>
            <a:ext cx="2700720" cy="1698840"/>
          </a:xfrm>
        </p:spPr>
        <p:txBody>
          <a:bodyPr/>
          <a:lstStyle>
            <a:lvl1pPr algn="ctr">
              <a:defRPr/>
            </a:lvl1pPr>
          </a:lstStyle>
          <a:p>
            <a:br>
              <a:rPr lang="de-DE" dirty="0"/>
            </a:br>
            <a:r>
              <a:rPr lang="de-DE" dirty="0"/>
              <a:t>Bild einfügen</a:t>
            </a:r>
          </a:p>
        </p:txBody>
      </p:sp>
      <p:sp>
        <p:nvSpPr>
          <p:cNvPr id="42" name="Textplatzhalter 5"/>
          <p:cNvSpPr>
            <a:spLocks noGrp="1"/>
          </p:cNvSpPr>
          <p:nvPr>
            <p:ph type="body" sz="quarter" idx="14" hasCustomPrompt="1"/>
          </p:nvPr>
        </p:nvSpPr>
        <p:spPr>
          <a:xfrm rot="16200000">
            <a:off x="2229272" y="4432149"/>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43" name="Textplatzhalter 5"/>
          <p:cNvSpPr>
            <a:spLocks noGrp="1"/>
          </p:cNvSpPr>
          <p:nvPr>
            <p:ph type="body" sz="quarter" idx="15" hasCustomPrompt="1"/>
          </p:nvPr>
        </p:nvSpPr>
        <p:spPr>
          <a:xfrm rot="16200000">
            <a:off x="5001291" y="4432149"/>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71" name="Textplatzhalter 5"/>
          <p:cNvSpPr>
            <a:spLocks noGrp="1"/>
          </p:cNvSpPr>
          <p:nvPr>
            <p:ph type="body" sz="quarter" idx="16" hasCustomPrompt="1"/>
          </p:nvPr>
        </p:nvSpPr>
        <p:spPr>
          <a:xfrm rot="16200000">
            <a:off x="7778650" y="4432149"/>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grpSp>
        <p:nvGrpSpPr>
          <p:cNvPr id="72" name="Gruppieren 71"/>
          <p:cNvGrpSpPr/>
          <p:nvPr userDrawn="1"/>
        </p:nvGrpSpPr>
        <p:grpSpPr>
          <a:xfrm>
            <a:off x="-1908000" y="-432002"/>
            <a:ext cx="11880000" cy="7722002"/>
            <a:chOff x="-1908000" y="-432002"/>
            <a:chExt cx="11880000" cy="7722002"/>
          </a:xfrm>
        </p:grpSpPr>
        <p:grpSp>
          <p:nvGrpSpPr>
            <p:cNvPr id="73" name="Gruppieren 72"/>
            <p:cNvGrpSpPr/>
            <p:nvPr userDrawn="1"/>
          </p:nvGrpSpPr>
          <p:grpSpPr>
            <a:xfrm>
              <a:off x="-828001" y="5940963"/>
              <a:ext cx="720001" cy="358832"/>
              <a:chOff x="-828001" y="5940963"/>
              <a:chExt cx="720001" cy="358832"/>
            </a:xfrm>
          </p:grpSpPr>
          <p:cxnSp>
            <p:nvCxnSpPr>
              <p:cNvPr id="95" name="Gerade Verbindung 94"/>
              <p:cNvCxnSpPr/>
              <p:nvPr userDrawn="1"/>
            </p:nvCxnSpPr>
            <p:spPr>
              <a:xfrm>
                <a:off x="-432000" y="629979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6" name="Textfeld 95"/>
              <p:cNvSpPr txBox="1"/>
              <p:nvPr userDrawn="1"/>
            </p:nvSpPr>
            <p:spPr>
              <a:xfrm>
                <a:off x="-828001" y="5940963"/>
                <a:ext cx="720000" cy="324000"/>
              </a:xfrm>
              <a:prstGeom prst="rect">
                <a:avLst/>
              </a:prstGeom>
              <a:noFill/>
            </p:spPr>
            <p:txBody>
              <a:bodyPr wrap="square" lIns="0" tIns="0" rIns="0" bIns="0" rtlCol="0" anchor="b"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17,52</a:t>
                </a:r>
              </a:p>
            </p:txBody>
          </p:sp>
        </p:grpSp>
        <p:grpSp>
          <p:nvGrpSpPr>
            <p:cNvPr id="74" name="Gruppieren 73"/>
            <p:cNvGrpSpPr/>
            <p:nvPr userDrawn="1"/>
          </p:nvGrpSpPr>
          <p:grpSpPr>
            <a:xfrm>
              <a:off x="7938000" y="6966000"/>
              <a:ext cx="756738" cy="324000"/>
              <a:chOff x="7938000" y="6966000"/>
              <a:chExt cx="756738" cy="324000"/>
            </a:xfrm>
          </p:grpSpPr>
          <p:cxnSp>
            <p:nvCxnSpPr>
              <p:cNvPr id="93" name="Gerade Verbindung 92"/>
              <p:cNvCxnSpPr/>
              <p:nvPr userDrawn="1"/>
            </p:nvCxnSpPr>
            <p:spPr>
              <a:xfrm>
                <a:off x="8694738" y="6966000"/>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4" name="Textfeld 93"/>
              <p:cNvSpPr txBox="1"/>
              <p:nvPr userDrawn="1"/>
            </p:nvSpPr>
            <p:spPr>
              <a:xfrm>
                <a:off x="7938000" y="6966000"/>
                <a:ext cx="720000" cy="324000"/>
              </a:xfrm>
              <a:prstGeom prst="rect">
                <a:avLst/>
              </a:prstGeom>
              <a:noFill/>
            </p:spPr>
            <p:txBody>
              <a:bodyPr wrap="square" lIns="0" tIns="0" rIns="0" bIns="0" rtlCol="0" anchor="t"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p:txBody>
          </p:sp>
        </p:grpSp>
        <p:grpSp>
          <p:nvGrpSpPr>
            <p:cNvPr id="75" name="Gruppieren 74"/>
            <p:cNvGrpSpPr/>
            <p:nvPr userDrawn="1"/>
          </p:nvGrpSpPr>
          <p:grpSpPr>
            <a:xfrm>
              <a:off x="9252000" y="1115219"/>
              <a:ext cx="720000" cy="5183836"/>
              <a:chOff x="9252000" y="1115219"/>
              <a:chExt cx="720000" cy="5183836"/>
            </a:xfrm>
          </p:grpSpPr>
          <p:sp>
            <p:nvSpPr>
              <p:cNvPr id="89" name="Textfeld 88"/>
              <p:cNvSpPr txBox="1"/>
              <p:nvPr userDrawn="1"/>
            </p:nvSpPr>
            <p:spPr>
              <a:xfrm>
                <a:off x="9252000" y="1152381"/>
                <a:ext cx="720000" cy="324000"/>
              </a:xfrm>
              <a:prstGeom prst="rect">
                <a:avLst/>
              </a:prstGeom>
              <a:noFill/>
            </p:spPr>
            <p:txBody>
              <a:bodyPr wrap="squar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03,80 cm</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06,40</a:t>
                </a:r>
              </a:p>
            </p:txBody>
          </p:sp>
          <p:cxnSp>
            <p:nvCxnSpPr>
              <p:cNvPr id="90" name="Gerade Verbindung 89"/>
              <p:cNvCxnSpPr/>
              <p:nvPr userDrawn="1"/>
            </p:nvCxnSpPr>
            <p:spPr>
              <a:xfrm>
                <a:off x="9252000" y="1115219"/>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userDrawn="1"/>
            </p:nvCxnSpPr>
            <p:spPr>
              <a:xfrm>
                <a:off x="9252000" y="629905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2" name="Textfeld 91"/>
              <p:cNvSpPr txBox="1"/>
              <p:nvPr userDrawn="1"/>
            </p:nvSpPr>
            <p:spPr>
              <a:xfrm>
                <a:off x="9252000" y="5939755"/>
                <a:ext cx="720000" cy="32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17,52 cm</a:t>
                </a:r>
              </a:p>
            </p:txBody>
          </p:sp>
        </p:grpSp>
        <p:grpSp>
          <p:nvGrpSpPr>
            <p:cNvPr id="76" name="Gruppieren 75"/>
            <p:cNvGrpSpPr/>
            <p:nvPr userDrawn="1"/>
          </p:nvGrpSpPr>
          <p:grpSpPr>
            <a:xfrm>
              <a:off x="460375" y="-432002"/>
              <a:ext cx="8234363" cy="324003"/>
              <a:chOff x="460375" y="-432002"/>
              <a:chExt cx="8234363" cy="324003"/>
            </a:xfrm>
          </p:grpSpPr>
          <p:sp>
            <p:nvSpPr>
              <p:cNvPr id="84" name="Regieanweisung // Fußzeile"/>
              <p:cNvSpPr txBox="1"/>
              <p:nvPr userDrawn="1"/>
            </p:nvSpPr>
            <p:spPr>
              <a:xfrm rot="10800000" flipH="1" flipV="1">
                <a:off x="486000" y="-432002"/>
                <a:ext cx="72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11,45</a:t>
                </a:r>
              </a:p>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01,24 cm</a:t>
                </a:r>
              </a:p>
            </p:txBody>
          </p:sp>
          <p:cxnSp>
            <p:nvCxnSpPr>
              <p:cNvPr id="85" name="Gerade Verbindung 84"/>
              <p:cNvCxnSpPr/>
              <p:nvPr userDrawn="1"/>
            </p:nvCxnSpPr>
            <p:spPr>
              <a:xfrm>
                <a:off x="460375"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a:xfrm>
                <a:off x="8694738"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7" name="Textfeld 86"/>
              <p:cNvSpPr txBox="1"/>
              <p:nvPr userDrawn="1"/>
            </p:nvSpPr>
            <p:spPr>
              <a:xfrm>
                <a:off x="7938000" y="-431999"/>
                <a:ext cx="720000" cy="324000"/>
              </a:xfrm>
              <a:prstGeom prst="rect">
                <a:avLst/>
              </a:prstGeom>
              <a:noFill/>
            </p:spPr>
            <p:txBody>
              <a:bodyPr wrap="square" lIns="0" tIns="0" rIns="0" bIns="0" rtlCol="0" anchor="b"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endParaRPr lang="de-DE" sz="900" dirty="0">
                  <a:solidFill>
                    <a:schemeClr val="tx1"/>
                  </a:solidFill>
                  <a:latin typeface="Arial" panose="020B0604020202020204" pitchFamily="34" charset="0"/>
                  <a:cs typeface="Arial" panose="020B0604020202020204" pitchFamily="34" charset="0"/>
                </a:endParaRP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p:txBody>
          </p:sp>
          <p:sp>
            <p:nvSpPr>
              <p:cNvPr id="88" name="Regieanweisung // Hilfslinien"/>
              <p:cNvSpPr txBox="1"/>
              <p:nvPr userDrawn="1"/>
            </p:nvSpPr>
            <p:spPr>
              <a:xfrm rot="10800000" flipH="1" flipV="1">
                <a:off x="2592000" y="-432001"/>
                <a:ext cx="396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ct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Hilfslinien anzeigen über Menu: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Ansicht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Anzeigen</a:t>
                </a:r>
                <a:r>
                  <a:rPr lang="de-DE" sz="900" b="0" baseline="0" dirty="0">
                    <a:solidFill>
                      <a:schemeClr val="tx1"/>
                    </a:solidFill>
                    <a:latin typeface="Arial" panose="020B0604020202020204" pitchFamily="34" charset="0"/>
                    <a:cs typeface="Arial" panose="020B0604020202020204" pitchFamily="34" charset="0"/>
                  </a:rPr>
                  <a:t> // Haken bei </a:t>
                </a:r>
                <a:r>
                  <a:rPr lang="de-DE" sz="900" b="1" baseline="0" dirty="0">
                    <a:solidFill>
                      <a:schemeClr val="tx1"/>
                    </a:solidFill>
                    <a:latin typeface="Arial" panose="020B0604020202020204" pitchFamily="34" charset="0"/>
                    <a:cs typeface="Arial" panose="020B0604020202020204" pitchFamily="34" charset="0"/>
                  </a:rPr>
                  <a:t>Führungslinien</a:t>
                </a:r>
                <a:r>
                  <a:rPr lang="de-DE" sz="900" b="0" baseline="0" dirty="0">
                    <a:solidFill>
                      <a:schemeClr val="tx1"/>
                    </a:solidFill>
                    <a:latin typeface="Arial" panose="020B0604020202020204" pitchFamily="34" charset="0"/>
                    <a:cs typeface="Arial" panose="020B0604020202020204" pitchFamily="34" charset="0"/>
                  </a:rPr>
                  <a:t> setzten</a:t>
                </a:r>
              </a:p>
            </p:txBody>
          </p:sp>
        </p:grpSp>
        <p:grpSp>
          <p:nvGrpSpPr>
            <p:cNvPr id="77" name="Gruppieren 76"/>
            <p:cNvGrpSpPr/>
            <p:nvPr userDrawn="1"/>
          </p:nvGrpSpPr>
          <p:grpSpPr>
            <a:xfrm>
              <a:off x="-1908000" y="581400"/>
              <a:ext cx="1800000" cy="2718000"/>
              <a:chOff x="-1908000" y="581400"/>
              <a:chExt cx="1800000" cy="2718000"/>
            </a:xfrm>
          </p:grpSpPr>
          <p:sp>
            <p:nvSpPr>
              <p:cNvPr id="78" name="Regieanweisung // Listenebenen"/>
              <p:cNvSpPr txBox="1"/>
              <p:nvPr userDrawn="1"/>
            </p:nvSpPr>
            <p:spPr>
              <a:xfrm rot="10800000" flipH="1" flipV="1">
                <a:off x="-1368000" y="1895400"/>
                <a:ext cx="1260000" cy="72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9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der Textebene</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Absatz</a:t>
                </a:r>
                <a:r>
                  <a:rPr lang="de-DE" sz="900" b="0" baseline="0" dirty="0">
                    <a:solidFill>
                      <a:schemeClr val="tx1"/>
                    </a:solidFill>
                    <a:latin typeface="Arial" panose="020B0604020202020204" pitchFamily="34" charset="0"/>
                    <a:cs typeface="Arial" panose="020B0604020202020204" pitchFamily="34" charset="0"/>
                  </a:rPr>
                  <a:t>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Listenebene </a:t>
                </a:r>
                <a:br>
                  <a:rPr lang="de-DE" sz="900" b="1"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erhöhen/verringern</a:t>
                </a:r>
              </a:p>
            </p:txBody>
          </p:sp>
          <p:sp>
            <p:nvSpPr>
              <p:cNvPr id="79" name="Listenebenen verringern"/>
              <p:cNvSpPr txBox="1"/>
              <p:nvPr userDrawn="1"/>
            </p:nvSpPr>
            <p:spPr>
              <a:xfrm rot="10800000" flipH="1" flipV="1">
                <a:off x="-1322180" y="3047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verringern</a:t>
                </a:r>
              </a:p>
            </p:txBody>
          </p:sp>
          <p:sp>
            <p:nvSpPr>
              <p:cNvPr id="80" name="Listenebenen erhöhen"/>
              <p:cNvSpPr txBox="1"/>
              <p:nvPr userDrawn="1"/>
            </p:nvSpPr>
            <p:spPr>
              <a:xfrm rot="10800000" flipH="1" flipV="1">
                <a:off x="-1322181" y="2723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erhöhen</a:t>
                </a:r>
              </a:p>
            </p:txBody>
          </p:sp>
          <p:sp>
            <p:nvSpPr>
              <p:cNvPr id="81" name="Regieanweisung // Allgemein"/>
              <p:cNvSpPr txBox="1"/>
              <p:nvPr userDrawn="1"/>
            </p:nvSpPr>
            <p:spPr>
              <a:xfrm rot="10800000" flipH="1" flipV="1">
                <a:off x="-1908000" y="581400"/>
                <a:ext cx="1800000" cy="1080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Folie in Ursprungsform </a:t>
                </a:r>
              </a:p>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bringen über Menu:</a:t>
                </a:r>
              </a:p>
              <a:p>
                <a:pPr indent="0" algn="r">
                  <a:lnSpc>
                    <a:spcPct val="100000"/>
                  </a:lnSpc>
                  <a:spcBef>
                    <a:spcPts val="0"/>
                  </a:spcBef>
                  <a:spcAft>
                    <a:spcPts val="0"/>
                  </a:spcAft>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Zurücksetzen</a:t>
                </a:r>
              </a:p>
              <a:p>
                <a:pPr indent="0" algn="r">
                  <a:lnSpc>
                    <a:spcPct val="100000"/>
                  </a:lnSpc>
                  <a:spcBef>
                    <a:spcPts val="10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des Folienlayouts </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Layout</a:t>
                </a:r>
                <a:endParaRPr lang="de-DE" sz="900" b="0" baseline="0" dirty="0">
                  <a:solidFill>
                    <a:schemeClr val="tx1"/>
                  </a:solidFill>
                  <a:latin typeface="Arial" panose="020B0604020202020204" pitchFamily="34" charset="0"/>
                  <a:cs typeface="Arial" panose="020B0604020202020204" pitchFamily="34" charset="0"/>
                </a:endParaRPr>
              </a:p>
            </p:txBody>
          </p:sp>
          <p:pic>
            <p:nvPicPr>
              <p:cNvPr id="82" name="Bild Listenebenen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003" y="2741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Bild Listenebenen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3004" y="3065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2226503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elfolie // Titel 1-zeilig 1 Bild">
    <p:spTree>
      <p:nvGrpSpPr>
        <p:cNvPr id="1" name=""/>
        <p:cNvGrpSpPr/>
        <p:nvPr/>
      </p:nvGrpSpPr>
      <p:grpSpPr>
        <a:xfrm>
          <a:off x="0" y="0"/>
          <a:ext cx="0" cy="0"/>
          <a:chOff x="0" y="0"/>
          <a:chExt cx="0" cy="0"/>
        </a:xfrm>
      </p:grpSpPr>
      <p:cxnSp>
        <p:nvCxnSpPr>
          <p:cNvPr id="10" name="Gerade Verbindung 9"/>
          <p:cNvCxnSpPr/>
          <p:nvPr userDrawn="1"/>
        </p:nvCxnSpPr>
        <p:spPr>
          <a:xfrm>
            <a:off x="446400" y="108000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7" name="Grafik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0240" y="5797212"/>
            <a:ext cx="1287360" cy="796072"/>
          </a:xfrm>
          <a:prstGeom prst="rect">
            <a:avLst/>
          </a:prstGeom>
        </p:spPr>
      </p:pic>
      <p:sp>
        <p:nvSpPr>
          <p:cNvPr id="2" name="Titel 1"/>
          <p:cNvSpPr>
            <a:spLocks noGrp="1"/>
          </p:cNvSpPr>
          <p:nvPr>
            <p:ph type="ctrTitle" hasCustomPrompt="1"/>
          </p:nvPr>
        </p:nvSpPr>
        <p:spPr>
          <a:xfrm>
            <a:off x="446400" y="1103094"/>
            <a:ext cx="8251200" cy="612000"/>
          </a:xfrm>
        </p:spPr>
        <p:txBody>
          <a:bodyPr/>
          <a:lstStyle>
            <a:lvl1pPr>
              <a:defRPr sz="4000"/>
            </a:lvl1pPr>
          </a:lstStyle>
          <a:p>
            <a:r>
              <a:rPr lang="de-DE" dirty="0"/>
              <a:t>Titel der Präsentation</a:t>
            </a:r>
          </a:p>
        </p:txBody>
      </p:sp>
      <p:sp>
        <p:nvSpPr>
          <p:cNvPr id="3" name="Untertitel 2"/>
          <p:cNvSpPr>
            <a:spLocks noGrp="1"/>
          </p:cNvSpPr>
          <p:nvPr>
            <p:ph type="subTitle" idx="1" hasCustomPrompt="1"/>
          </p:nvPr>
        </p:nvSpPr>
        <p:spPr>
          <a:xfrm>
            <a:off x="446400" y="2147142"/>
            <a:ext cx="8251200" cy="288000"/>
          </a:xfrm>
        </p:spPr>
        <p:txBody>
          <a:bodyPr/>
          <a:lstStyle>
            <a:lvl1pPr marL="0" indent="0" algn="l">
              <a:lnSpc>
                <a:spcPct val="100000"/>
              </a:lnSpc>
              <a:spcBef>
                <a:spcPts val="0"/>
              </a:spcBef>
              <a:spcAft>
                <a:spcPts val="0"/>
              </a:spcAft>
              <a:buNone/>
              <a:defRPr sz="1800" b="1">
                <a:solidFill>
                  <a:schemeClr val="tx2"/>
                </a:solidFill>
              </a:defRPr>
            </a:lvl1pPr>
            <a:lvl2pPr marL="0" indent="0" algn="l">
              <a:lnSpc>
                <a:spcPct val="100000"/>
              </a:lnSpc>
              <a:spcBef>
                <a:spcPts val="0"/>
              </a:spcBef>
              <a:spcAft>
                <a:spcPts val="0"/>
              </a:spcAft>
              <a:buNone/>
              <a:defRPr sz="1800" b="1">
                <a:solidFill>
                  <a:schemeClr val="tx2"/>
                </a:solidFill>
              </a:defRPr>
            </a:lvl2pPr>
            <a:lvl3pPr marL="0" indent="0" algn="l">
              <a:lnSpc>
                <a:spcPct val="100000"/>
              </a:lnSpc>
              <a:spcBef>
                <a:spcPts val="0"/>
              </a:spcBef>
              <a:spcAft>
                <a:spcPts val="0"/>
              </a:spcAft>
              <a:buNone/>
              <a:defRPr sz="1800" b="1">
                <a:solidFill>
                  <a:schemeClr val="tx2"/>
                </a:solidFill>
              </a:defRPr>
            </a:lvl3pPr>
            <a:lvl4pPr marL="0" indent="0" algn="l">
              <a:lnSpc>
                <a:spcPct val="100000"/>
              </a:lnSpc>
              <a:spcBef>
                <a:spcPts val="0"/>
              </a:spcBef>
              <a:spcAft>
                <a:spcPts val="0"/>
              </a:spcAft>
              <a:buNone/>
              <a:defRPr sz="1800" b="1">
                <a:solidFill>
                  <a:schemeClr val="tx2"/>
                </a:solidFill>
              </a:defRPr>
            </a:lvl4pPr>
            <a:lvl5pPr marL="0" indent="0" algn="l">
              <a:lnSpc>
                <a:spcPct val="100000"/>
              </a:lnSpc>
              <a:spcBef>
                <a:spcPts val="0"/>
              </a:spcBef>
              <a:spcAft>
                <a:spcPts val="0"/>
              </a:spcAft>
              <a:buNone/>
              <a:defRPr sz="1800" b="1">
                <a:solidFill>
                  <a:schemeClr val="tx2"/>
                </a:solidFill>
              </a:defRPr>
            </a:lvl5pPr>
            <a:lvl6pPr marL="0" indent="0" algn="l">
              <a:lnSpc>
                <a:spcPct val="100000"/>
              </a:lnSpc>
              <a:spcBef>
                <a:spcPts val="0"/>
              </a:spcBef>
              <a:spcAft>
                <a:spcPts val="0"/>
              </a:spcAft>
              <a:buNone/>
              <a:defRPr sz="1800" b="1">
                <a:solidFill>
                  <a:schemeClr val="tx2"/>
                </a:solidFill>
              </a:defRPr>
            </a:lvl6pPr>
            <a:lvl7pPr marL="0" indent="0" algn="l">
              <a:lnSpc>
                <a:spcPct val="100000"/>
              </a:lnSpc>
              <a:spcBef>
                <a:spcPts val="0"/>
              </a:spcBef>
              <a:spcAft>
                <a:spcPts val="0"/>
              </a:spcAft>
              <a:buNone/>
              <a:defRPr sz="1800" b="1">
                <a:solidFill>
                  <a:schemeClr val="tx2"/>
                </a:solidFill>
              </a:defRPr>
            </a:lvl7pPr>
            <a:lvl8pPr marL="0" indent="0" algn="l">
              <a:lnSpc>
                <a:spcPct val="100000"/>
              </a:lnSpc>
              <a:spcBef>
                <a:spcPts val="0"/>
              </a:spcBef>
              <a:spcAft>
                <a:spcPts val="0"/>
              </a:spcAft>
              <a:buNone/>
              <a:defRPr sz="1800" b="1">
                <a:solidFill>
                  <a:schemeClr val="tx2"/>
                </a:solidFill>
              </a:defRPr>
            </a:lvl8pPr>
            <a:lvl9pPr marL="0" indent="0" algn="l">
              <a:lnSpc>
                <a:spcPct val="100000"/>
              </a:lnSpc>
              <a:spcBef>
                <a:spcPts val="0"/>
              </a:spcBef>
              <a:spcAft>
                <a:spcPts val="0"/>
              </a:spcAft>
              <a:buNone/>
              <a:defRPr sz="1800" b="1">
                <a:solidFill>
                  <a:schemeClr val="tx2"/>
                </a:solidFill>
              </a:defRPr>
            </a:lvl9pPr>
          </a:lstStyle>
          <a:p>
            <a:pPr lvl="0"/>
            <a:r>
              <a:rPr lang="de-DE" dirty="0"/>
              <a:t>Vorname Nachname</a:t>
            </a:r>
          </a:p>
        </p:txBody>
      </p:sp>
      <p:sp>
        <p:nvSpPr>
          <p:cNvPr id="7" name="Datumsplatzhalter 6"/>
          <p:cNvSpPr>
            <a:spLocks noGrp="1"/>
          </p:cNvSpPr>
          <p:nvPr>
            <p:ph type="dt" sz="half" idx="10"/>
          </p:nvPr>
        </p:nvSpPr>
        <p:spPr>
          <a:xfrm>
            <a:off x="446400" y="2444698"/>
            <a:ext cx="8251200" cy="288000"/>
          </a:xfrm>
          <a:prstGeom prst="rect">
            <a:avLst/>
          </a:prstGeom>
        </p:spPr>
        <p:txBody>
          <a:bodyPr lIns="0" tIns="0" rIns="0" bIns="0"/>
          <a:lstStyle>
            <a:lvl1pPr>
              <a:defRPr sz="1800" b="1" i="0">
                <a:solidFill>
                  <a:schemeClr val="tx2"/>
                </a:solidFill>
              </a:defRPr>
            </a:lvl1pPr>
          </a:lstStyle>
          <a:p>
            <a:fld id="{6F2554D9-04D1-4235-BC45-BB68AA97C51D}" type="datetime4">
              <a:rPr lang="de-DE" smtClean="0"/>
              <a:pPr/>
              <a:t>24. Juni 2019</a:t>
            </a:fld>
            <a:endParaRPr lang="de-DE" dirty="0"/>
          </a:p>
        </p:txBody>
      </p:sp>
      <p:cxnSp>
        <p:nvCxnSpPr>
          <p:cNvPr id="11" name="Gerade Verbindung 10"/>
          <p:cNvCxnSpPr/>
          <p:nvPr userDrawn="1"/>
        </p:nvCxnSpPr>
        <p:spPr>
          <a:xfrm>
            <a:off x="446400" y="172800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2" name="Untertitel 2"/>
          <p:cNvSpPr txBox="1">
            <a:spLocks/>
          </p:cNvSpPr>
          <p:nvPr userDrawn="1"/>
        </p:nvSpPr>
        <p:spPr>
          <a:xfrm>
            <a:off x="446400" y="6426884"/>
            <a:ext cx="2340000" cy="252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7pPr>
            <a:lvl8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9pPr>
          </a:lstStyle>
          <a:p>
            <a:pPr lvl="0"/>
            <a:r>
              <a:rPr lang="de-DE" sz="1400" i="1" dirty="0"/>
              <a:t>www.region-stuttgart.org</a:t>
            </a:r>
          </a:p>
        </p:txBody>
      </p:sp>
      <p:grpSp>
        <p:nvGrpSpPr>
          <p:cNvPr id="72" name="Gruppieren 71"/>
          <p:cNvGrpSpPr/>
          <p:nvPr userDrawn="1"/>
        </p:nvGrpSpPr>
        <p:grpSpPr>
          <a:xfrm>
            <a:off x="-1908000" y="-432002"/>
            <a:ext cx="11880000" cy="7722002"/>
            <a:chOff x="-1908000" y="-432002"/>
            <a:chExt cx="11880000" cy="7722002"/>
          </a:xfrm>
        </p:grpSpPr>
        <p:grpSp>
          <p:nvGrpSpPr>
            <p:cNvPr id="73" name="Gruppieren 72"/>
            <p:cNvGrpSpPr/>
            <p:nvPr userDrawn="1"/>
          </p:nvGrpSpPr>
          <p:grpSpPr>
            <a:xfrm>
              <a:off x="-828001" y="5940963"/>
              <a:ext cx="720001" cy="358832"/>
              <a:chOff x="-828001" y="5940963"/>
              <a:chExt cx="720001" cy="358832"/>
            </a:xfrm>
          </p:grpSpPr>
          <p:cxnSp>
            <p:nvCxnSpPr>
              <p:cNvPr id="95" name="Gerade Verbindung 94"/>
              <p:cNvCxnSpPr/>
              <p:nvPr userDrawn="1"/>
            </p:nvCxnSpPr>
            <p:spPr>
              <a:xfrm>
                <a:off x="-432000" y="629979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6" name="Textfeld 95"/>
              <p:cNvSpPr txBox="1"/>
              <p:nvPr userDrawn="1"/>
            </p:nvSpPr>
            <p:spPr>
              <a:xfrm>
                <a:off x="-828001" y="5940963"/>
                <a:ext cx="720000" cy="324000"/>
              </a:xfrm>
              <a:prstGeom prst="rect">
                <a:avLst/>
              </a:prstGeom>
              <a:noFill/>
            </p:spPr>
            <p:txBody>
              <a:bodyPr wrap="square" lIns="0" tIns="0" rIns="0" bIns="0" rtlCol="0" anchor="b"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17,52</a:t>
                </a:r>
              </a:p>
            </p:txBody>
          </p:sp>
        </p:grpSp>
        <p:grpSp>
          <p:nvGrpSpPr>
            <p:cNvPr id="74" name="Gruppieren 73"/>
            <p:cNvGrpSpPr/>
            <p:nvPr userDrawn="1"/>
          </p:nvGrpSpPr>
          <p:grpSpPr>
            <a:xfrm>
              <a:off x="7938000" y="6966000"/>
              <a:ext cx="756738" cy="324000"/>
              <a:chOff x="7938000" y="6966000"/>
              <a:chExt cx="756738" cy="324000"/>
            </a:xfrm>
          </p:grpSpPr>
          <p:cxnSp>
            <p:nvCxnSpPr>
              <p:cNvPr id="93" name="Gerade Verbindung 92"/>
              <p:cNvCxnSpPr/>
              <p:nvPr userDrawn="1"/>
            </p:nvCxnSpPr>
            <p:spPr>
              <a:xfrm>
                <a:off x="8694738" y="6966000"/>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4" name="Textfeld 93"/>
              <p:cNvSpPr txBox="1"/>
              <p:nvPr userDrawn="1"/>
            </p:nvSpPr>
            <p:spPr>
              <a:xfrm>
                <a:off x="7938000" y="6966000"/>
                <a:ext cx="720000" cy="324000"/>
              </a:xfrm>
              <a:prstGeom prst="rect">
                <a:avLst/>
              </a:prstGeom>
              <a:noFill/>
            </p:spPr>
            <p:txBody>
              <a:bodyPr wrap="square" lIns="0" tIns="0" rIns="0" bIns="0" rtlCol="0" anchor="t"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p:txBody>
          </p:sp>
        </p:grpSp>
        <p:grpSp>
          <p:nvGrpSpPr>
            <p:cNvPr id="75" name="Gruppieren 74"/>
            <p:cNvGrpSpPr/>
            <p:nvPr userDrawn="1"/>
          </p:nvGrpSpPr>
          <p:grpSpPr>
            <a:xfrm>
              <a:off x="9252000" y="1115219"/>
              <a:ext cx="720000" cy="5183836"/>
              <a:chOff x="9252000" y="1115219"/>
              <a:chExt cx="720000" cy="5183836"/>
            </a:xfrm>
          </p:grpSpPr>
          <p:sp>
            <p:nvSpPr>
              <p:cNvPr id="89" name="Textfeld 88"/>
              <p:cNvSpPr txBox="1"/>
              <p:nvPr userDrawn="1"/>
            </p:nvSpPr>
            <p:spPr>
              <a:xfrm>
                <a:off x="9252000" y="1152381"/>
                <a:ext cx="720000" cy="324000"/>
              </a:xfrm>
              <a:prstGeom prst="rect">
                <a:avLst/>
              </a:prstGeom>
              <a:noFill/>
            </p:spPr>
            <p:txBody>
              <a:bodyPr wrap="squar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03,80 cm</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06,40</a:t>
                </a:r>
              </a:p>
            </p:txBody>
          </p:sp>
          <p:cxnSp>
            <p:nvCxnSpPr>
              <p:cNvPr id="90" name="Gerade Verbindung 89"/>
              <p:cNvCxnSpPr/>
              <p:nvPr userDrawn="1"/>
            </p:nvCxnSpPr>
            <p:spPr>
              <a:xfrm>
                <a:off x="9252000" y="1115219"/>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userDrawn="1"/>
            </p:nvCxnSpPr>
            <p:spPr>
              <a:xfrm>
                <a:off x="9252000" y="629905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2" name="Textfeld 91"/>
              <p:cNvSpPr txBox="1"/>
              <p:nvPr userDrawn="1"/>
            </p:nvSpPr>
            <p:spPr>
              <a:xfrm>
                <a:off x="9252000" y="5939755"/>
                <a:ext cx="720000" cy="32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17,52 cm</a:t>
                </a:r>
              </a:p>
            </p:txBody>
          </p:sp>
        </p:grpSp>
        <p:grpSp>
          <p:nvGrpSpPr>
            <p:cNvPr id="76" name="Gruppieren 75"/>
            <p:cNvGrpSpPr/>
            <p:nvPr userDrawn="1"/>
          </p:nvGrpSpPr>
          <p:grpSpPr>
            <a:xfrm>
              <a:off x="460375" y="-432002"/>
              <a:ext cx="8234363" cy="324003"/>
              <a:chOff x="460375" y="-432002"/>
              <a:chExt cx="8234363" cy="324003"/>
            </a:xfrm>
          </p:grpSpPr>
          <p:sp>
            <p:nvSpPr>
              <p:cNvPr id="84" name="Regieanweisung // Fußzeile"/>
              <p:cNvSpPr txBox="1"/>
              <p:nvPr userDrawn="1"/>
            </p:nvSpPr>
            <p:spPr>
              <a:xfrm rot="10800000" flipH="1" flipV="1">
                <a:off x="486000" y="-432002"/>
                <a:ext cx="72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11,45</a:t>
                </a:r>
              </a:p>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01,24 cm</a:t>
                </a:r>
              </a:p>
            </p:txBody>
          </p:sp>
          <p:cxnSp>
            <p:nvCxnSpPr>
              <p:cNvPr id="85" name="Gerade Verbindung 84"/>
              <p:cNvCxnSpPr/>
              <p:nvPr userDrawn="1"/>
            </p:nvCxnSpPr>
            <p:spPr>
              <a:xfrm>
                <a:off x="460375"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a:xfrm>
                <a:off x="8694738"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7" name="Textfeld 86"/>
              <p:cNvSpPr txBox="1"/>
              <p:nvPr userDrawn="1"/>
            </p:nvSpPr>
            <p:spPr>
              <a:xfrm>
                <a:off x="7938000" y="-431999"/>
                <a:ext cx="720000" cy="324000"/>
              </a:xfrm>
              <a:prstGeom prst="rect">
                <a:avLst/>
              </a:prstGeom>
              <a:noFill/>
            </p:spPr>
            <p:txBody>
              <a:bodyPr wrap="square" lIns="0" tIns="0" rIns="0" bIns="0" rtlCol="0" anchor="b"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endParaRPr lang="de-DE" sz="900" dirty="0">
                  <a:solidFill>
                    <a:schemeClr val="tx1"/>
                  </a:solidFill>
                  <a:latin typeface="Arial" panose="020B0604020202020204" pitchFamily="34" charset="0"/>
                  <a:cs typeface="Arial" panose="020B0604020202020204" pitchFamily="34" charset="0"/>
                </a:endParaRP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p:txBody>
          </p:sp>
          <p:sp>
            <p:nvSpPr>
              <p:cNvPr id="88" name="Regieanweisung // Hilfslinien"/>
              <p:cNvSpPr txBox="1"/>
              <p:nvPr userDrawn="1"/>
            </p:nvSpPr>
            <p:spPr>
              <a:xfrm rot="10800000" flipH="1" flipV="1">
                <a:off x="2592000" y="-432001"/>
                <a:ext cx="396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ct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Hilfslinien anzeigen über Menu: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Ansicht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Anzeigen</a:t>
                </a:r>
                <a:r>
                  <a:rPr lang="de-DE" sz="900" b="0" baseline="0" dirty="0">
                    <a:solidFill>
                      <a:schemeClr val="tx1"/>
                    </a:solidFill>
                    <a:latin typeface="Arial" panose="020B0604020202020204" pitchFamily="34" charset="0"/>
                    <a:cs typeface="Arial" panose="020B0604020202020204" pitchFamily="34" charset="0"/>
                  </a:rPr>
                  <a:t> // Haken bei </a:t>
                </a:r>
                <a:r>
                  <a:rPr lang="de-DE" sz="900" b="1" baseline="0" dirty="0">
                    <a:solidFill>
                      <a:schemeClr val="tx1"/>
                    </a:solidFill>
                    <a:latin typeface="Arial" panose="020B0604020202020204" pitchFamily="34" charset="0"/>
                    <a:cs typeface="Arial" panose="020B0604020202020204" pitchFamily="34" charset="0"/>
                  </a:rPr>
                  <a:t>Führungslinien</a:t>
                </a:r>
                <a:r>
                  <a:rPr lang="de-DE" sz="900" b="0" baseline="0" dirty="0">
                    <a:solidFill>
                      <a:schemeClr val="tx1"/>
                    </a:solidFill>
                    <a:latin typeface="Arial" panose="020B0604020202020204" pitchFamily="34" charset="0"/>
                    <a:cs typeface="Arial" panose="020B0604020202020204" pitchFamily="34" charset="0"/>
                  </a:rPr>
                  <a:t> setzten</a:t>
                </a:r>
              </a:p>
            </p:txBody>
          </p:sp>
        </p:grpSp>
        <p:grpSp>
          <p:nvGrpSpPr>
            <p:cNvPr id="77" name="Gruppieren 76"/>
            <p:cNvGrpSpPr/>
            <p:nvPr userDrawn="1"/>
          </p:nvGrpSpPr>
          <p:grpSpPr>
            <a:xfrm>
              <a:off x="-1908000" y="581400"/>
              <a:ext cx="1800000" cy="2718000"/>
              <a:chOff x="-1908000" y="581400"/>
              <a:chExt cx="1800000" cy="2718000"/>
            </a:xfrm>
          </p:grpSpPr>
          <p:sp>
            <p:nvSpPr>
              <p:cNvPr id="78" name="Regieanweisung // Listenebenen"/>
              <p:cNvSpPr txBox="1"/>
              <p:nvPr userDrawn="1"/>
            </p:nvSpPr>
            <p:spPr>
              <a:xfrm rot="10800000" flipH="1" flipV="1">
                <a:off x="-1368000" y="1895400"/>
                <a:ext cx="1260000" cy="72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9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der Textebene</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Absatz</a:t>
                </a:r>
                <a:r>
                  <a:rPr lang="de-DE" sz="900" b="0" baseline="0" dirty="0">
                    <a:solidFill>
                      <a:schemeClr val="tx1"/>
                    </a:solidFill>
                    <a:latin typeface="Arial" panose="020B0604020202020204" pitchFamily="34" charset="0"/>
                    <a:cs typeface="Arial" panose="020B0604020202020204" pitchFamily="34" charset="0"/>
                  </a:rPr>
                  <a:t>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Listenebene </a:t>
                </a:r>
                <a:br>
                  <a:rPr lang="de-DE" sz="900" b="1"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erhöhen/verringern</a:t>
                </a:r>
              </a:p>
            </p:txBody>
          </p:sp>
          <p:sp>
            <p:nvSpPr>
              <p:cNvPr id="79" name="Listenebenen verringern"/>
              <p:cNvSpPr txBox="1"/>
              <p:nvPr userDrawn="1"/>
            </p:nvSpPr>
            <p:spPr>
              <a:xfrm rot="10800000" flipH="1" flipV="1">
                <a:off x="-1322180" y="3047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verringern</a:t>
                </a:r>
              </a:p>
            </p:txBody>
          </p:sp>
          <p:sp>
            <p:nvSpPr>
              <p:cNvPr id="80" name="Listenebenen erhöhen"/>
              <p:cNvSpPr txBox="1"/>
              <p:nvPr userDrawn="1"/>
            </p:nvSpPr>
            <p:spPr>
              <a:xfrm rot="10800000" flipH="1" flipV="1">
                <a:off x="-1322181" y="2723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erhöhen</a:t>
                </a:r>
              </a:p>
            </p:txBody>
          </p:sp>
          <p:sp>
            <p:nvSpPr>
              <p:cNvPr id="81" name="Regieanweisung // Allgemein"/>
              <p:cNvSpPr txBox="1"/>
              <p:nvPr userDrawn="1"/>
            </p:nvSpPr>
            <p:spPr>
              <a:xfrm rot="10800000" flipH="1" flipV="1">
                <a:off x="-1908000" y="581400"/>
                <a:ext cx="1800000" cy="1080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Folie in Ursprungsform </a:t>
                </a:r>
              </a:p>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bringen über Menu:</a:t>
                </a:r>
              </a:p>
              <a:p>
                <a:pPr indent="0" algn="r">
                  <a:lnSpc>
                    <a:spcPct val="100000"/>
                  </a:lnSpc>
                  <a:spcBef>
                    <a:spcPts val="0"/>
                  </a:spcBef>
                  <a:spcAft>
                    <a:spcPts val="0"/>
                  </a:spcAft>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Zurücksetzen</a:t>
                </a:r>
              </a:p>
              <a:p>
                <a:pPr indent="0" algn="r">
                  <a:lnSpc>
                    <a:spcPct val="100000"/>
                  </a:lnSpc>
                  <a:spcBef>
                    <a:spcPts val="10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des Folienlayouts </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Layout</a:t>
                </a:r>
                <a:endParaRPr lang="de-DE" sz="900" b="0" baseline="0" dirty="0">
                  <a:solidFill>
                    <a:schemeClr val="tx1"/>
                  </a:solidFill>
                  <a:latin typeface="Arial" panose="020B0604020202020204" pitchFamily="34" charset="0"/>
                  <a:cs typeface="Arial" panose="020B0604020202020204" pitchFamily="34" charset="0"/>
                </a:endParaRPr>
              </a:p>
            </p:txBody>
          </p:sp>
          <p:pic>
            <p:nvPicPr>
              <p:cNvPr id="82" name="Bild Listenebenen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003" y="2741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Bild Listenebenen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3004" y="3065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40" name="Bildplatzhalter 13"/>
          <p:cNvSpPr>
            <a:spLocks noGrp="1"/>
          </p:cNvSpPr>
          <p:nvPr>
            <p:ph type="pic" sz="quarter" idx="11" hasCustomPrompt="1"/>
          </p:nvPr>
        </p:nvSpPr>
        <p:spPr>
          <a:xfrm>
            <a:off x="468312" y="3653280"/>
            <a:ext cx="8229287" cy="1698840"/>
          </a:xfrm>
          <a:noFill/>
        </p:spPr>
        <p:txBody>
          <a:bodyPr/>
          <a:lstStyle>
            <a:lvl1pPr algn="ctr">
              <a:defRPr/>
            </a:lvl1pPr>
          </a:lstStyle>
          <a:p>
            <a:br>
              <a:rPr lang="de-DE" dirty="0"/>
            </a:br>
            <a:r>
              <a:rPr lang="de-DE" dirty="0"/>
              <a:t>Bild einfügen</a:t>
            </a:r>
          </a:p>
        </p:txBody>
      </p:sp>
    </p:spTree>
    <p:extLst>
      <p:ext uri="{BB962C8B-B14F-4D97-AF65-F5344CB8AC3E}">
        <p14:creationId xmlns:p14="http://schemas.microsoft.com/office/powerpoint/2010/main" val="1921825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folie // Titel 2-zeilig">
    <p:spTree>
      <p:nvGrpSpPr>
        <p:cNvPr id="1" name=""/>
        <p:cNvGrpSpPr/>
        <p:nvPr/>
      </p:nvGrpSpPr>
      <p:grpSpPr>
        <a:xfrm>
          <a:off x="0" y="0"/>
          <a:ext cx="0" cy="0"/>
          <a:chOff x="0" y="0"/>
          <a:chExt cx="0" cy="0"/>
        </a:xfrm>
      </p:grpSpPr>
      <p:sp>
        <p:nvSpPr>
          <p:cNvPr id="17" name="Textplatzhalter 16"/>
          <p:cNvSpPr>
            <a:spLocks noGrp="1"/>
          </p:cNvSpPr>
          <p:nvPr>
            <p:ph type="body" sz="quarter" idx="12" hasCustomPrompt="1"/>
          </p:nvPr>
        </p:nvSpPr>
        <p:spPr>
          <a:xfrm>
            <a:off x="460375" y="1098720"/>
            <a:ext cx="8243888" cy="1237680"/>
          </a:xfrm>
          <a:ln w="9525">
            <a:noFill/>
          </a:ln>
        </p:spPr>
        <p:txBody>
          <a:bodyPr/>
          <a:lstStyle>
            <a:lvl1pPr>
              <a:lnSpc>
                <a:spcPct val="100000"/>
              </a:lnSpc>
              <a:defRPr sz="4000" b="1">
                <a:solidFill>
                  <a:srgbClr val="005979"/>
                </a:solidFill>
              </a:defRPr>
            </a:lvl1pPr>
            <a:lvl2pPr>
              <a:lnSpc>
                <a:spcPct val="100000"/>
              </a:lnSpc>
              <a:defRPr sz="4000" b="1">
                <a:solidFill>
                  <a:srgbClr val="005979"/>
                </a:solidFill>
              </a:defRPr>
            </a:lvl2pPr>
            <a:lvl3pPr>
              <a:lnSpc>
                <a:spcPct val="100000"/>
              </a:lnSpc>
              <a:defRPr sz="4000" b="1">
                <a:solidFill>
                  <a:srgbClr val="005979"/>
                </a:solidFill>
              </a:defRPr>
            </a:lvl3pPr>
            <a:lvl4pPr>
              <a:lnSpc>
                <a:spcPct val="100000"/>
              </a:lnSpc>
              <a:defRPr sz="4000" b="1">
                <a:solidFill>
                  <a:srgbClr val="005979"/>
                </a:solidFill>
              </a:defRPr>
            </a:lvl4pPr>
            <a:lvl5pPr>
              <a:lnSpc>
                <a:spcPct val="100000"/>
              </a:lnSpc>
              <a:defRPr sz="4000" b="1">
                <a:solidFill>
                  <a:srgbClr val="005979"/>
                </a:solidFill>
              </a:defRPr>
            </a:lvl5pPr>
          </a:lstStyle>
          <a:p>
            <a:pPr lvl="0"/>
            <a:r>
              <a:rPr lang="de-DE" dirty="0"/>
              <a:t>Titel der Präsentation </a:t>
            </a:r>
            <a:br>
              <a:rPr lang="de-DE" dirty="0"/>
            </a:br>
            <a:r>
              <a:rPr lang="de-DE" dirty="0"/>
              <a:t>zweizeilig</a:t>
            </a:r>
          </a:p>
        </p:txBody>
      </p:sp>
      <p:cxnSp>
        <p:nvCxnSpPr>
          <p:cNvPr id="13" name="Gerade Verbindung 12"/>
          <p:cNvCxnSpPr/>
          <p:nvPr userDrawn="1"/>
        </p:nvCxnSpPr>
        <p:spPr>
          <a:xfrm>
            <a:off x="446400" y="108000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446400" y="233640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2" name="Untertitel 2"/>
          <p:cNvSpPr txBox="1">
            <a:spLocks/>
          </p:cNvSpPr>
          <p:nvPr userDrawn="1"/>
        </p:nvSpPr>
        <p:spPr>
          <a:xfrm>
            <a:off x="446400" y="6426884"/>
            <a:ext cx="2340000" cy="252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7pPr>
            <a:lvl8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9pPr>
          </a:lstStyle>
          <a:p>
            <a:pPr lvl="0"/>
            <a:r>
              <a:rPr lang="de-DE" sz="1400" i="1" dirty="0"/>
              <a:t>www.region-stuttgart.org</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03" y="5796966"/>
            <a:ext cx="1287360" cy="796072"/>
          </a:xfrm>
          <a:prstGeom prst="rect">
            <a:avLst/>
          </a:prstGeom>
        </p:spPr>
      </p:pic>
      <p:sp>
        <p:nvSpPr>
          <p:cNvPr id="15" name="Untertitel 2"/>
          <p:cNvSpPr>
            <a:spLocks noGrp="1"/>
          </p:cNvSpPr>
          <p:nvPr>
            <p:ph type="subTitle" idx="1" hasCustomPrompt="1"/>
          </p:nvPr>
        </p:nvSpPr>
        <p:spPr>
          <a:xfrm>
            <a:off x="446400" y="2745245"/>
            <a:ext cx="8251200" cy="720000"/>
          </a:xfrm>
        </p:spPr>
        <p:txBody>
          <a:bodyPr/>
          <a:lstStyle>
            <a:lvl1pPr marL="0" indent="0" algn="l">
              <a:lnSpc>
                <a:spcPts val="2340"/>
              </a:lnSpc>
              <a:spcBef>
                <a:spcPts val="0"/>
              </a:spcBef>
              <a:spcAft>
                <a:spcPts val="0"/>
              </a:spcAft>
              <a:buNone/>
              <a:defRPr sz="1800" b="1">
                <a:solidFill>
                  <a:schemeClr val="tx2"/>
                </a:solidFill>
              </a:defRPr>
            </a:lvl1pPr>
            <a:lvl2pPr marL="0" indent="0" algn="l">
              <a:lnSpc>
                <a:spcPct val="100000"/>
              </a:lnSpc>
              <a:spcBef>
                <a:spcPts val="0"/>
              </a:spcBef>
              <a:spcAft>
                <a:spcPts val="0"/>
              </a:spcAft>
              <a:buNone/>
              <a:defRPr sz="1800" b="1">
                <a:solidFill>
                  <a:schemeClr val="tx2"/>
                </a:solidFill>
              </a:defRPr>
            </a:lvl2pPr>
            <a:lvl3pPr marL="0" indent="0" algn="l">
              <a:lnSpc>
                <a:spcPct val="100000"/>
              </a:lnSpc>
              <a:spcBef>
                <a:spcPts val="0"/>
              </a:spcBef>
              <a:spcAft>
                <a:spcPts val="0"/>
              </a:spcAft>
              <a:buNone/>
              <a:defRPr sz="1800" b="1">
                <a:solidFill>
                  <a:schemeClr val="tx2"/>
                </a:solidFill>
              </a:defRPr>
            </a:lvl3pPr>
            <a:lvl4pPr marL="0" indent="0" algn="l">
              <a:lnSpc>
                <a:spcPct val="100000"/>
              </a:lnSpc>
              <a:spcBef>
                <a:spcPts val="0"/>
              </a:spcBef>
              <a:spcAft>
                <a:spcPts val="0"/>
              </a:spcAft>
              <a:buNone/>
              <a:defRPr sz="1800" b="1">
                <a:solidFill>
                  <a:schemeClr val="tx2"/>
                </a:solidFill>
              </a:defRPr>
            </a:lvl4pPr>
            <a:lvl5pPr marL="0" indent="0" algn="l">
              <a:lnSpc>
                <a:spcPct val="100000"/>
              </a:lnSpc>
              <a:spcBef>
                <a:spcPts val="0"/>
              </a:spcBef>
              <a:spcAft>
                <a:spcPts val="0"/>
              </a:spcAft>
              <a:buNone/>
              <a:defRPr sz="1800" b="1">
                <a:solidFill>
                  <a:schemeClr val="tx2"/>
                </a:solidFill>
              </a:defRPr>
            </a:lvl5pPr>
            <a:lvl6pPr marL="0" indent="0" algn="l">
              <a:lnSpc>
                <a:spcPct val="100000"/>
              </a:lnSpc>
              <a:spcBef>
                <a:spcPts val="0"/>
              </a:spcBef>
              <a:spcAft>
                <a:spcPts val="0"/>
              </a:spcAft>
              <a:buNone/>
              <a:defRPr sz="1800" b="1">
                <a:solidFill>
                  <a:schemeClr val="tx2"/>
                </a:solidFill>
              </a:defRPr>
            </a:lvl6pPr>
            <a:lvl7pPr marL="0" indent="0" algn="l">
              <a:lnSpc>
                <a:spcPct val="100000"/>
              </a:lnSpc>
              <a:spcBef>
                <a:spcPts val="0"/>
              </a:spcBef>
              <a:spcAft>
                <a:spcPts val="0"/>
              </a:spcAft>
              <a:buNone/>
              <a:defRPr sz="1800" b="1">
                <a:solidFill>
                  <a:schemeClr val="tx2"/>
                </a:solidFill>
              </a:defRPr>
            </a:lvl7pPr>
            <a:lvl8pPr marL="0" indent="0" algn="l">
              <a:lnSpc>
                <a:spcPct val="100000"/>
              </a:lnSpc>
              <a:spcBef>
                <a:spcPts val="0"/>
              </a:spcBef>
              <a:spcAft>
                <a:spcPts val="0"/>
              </a:spcAft>
              <a:buNone/>
              <a:defRPr sz="1800" b="1">
                <a:solidFill>
                  <a:schemeClr val="tx2"/>
                </a:solidFill>
              </a:defRPr>
            </a:lvl8pPr>
            <a:lvl9pPr marL="0" indent="0" algn="l">
              <a:lnSpc>
                <a:spcPct val="100000"/>
              </a:lnSpc>
              <a:spcBef>
                <a:spcPts val="0"/>
              </a:spcBef>
              <a:spcAft>
                <a:spcPts val="0"/>
              </a:spcAft>
              <a:buNone/>
              <a:defRPr sz="1800" b="1">
                <a:solidFill>
                  <a:schemeClr val="tx2"/>
                </a:solidFill>
              </a:defRPr>
            </a:lvl9pPr>
          </a:lstStyle>
          <a:p>
            <a:pPr lvl="0"/>
            <a:r>
              <a:rPr lang="de-DE" dirty="0"/>
              <a:t>Vorname Nachname - Position</a:t>
            </a:r>
          </a:p>
          <a:p>
            <a:pPr lvl="0"/>
            <a:r>
              <a:rPr lang="de-DE" dirty="0"/>
              <a:t>mm@mustermann.de</a:t>
            </a:r>
          </a:p>
        </p:txBody>
      </p:sp>
      <p:grpSp>
        <p:nvGrpSpPr>
          <p:cNvPr id="36" name="Gruppieren 35"/>
          <p:cNvGrpSpPr/>
          <p:nvPr userDrawn="1"/>
        </p:nvGrpSpPr>
        <p:grpSpPr>
          <a:xfrm>
            <a:off x="-1908000" y="-432002"/>
            <a:ext cx="11880000" cy="7722002"/>
            <a:chOff x="-1908000" y="-432002"/>
            <a:chExt cx="11880000" cy="7722002"/>
          </a:xfrm>
        </p:grpSpPr>
        <p:grpSp>
          <p:nvGrpSpPr>
            <p:cNvPr id="37" name="Gruppieren 36"/>
            <p:cNvGrpSpPr/>
            <p:nvPr userDrawn="1"/>
          </p:nvGrpSpPr>
          <p:grpSpPr>
            <a:xfrm>
              <a:off x="-828001" y="5940963"/>
              <a:ext cx="720001" cy="358832"/>
              <a:chOff x="-828001" y="5940963"/>
              <a:chExt cx="720001" cy="358832"/>
            </a:xfrm>
          </p:grpSpPr>
          <p:cxnSp>
            <p:nvCxnSpPr>
              <p:cNvPr id="86" name="Gerade Verbindung 85"/>
              <p:cNvCxnSpPr/>
              <p:nvPr userDrawn="1"/>
            </p:nvCxnSpPr>
            <p:spPr>
              <a:xfrm>
                <a:off x="-432000" y="629979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7" name="Textfeld 86"/>
              <p:cNvSpPr txBox="1"/>
              <p:nvPr userDrawn="1"/>
            </p:nvSpPr>
            <p:spPr>
              <a:xfrm>
                <a:off x="-828001" y="5940963"/>
                <a:ext cx="720000" cy="324000"/>
              </a:xfrm>
              <a:prstGeom prst="rect">
                <a:avLst/>
              </a:prstGeom>
              <a:noFill/>
            </p:spPr>
            <p:txBody>
              <a:bodyPr wrap="square" lIns="0" tIns="0" rIns="0" bIns="0" rtlCol="0" anchor="b"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17,52</a:t>
                </a:r>
              </a:p>
            </p:txBody>
          </p:sp>
        </p:grpSp>
        <p:grpSp>
          <p:nvGrpSpPr>
            <p:cNvPr id="38" name="Gruppieren 37"/>
            <p:cNvGrpSpPr/>
            <p:nvPr userDrawn="1"/>
          </p:nvGrpSpPr>
          <p:grpSpPr>
            <a:xfrm>
              <a:off x="7938000" y="6966000"/>
              <a:ext cx="756738" cy="324000"/>
              <a:chOff x="7938000" y="6966000"/>
              <a:chExt cx="756738" cy="324000"/>
            </a:xfrm>
          </p:grpSpPr>
          <p:cxnSp>
            <p:nvCxnSpPr>
              <p:cNvPr id="84" name="Gerade Verbindung 83"/>
              <p:cNvCxnSpPr/>
              <p:nvPr userDrawn="1"/>
            </p:nvCxnSpPr>
            <p:spPr>
              <a:xfrm>
                <a:off x="8694738" y="6966000"/>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5" name="Textfeld 84"/>
              <p:cNvSpPr txBox="1"/>
              <p:nvPr userDrawn="1"/>
            </p:nvSpPr>
            <p:spPr>
              <a:xfrm>
                <a:off x="7938000" y="6966000"/>
                <a:ext cx="720000" cy="324000"/>
              </a:xfrm>
              <a:prstGeom prst="rect">
                <a:avLst/>
              </a:prstGeom>
              <a:noFill/>
            </p:spPr>
            <p:txBody>
              <a:bodyPr wrap="square" lIns="0" tIns="0" rIns="0" bIns="0" rtlCol="0" anchor="t"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p:txBody>
          </p:sp>
        </p:grpSp>
        <p:grpSp>
          <p:nvGrpSpPr>
            <p:cNvPr id="39" name="Gruppieren 38"/>
            <p:cNvGrpSpPr/>
            <p:nvPr userDrawn="1"/>
          </p:nvGrpSpPr>
          <p:grpSpPr>
            <a:xfrm>
              <a:off x="9252000" y="1115219"/>
              <a:ext cx="720000" cy="5183836"/>
              <a:chOff x="9252000" y="1115219"/>
              <a:chExt cx="720000" cy="5183836"/>
            </a:xfrm>
          </p:grpSpPr>
          <p:sp>
            <p:nvSpPr>
              <p:cNvPr id="80" name="Textfeld 79"/>
              <p:cNvSpPr txBox="1"/>
              <p:nvPr userDrawn="1"/>
            </p:nvSpPr>
            <p:spPr>
              <a:xfrm>
                <a:off x="9252000" y="1152381"/>
                <a:ext cx="720000" cy="324000"/>
              </a:xfrm>
              <a:prstGeom prst="rect">
                <a:avLst/>
              </a:prstGeom>
              <a:noFill/>
            </p:spPr>
            <p:txBody>
              <a:bodyPr wrap="squar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03,80 cm</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06,40</a:t>
                </a:r>
              </a:p>
            </p:txBody>
          </p:sp>
          <p:cxnSp>
            <p:nvCxnSpPr>
              <p:cNvPr id="81" name="Gerade Verbindung 80"/>
              <p:cNvCxnSpPr/>
              <p:nvPr userDrawn="1"/>
            </p:nvCxnSpPr>
            <p:spPr>
              <a:xfrm>
                <a:off x="9252000" y="1115219"/>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a:xfrm>
                <a:off x="9252000" y="629905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3" name="Textfeld 82"/>
              <p:cNvSpPr txBox="1"/>
              <p:nvPr userDrawn="1"/>
            </p:nvSpPr>
            <p:spPr>
              <a:xfrm>
                <a:off x="9252000" y="5939755"/>
                <a:ext cx="720000" cy="32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17,52 cm</a:t>
                </a:r>
              </a:p>
            </p:txBody>
          </p:sp>
        </p:grpSp>
        <p:grpSp>
          <p:nvGrpSpPr>
            <p:cNvPr id="67" name="Gruppieren 66"/>
            <p:cNvGrpSpPr/>
            <p:nvPr userDrawn="1"/>
          </p:nvGrpSpPr>
          <p:grpSpPr>
            <a:xfrm>
              <a:off x="460375" y="-432002"/>
              <a:ext cx="8234363" cy="324003"/>
              <a:chOff x="460375" y="-432002"/>
              <a:chExt cx="8234363" cy="324003"/>
            </a:xfrm>
          </p:grpSpPr>
          <p:sp>
            <p:nvSpPr>
              <p:cNvPr id="75" name="Regieanweisung // Fußzeile"/>
              <p:cNvSpPr txBox="1"/>
              <p:nvPr userDrawn="1"/>
            </p:nvSpPr>
            <p:spPr>
              <a:xfrm rot="10800000" flipH="1" flipV="1">
                <a:off x="486000" y="-432002"/>
                <a:ext cx="72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11,45</a:t>
                </a:r>
              </a:p>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01,24 cm</a:t>
                </a:r>
              </a:p>
            </p:txBody>
          </p:sp>
          <p:cxnSp>
            <p:nvCxnSpPr>
              <p:cNvPr id="76" name="Gerade Verbindung 75"/>
              <p:cNvCxnSpPr/>
              <p:nvPr userDrawn="1"/>
            </p:nvCxnSpPr>
            <p:spPr>
              <a:xfrm>
                <a:off x="460375"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8694738"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8" name="Textfeld 77"/>
              <p:cNvSpPr txBox="1"/>
              <p:nvPr userDrawn="1"/>
            </p:nvSpPr>
            <p:spPr>
              <a:xfrm>
                <a:off x="7938000" y="-431999"/>
                <a:ext cx="720000" cy="324000"/>
              </a:xfrm>
              <a:prstGeom prst="rect">
                <a:avLst/>
              </a:prstGeom>
              <a:noFill/>
            </p:spPr>
            <p:txBody>
              <a:bodyPr wrap="square" lIns="0" tIns="0" rIns="0" bIns="0" rtlCol="0" anchor="b"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endParaRPr lang="de-DE" sz="900" dirty="0">
                  <a:solidFill>
                    <a:schemeClr val="tx1"/>
                  </a:solidFill>
                  <a:latin typeface="Arial" panose="020B0604020202020204" pitchFamily="34" charset="0"/>
                  <a:cs typeface="Arial" panose="020B0604020202020204" pitchFamily="34" charset="0"/>
                </a:endParaRP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p:txBody>
          </p:sp>
          <p:sp>
            <p:nvSpPr>
              <p:cNvPr id="79" name="Regieanweisung // Hilfslinien"/>
              <p:cNvSpPr txBox="1"/>
              <p:nvPr userDrawn="1"/>
            </p:nvSpPr>
            <p:spPr>
              <a:xfrm rot="10800000" flipH="1" flipV="1">
                <a:off x="2592000" y="-432001"/>
                <a:ext cx="396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ct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Hilfslinien anzeigen über Menu: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Ansicht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Anzeigen</a:t>
                </a:r>
                <a:r>
                  <a:rPr lang="de-DE" sz="900" b="0" baseline="0" dirty="0">
                    <a:solidFill>
                      <a:schemeClr val="tx1"/>
                    </a:solidFill>
                    <a:latin typeface="Arial" panose="020B0604020202020204" pitchFamily="34" charset="0"/>
                    <a:cs typeface="Arial" panose="020B0604020202020204" pitchFamily="34" charset="0"/>
                  </a:rPr>
                  <a:t> // Haken bei </a:t>
                </a:r>
                <a:r>
                  <a:rPr lang="de-DE" sz="900" b="1" baseline="0" dirty="0">
                    <a:solidFill>
                      <a:schemeClr val="tx1"/>
                    </a:solidFill>
                    <a:latin typeface="Arial" panose="020B0604020202020204" pitchFamily="34" charset="0"/>
                    <a:cs typeface="Arial" panose="020B0604020202020204" pitchFamily="34" charset="0"/>
                  </a:rPr>
                  <a:t>Führungslinien</a:t>
                </a:r>
                <a:r>
                  <a:rPr lang="de-DE" sz="900" b="0" baseline="0" dirty="0">
                    <a:solidFill>
                      <a:schemeClr val="tx1"/>
                    </a:solidFill>
                    <a:latin typeface="Arial" panose="020B0604020202020204" pitchFamily="34" charset="0"/>
                    <a:cs typeface="Arial" panose="020B0604020202020204" pitchFamily="34" charset="0"/>
                  </a:rPr>
                  <a:t> setzten</a:t>
                </a:r>
              </a:p>
            </p:txBody>
          </p:sp>
        </p:grpSp>
        <p:grpSp>
          <p:nvGrpSpPr>
            <p:cNvPr id="68" name="Gruppieren 67"/>
            <p:cNvGrpSpPr/>
            <p:nvPr userDrawn="1"/>
          </p:nvGrpSpPr>
          <p:grpSpPr>
            <a:xfrm>
              <a:off x="-1908000" y="581400"/>
              <a:ext cx="1800000" cy="2718000"/>
              <a:chOff x="-1908000" y="581400"/>
              <a:chExt cx="1800000" cy="2718000"/>
            </a:xfrm>
          </p:grpSpPr>
          <p:sp>
            <p:nvSpPr>
              <p:cNvPr id="69" name="Regieanweisung // Listenebenen"/>
              <p:cNvSpPr txBox="1"/>
              <p:nvPr userDrawn="1"/>
            </p:nvSpPr>
            <p:spPr>
              <a:xfrm rot="10800000" flipH="1" flipV="1">
                <a:off x="-1368000" y="1895400"/>
                <a:ext cx="1260000" cy="72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9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der Textebene</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Absatz</a:t>
                </a:r>
                <a:r>
                  <a:rPr lang="de-DE" sz="900" b="0" baseline="0" dirty="0">
                    <a:solidFill>
                      <a:schemeClr val="tx1"/>
                    </a:solidFill>
                    <a:latin typeface="Arial" panose="020B0604020202020204" pitchFamily="34" charset="0"/>
                    <a:cs typeface="Arial" panose="020B0604020202020204" pitchFamily="34" charset="0"/>
                  </a:rPr>
                  <a:t>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Listenebene </a:t>
                </a:r>
                <a:br>
                  <a:rPr lang="de-DE" sz="900" b="1"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erhöhen/verringern</a:t>
                </a:r>
              </a:p>
            </p:txBody>
          </p:sp>
          <p:sp>
            <p:nvSpPr>
              <p:cNvPr id="70" name="Listenebenen verringern"/>
              <p:cNvSpPr txBox="1"/>
              <p:nvPr userDrawn="1"/>
            </p:nvSpPr>
            <p:spPr>
              <a:xfrm rot="10800000" flipH="1" flipV="1">
                <a:off x="-1322180" y="3047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verringern</a:t>
                </a:r>
              </a:p>
            </p:txBody>
          </p:sp>
          <p:sp>
            <p:nvSpPr>
              <p:cNvPr id="71" name="Listenebenen erhöhen"/>
              <p:cNvSpPr txBox="1"/>
              <p:nvPr userDrawn="1"/>
            </p:nvSpPr>
            <p:spPr>
              <a:xfrm rot="10800000" flipH="1" flipV="1">
                <a:off x="-1322181" y="2723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erhöhen</a:t>
                </a:r>
              </a:p>
            </p:txBody>
          </p:sp>
          <p:sp>
            <p:nvSpPr>
              <p:cNvPr id="72" name="Regieanweisung // Allgemein"/>
              <p:cNvSpPr txBox="1"/>
              <p:nvPr userDrawn="1"/>
            </p:nvSpPr>
            <p:spPr>
              <a:xfrm rot="10800000" flipH="1" flipV="1">
                <a:off x="-1908000" y="581400"/>
                <a:ext cx="1800000" cy="1080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Folie in Ursprungsform </a:t>
                </a:r>
              </a:p>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bringen über Menu:</a:t>
                </a:r>
              </a:p>
              <a:p>
                <a:pPr indent="0" algn="r">
                  <a:lnSpc>
                    <a:spcPct val="100000"/>
                  </a:lnSpc>
                  <a:spcBef>
                    <a:spcPts val="0"/>
                  </a:spcBef>
                  <a:spcAft>
                    <a:spcPts val="0"/>
                  </a:spcAft>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Zurücksetzen</a:t>
                </a:r>
              </a:p>
              <a:p>
                <a:pPr indent="0" algn="r">
                  <a:lnSpc>
                    <a:spcPct val="100000"/>
                  </a:lnSpc>
                  <a:spcBef>
                    <a:spcPts val="10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des Folienlayouts </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Layout</a:t>
                </a:r>
                <a:endParaRPr lang="de-DE" sz="900" b="0" baseline="0" dirty="0">
                  <a:solidFill>
                    <a:schemeClr val="tx1"/>
                  </a:solidFill>
                  <a:latin typeface="Arial" panose="020B0604020202020204" pitchFamily="34" charset="0"/>
                  <a:cs typeface="Arial" panose="020B0604020202020204" pitchFamily="34" charset="0"/>
                </a:endParaRPr>
              </a:p>
            </p:txBody>
          </p:sp>
          <p:pic>
            <p:nvPicPr>
              <p:cNvPr id="73" name="Bild Listenebenen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003" y="2741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Bild Listenebenen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3004" y="3065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5" name="Bildplatzhalter 13"/>
          <p:cNvSpPr>
            <a:spLocks noGrp="1"/>
          </p:cNvSpPr>
          <p:nvPr>
            <p:ph type="pic" sz="quarter" idx="11" hasCustomPrompt="1"/>
          </p:nvPr>
        </p:nvSpPr>
        <p:spPr>
          <a:xfrm>
            <a:off x="460374" y="3653280"/>
            <a:ext cx="2686745" cy="1698840"/>
          </a:xfrm>
          <a:noFill/>
        </p:spPr>
        <p:txBody>
          <a:bodyPr/>
          <a:lstStyle>
            <a:lvl1pPr algn="ctr">
              <a:defRPr/>
            </a:lvl1pPr>
          </a:lstStyle>
          <a:p>
            <a:br>
              <a:rPr lang="de-DE" dirty="0"/>
            </a:br>
            <a:r>
              <a:rPr lang="de-DE" dirty="0"/>
              <a:t>Bild einfügen</a:t>
            </a:r>
          </a:p>
        </p:txBody>
      </p:sp>
      <p:sp>
        <p:nvSpPr>
          <p:cNvPr id="40" name="Bildplatzhalter 13"/>
          <p:cNvSpPr>
            <a:spLocks noGrp="1"/>
          </p:cNvSpPr>
          <p:nvPr>
            <p:ph type="pic" sz="quarter" idx="13" hasCustomPrompt="1"/>
          </p:nvPr>
        </p:nvSpPr>
        <p:spPr>
          <a:xfrm>
            <a:off x="3222540" y="3653280"/>
            <a:ext cx="2700720" cy="1698840"/>
          </a:xfrm>
          <a:noFill/>
        </p:spPr>
        <p:txBody>
          <a:bodyPr/>
          <a:lstStyle>
            <a:lvl1pPr algn="ctr">
              <a:defRPr/>
            </a:lvl1pPr>
          </a:lstStyle>
          <a:p>
            <a:br>
              <a:rPr lang="de-DE" dirty="0"/>
            </a:br>
            <a:r>
              <a:rPr lang="de-DE" dirty="0"/>
              <a:t>Bild einfügen</a:t>
            </a:r>
          </a:p>
        </p:txBody>
      </p:sp>
      <p:sp>
        <p:nvSpPr>
          <p:cNvPr id="41" name="Bildplatzhalter 13"/>
          <p:cNvSpPr>
            <a:spLocks noGrp="1"/>
          </p:cNvSpPr>
          <p:nvPr>
            <p:ph type="pic" sz="quarter" idx="14" hasCustomPrompt="1"/>
          </p:nvPr>
        </p:nvSpPr>
        <p:spPr>
          <a:xfrm>
            <a:off x="5998680" y="3653280"/>
            <a:ext cx="2700720" cy="1698840"/>
          </a:xfrm>
        </p:spPr>
        <p:txBody>
          <a:bodyPr/>
          <a:lstStyle>
            <a:lvl1pPr algn="ctr">
              <a:defRPr/>
            </a:lvl1pPr>
          </a:lstStyle>
          <a:p>
            <a:br>
              <a:rPr lang="de-DE" dirty="0"/>
            </a:br>
            <a:r>
              <a:rPr lang="de-DE" dirty="0"/>
              <a:t>Bild einfügen</a:t>
            </a:r>
          </a:p>
        </p:txBody>
      </p:sp>
      <p:sp>
        <p:nvSpPr>
          <p:cNvPr id="42" name="Textplatzhalter 5"/>
          <p:cNvSpPr>
            <a:spLocks noGrp="1"/>
          </p:cNvSpPr>
          <p:nvPr>
            <p:ph type="body" sz="quarter" idx="15" hasCustomPrompt="1"/>
          </p:nvPr>
        </p:nvSpPr>
        <p:spPr>
          <a:xfrm rot="16200000">
            <a:off x="2229272" y="4432149"/>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43" name="Textplatzhalter 5"/>
          <p:cNvSpPr>
            <a:spLocks noGrp="1"/>
          </p:cNvSpPr>
          <p:nvPr>
            <p:ph type="body" sz="quarter" idx="16" hasCustomPrompt="1"/>
          </p:nvPr>
        </p:nvSpPr>
        <p:spPr>
          <a:xfrm rot="16200000">
            <a:off x="5001291" y="4432149"/>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44" name="Textplatzhalter 5"/>
          <p:cNvSpPr>
            <a:spLocks noGrp="1"/>
          </p:cNvSpPr>
          <p:nvPr>
            <p:ph type="body" sz="quarter" idx="17" hasCustomPrompt="1"/>
          </p:nvPr>
        </p:nvSpPr>
        <p:spPr>
          <a:xfrm rot="16200000">
            <a:off x="7778650" y="4432149"/>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1596115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elfolie // Titel 2-zeilig 1 Bild">
    <p:spTree>
      <p:nvGrpSpPr>
        <p:cNvPr id="1" name=""/>
        <p:cNvGrpSpPr/>
        <p:nvPr/>
      </p:nvGrpSpPr>
      <p:grpSpPr>
        <a:xfrm>
          <a:off x="0" y="0"/>
          <a:ext cx="0" cy="0"/>
          <a:chOff x="0" y="0"/>
          <a:chExt cx="0" cy="0"/>
        </a:xfrm>
      </p:grpSpPr>
      <p:cxnSp>
        <p:nvCxnSpPr>
          <p:cNvPr id="13" name="Gerade Verbindung 12"/>
          <p:cNvCxnSpPr/>
          <p:nvPr userDrawn="1"/>
        </p:nvCxnSpPr>
        <p:spPr>
          <a:xfrm>
            <a:off x="446400" y="108000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446400" y="2336400"/>
            <a:ext cx="8251200"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2" name="Untertitel 2"/>
          <p:cNvSpPr txBox="1">
            <a:spLocks/>
          </p:cNvSpPr>
          <p:nvPr userDrawn="1"/>
        </p:nvSpPr>
        <p:spPr>
          <a:xfrm>
            <a:off x="446400" y="6426884"/>
            <a:ext cx="2340000" cy="252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7pPr>
            <a:lvl8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9pPr>
          </a:lstStyle>
          <a:p>
            <a:pPr lvl="0"/>
            <a:r>
              <a:rPr lang="de-DE" sz="1400" i="1" dirty="0"/>
              <a:t>www.region-stuttgart.org</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03" y="5796966"/>
            <a:ext cx="1287360" cy="796072"/>
          </a:xfrm>
          <a:prstGeom prst="rect">
            <a:avLst/>
          </a:prstGeom>
        </p:spPr>
      </p:pic>
      <p:sp>
        <p:nvSpPr>
          <p:cNvPr id="8" name="Bildplatzhalter 13"/>
          <p:cNvSpPr>
            <a:spLocks noGrp="1"/>
          </p:cNvSpPr>
          <p:nvPr>
            <p:ph type="pic" sz="quarter" idx="11" hasCustomPrompt="1"/>
          </p:nvPr>
        </p:nvSpPr>
        <p:spPr>
          <a:xfrm>
            <a:off x="468312" y="3653280"/>
            <a:ext cx="8229287" cy="1698840"/>
          </a:xfrm>
          <a:noFill/>
        </p:spPr>
        <p:txBody>
          <a:bodyPr/>
          <a:lstStyle>
            <a:lvl1pPr algn="ctr">
              <a:defRPr/>
            </a:lvl1pPr>
          </a:lstStyle>
          <a:p>
            <a:br>
              <a:rPr lang="de-DE" dirty="0"/>
            </a:br>
            <a:r>
              <a:rPr lang="de-DE" dirty="0"/>
              <a:t>Bild einfügen</a:t>
            </a:r>
          </a:p>
        </p:txBody>
      </p:sp>
      <p:sp>
        <p:nvSpPr>
          <p:cNvPr id="15" name="Untertitel 2"/>
          <p:cNvSpPr>
            <a:spLocks noGrp="1"/>
          </p:cNvSpPr>
          <p:nvPr>
            <p:ph type="subTitle" idx="1" hasCustomPrompt="1"/>
          </p:nvPr>
        </p:nvSpPr>
        <p:spPr>
          <a:xfrm>
            <a:off x="446400" y="2745245"/>
            <a:ext cx="8251200" cy="720000"/>
          </a:xfrm>
        </p:spPr>
        <p:txBody>
          <a:bodyPr/>
          <a:lstStyle>
            <a:lvl1pPr marL="0" indent="0" algn="l">
              <a:lnSpc>
                <a:spcPts val="2340"/>
              </a:lnSpc>
              <a:spcBef>
                <a:spcPts val="0"/>
              </a:spcBef>
              <a:spcAft>
                <a:spcPts val="0"/>
              </a:spcAft>
              <a:buNone/>
              <a:defRPr sz="1800" b="1">
                <a:solidFill>
                  <a:schemeClr val="tx2"/>
                </a:solidFill>
              </a:defRPr>
            </a:lvl1pPr>
            <a:lvl2pPr marL="0" indent="0" algn="l">
              <a:lnSpc>
                <a:spcPct val="100000"/>
              </a:lnSpc>
              <a:spcBef>
                <a:spcPts val="0"/>
              </a:spcBef>
              <a:spcAft>
                <a:spcPts val="0"/>
              </a:spcAft>
              <a:buNone/>
              <a:defRPr sz="1800" b="1">
                <a:solidFill>
                  <a:schemeClr val="tx2"/>
                </a:solidFill>
              </a:defRPr>
            </a:lvl2pPr>
            <a:lvl3pPr marL="0" indent="0" algn="l">
              <a:lnSpc>
                <a:spcPct val="100000"/>
              </a:lnSpc>
              <a:spcBef>
                <a:spcPts val="0"/>
              </a:spcBef>
              <a:spcAft>
                <a:spcPts val="0"/>
              </a:spcAft>
              <a:buNone/>
              <a:defRPr sz="1800" b="1">
                <a:solidFill>
                  <a:schemeClr val="tx2"/>
                </a:solidFill>
              </a:defRPr>
            </a:lvl3pPr>
            <a:lvl4pPr marL="0" indent="0" algn="l">
              <a:lnSpc>
                <a:spcPct val="100000"/>
              </a:lnSpc>
              <a:spcBef>
                <a:spcPts val="0"/>
              </a:spcBef>
              <a:spcAft>
                <a:spcPts val="0"/>
              </a:spcAft>
              <a:buNone/>
              <a:defRPr sz="1800" b="1">
                <a:solidFill>
                  <a:schemeClr val="tx2"/>
                </a:solidFill>
              </a:defRPr>
            </a:lvl4pPr>
            <a:lvl5pPr marL="0" indent="0" algn="l">
              <a:lnSpc>
                <a:spcPct val="100000"/>
              </a:lnSpc>
              <a:spcBef>
                <a:spcPts val="0"/>
              </a:spcBef>
              <a:spcAft>
                <a:spcPts val="0"/>
              </a:spcAft>
              <a:buNone/>
              <a:defRPr sz="1800" b="1">
                <a:solidFill>
                  <a:schemeClr val="tx2"/>
                </a:solidFill>
              </a:defRPr>
            </a:lvl5pPr>
            <a:lvl6pPr marL="0" indent="0" algn="l">
              <a:lnSpc>
                <a:spcPct val="100000"/>
              </a:lnSpc>
              <a:spcBef>
                <a:spcPts val="0"/>
              </a:spcBef>
              <a:spcAft>
                <a:spcPts val="0"/>
              </a:spcAft>
              <a:buNone/>
              <a:defRPr sz="1800" b="1">
                <a:solidFill>
                  <a:schemeClr val="tx2"/>
                </a:solidFill>
              </a:defRPr>
            </a:lvl6pPr>
            <a:lvl7pPr marL="0" indent="0" algn="l">
              <a:lnSpc>
                <a:spcPct val="100000"/>
              </a:lnSpc>
              <a:spcBef>
                <a:spcPts val="0"/>
              </a:spcBef>
              <a:spcAft>
                <a:spcPts val="0"/>
              </a:spcAft>
              <a:buNone/>
              <a:defRPr sz="1800" b="1">
                <a:solidFill>
                  <a:schemeClr val="tx2"/>
                </a:solidFill>
              </a:defRPr>
            </a:lvl7pPr>
            <a:lvl8pPr marL="0" indent="0" algn="l">
              <a:lnSpc>
                <a:spcPct val="100000"/>
              </a:lnSpc>
              <a:spcBef>
                <a:spcPts val="0"/>
              </a:spcBef>
              <a:spcAft>
                <a:spcPts val="0"/>
              </a:spcAft>
              <a:buNone/>
              <a:defRPr sz="1800" b="1">
                <a:solidFill>
                  <a:schemeClr val="tx2"/>
                </a:solidFill>
              </a:defRPr>
            </a:lvl8pPr>
            <a:lvl9pPr marL="0" indent="0" algn="l">
              <a:lnSpc>
                <a:spcPct val="100000"/>
              </a:lnSpc>
              <a:spcBef>
                <a:spcPts val="0"/>
              </a:spcBef>
              <a:spcAft>
                <a:spcPts val="0"/>
              </a:spcAft>
              <a:buNone/>
              <a:defRPr sz="1800" b="1">
                <a:solidFill>
                  <a:schemeClr val="tx2"/>
                </a:solidFill>
              </a:defRPr>
            </a:lvl9pPr>
          </a:lstStyle>
          <a:p>
            <a:pPr lvl="0"/>
            <a:r>
              <a:rPr lang="de-DE" dirty="0"/>
              <a:t>Vorname Nachname - Position</a:t>
            </a:r>
          </a:p>
          <a:p>
            <a:pPr lvl="0"/>
            <a:r>
              <a:rPr lang="de-DE" dirty="0"/>
              <a:t>mm@mustermann.de</a:t>
            </a:r>
          </a:p>
        </p:txBody>
      </p:sp>
      <p:grpSp>
        <p:nvGrpSpPr>
          <p:cNvPr id="36" name="Gruppieren 35"/>
          <p:cNvGrpSpPr/>
          <p:nvPr userDrawn="1"/>
        </p:nvGrpSpPr>
        <p:grpSpPr>
          <a:xfrm>
            <a:off x="-1908000" y="-432002"/>
            <a:ext cx="11880000" cy="7722002"/>
            <a:chOff x="-1908000" y="-432002"/>
            <a:chExt cx="11880000" cy="7722002"/>
          </a:xfrm>
        </p:grpSpPr>
        <p:grpSp>
          <p:nvGrpSpPr>
            <p:cNvPr id="37" name="Gruppieren 36"/>
            <p:cNvGrpSpPr/>
            <p:nvPr userDrawn="1"/>
          </p:nvGrpSpPr>
          <p:grpSpPr>
            <a:xfrm>
              <a:off x="-828001" y="5940963"/>
              <a:ext cx="720001" cy="358832"/>
              <a:chOff x="-828001" y="5940963"/>
              <a:chExt cx="720001" cy="358832"/>
            </a:xfrm>
          </p:grpSpPr>
          <p:cxnSp>
            <p:nvCxnSpPr>
              <p:cNvPr id="86" name="Gerade Verbindung 85"/>
              <p:cNvCxnSpPr/>
              <p:nvPr userDrawn="1"/>
            </p:nvCxnSpPr>
            <p:spPr>
              <a:xfrm>
                <a:off x="-432000" y="629979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7" name="Textfeld 86"/>
              <p:cNvSpPr txBox="1"/>
              <p:nvPr userDrawn="1"/>
            </p:nvSpPr>
            <p:spPr>
              <a:xfrm>
                <a:off x="-828001" y="5940963"/>
                <a:ext cx="720000" cy="324000"/>
              </a:xfrm>
              <a:prstGeom prst="rect">
                <a:avLst/>
              </a:prstGeom>
              <a:noFill/>
            </p:spPr>
            <p:txBody>
              <a:bodyPr wrap="square" lIns="0" tIns="0" rIns="0" bIns="0" rtlCol="0" anchor="b"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17,52</a:t>
                </a:r>
              </a:p>
            </p:txBody>
          </p:sp>
        </p:grpSp>
        <p:grpSp>
          <p:nvGrpSpPr>
            <p:cNvPr id="38" name="Gruppieren 37"/>
            <p:cNvGrpSpPr/>
            <p:nvPr userDrawn="1"/>
          </p:nvGrpSpPr>
          <p:grpSpPr>
            <a:xfrm>
              <a:off x="7938000" y="6966000"/>
              <a:ext cx="756738" cy="324000"/>
              <a:chOff x="7938000" y="6966000"/>
              <a:chExt cx="756738" cy="324000"/>
            </a:xfrm>
          </p:grpSpPr>
          <p:cxnSp>
            <p:nvCxnSpPr>
              <p:cNvPr id="84" name="Gerade Verbindung 83"/>
              <p:cNvCxnSpPr/>
              <p:nvPr userDrawn="1"/>
            </p:nvCxnSpPr>
            <p:spPr>
              <a:xfrm>
                <a:off x="8694738" y="6966000"/>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5" name="Textfeld 84"/>
              <p:cNvSpPr txBox="1"/>
              <p:nvPr userDrawn="1"/>
            </p:nvSpPr>
            <p:spPr>
              <a:xfrm>
                <a:off x="7938000" y="6966000"/>
                <a:ext cx="720000" cy="324000"/>
              </a:xfrm>
              <a:prstGeom prst="rect">
                <a:avLst/>
              </a:prstGeom>
              <a:noFill/>
            </p:spPr>
            <p:txBody>
              <a:bodyPr wrap="square" lIns="0" tIns="0" rIns="0" bIns="0" rtlCol="0" anchor="t"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p:txBody>
          </p:sp>
        </p:grpSp>
        <p:grpSp>
          <p:nvGrpSpPr>
            <p:cNvPr id="39" name="Gruppieren 38"/>
            <p:cNvGrpSpPr/>
            <p:nvPr userDrawn="1"/>
          </p:nvGrpSpPr>
          <p:grpSpPr>
            <a:xfrm>
              <a:off x="9252000" y="1115219"/>
              <a:ext cx="720000" cy="5183836"/>
              <a:chOff x="9252000" y="1115219"/>
              <a:chExt cx="720000" cy="5183836"/>
            </a:xfrm>
          </p:grpSpPr>
          <p:sp>
            <p:nvSpPr>
              <p:cNvPr id="80" name="Textfeld 79"/>
              <p:cNvSpPr txBox="1"/>
              <p:nvPr userDrawn="1"/>
            </p:nvSpPr>
            <p:spPr>
              <a:xfrm>
                <a:off x="9252000" y="1152381"/>
                <a:ext cx="720000" cy="324000"/>
              </a:xfrm>
              <a:prstGeom prst="rect">
                <a:avLst/>
              </a:prstGeom>
              <a:noFill/>
            </p:spPr>
            <p:txBody>
              <a:bodyPr wrap="squar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03,80 cm</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06,40</a:t>
                </a:r>
              </a:p>
            </p:txBody>
          </p:sp>
          <p:cxnSp>
            <p:nvCxnSpPr>
              <p:cNvPr id="81" name="Gerade Verbindung 80"/>
              <p:cNvCxnSpPr/>
              <p:nvPr userDrawn="1"/>
            </p:nvCxnSpPr>
            <p:spPr>
              <a:xfrm>
                <a:off x="9252000" y="1115219"/>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a:xfrm>
                <a:off x="9252000" y="629905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3" name="Textfeld 82"/>
              <p:cNvSpPr txBox="1"/>
              <p:nvPr userDrawn="1"/>
            </p:nvSpPr>
            <p:spPr>
              <a:xfrm>
                <a:off x="9252000" y="5939755"/>
                <a:ext cx="720000" cy="32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17,52 cm</a:t>
                </a:r>
              </a:p>
            </p:txBody>
          </p:sp>
        </p:grpSp>
        <p:grpSp>
          <p:nvGrpSpPr>
            <p:cNvPr id="67" name="Gruppieren 66"/>
            <p:cNvGrpSpPr/>
            <p:nvPr userDrawn="1"/>
          </p:nvGrpSpPr>
          <p:grpSpPr>
            <a:xfrm>
              <a:off x="460375" y="-432002"/>
              <a:ext cx="8234363" cy="324003"/>
              <a:chOff x="460375" y="-432002"/>
              <a:chExt cx="8234363" cy="324003"/>
            </a:xfrm>
          </p:grpSpPr>
          <p:sp>
            <p:nvSpPr>
              <p:cNvPr id="75" name="Regieanweisung // Fußzeile"/>
              <p:cNvSpPr txBox="1"/>
              <p:nvPr userDrawn="1"/>
            </p:nvSpPr>
            <p:spPr>
              <a:xfrm rot="10800000" flipH="1" flipV="1">
                <a:off x="486000" y="-432002"/>
                <a:ext cx="72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11,45</a:t>
                </a:r>
              </a:p>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01,24 cm</a:t>
                </a:r>
              </a:p>
            </p:txBody>
          </p:sp>
          <p:cxnSp>
            <p:nvCxnSpPr>
              <p:cNvPr id="76" name="Gerade Verbindung 75"/>
              <p:cNvCxnSpPr/>
              <p:nvPr userDrawn="1"/>
            </p:nvCxnSpPr>
            <p:spPr>
              <a:xfrm>
                <a:off x="460375"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8694738"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8" name="Textfeld 77"/>
              <p:cNvSpPr txBox="1"/>
              <p:nvPr userDrawn="1"/>
            </p:nvSpPr>
            <p:spPr>
              <a:xfrm>
                <a:off x="7938000" y="-431999"/>
                <a:ext cx="720000" cy="324000"/>
              </a:xfrm>
              <a:prstGeom prst="rect">
                <a:avLst/>
              </a:prstGeom>
              <a:noFill/>
            </p:spPr>
            <p:txBody>
              <a:bodyPr wrap="square" lIns="0" tIns="0" rIns="0" bIns="0" rtlCol="0" anchor="b"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endParaRPr lang="de-DE" sz="900" dirty="0">
                  <a:solidFill>
                    <a:schemeClr val="tx1"/>
                  </a:solidFill>
                  <a:latin typeface="Arial" panose="020B0604020202020204" pitchFamily="34" charset="0"/>
                  <a:cs typeface="Arial" panose="020B0604020202020204" pitchFamily="34" charset="0"/>
                </a:endParaRP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p:txBody>
          </p:sp>
          <p:sp>
            <p:nvSpPr>
              <p:cNvPr id="79" name="Regieanweisung // Hilfslinien"/>
              <p:cNvSpPr txBox="1"/>
              <p:nvPr userDrawn="1"/>
            </p:nvSpPr>
            <p:spPr>
              <a:xfrm rot="10800000" flipH="1" flipV="1">
                <a:off x="2592000" y="-432001"/>
                <a:ext cx="396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ct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Hilfslinien anzeigen über Menu: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Ansicht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Anzeigen</a:t>
                </a:r>
                <a:r>
                  <a:rPr lang="de-DE" sz="900" b="0" baseline="0" dirty="0">
                    <a:solidFill>
                      <a:schemeClr val="tx1"/>
                    </a:solidFill>
                    <a:latin typeface="Arial" panose="020B0604020202020204" pitchFamily="34" charset="0"/>
                    <a:cs typeface="Arial" panose="020B0604020202020204" pitchFamily="34" charset="0"/>
                  </a:rPr>
                  <a:t> // Haken bei </a:t>
                </a:r>
                <a:r>
                  <a:rPr lang="de-DE" sz="900" b="1" baseline="0" dirty="0">
                    <a:solidFill>
                      <a:schemeClr val="tx1"/>
                    </a:solidFill>
                    <a:latin typeface="Arial" panose="020B0604020202020204" pitchFamily="34" charset="0"/>
                    <a:cs typeface="Arial" panose="020B0604020202020204" pitchFamily="34" charset="0"/>
                  </a:rPr>
                  <a:t>Führungslinien</a:t>
                </a:r>
                <a:r>
                  <a:rPr lang="de-DE" sz="900" b="0" baseline="0" dirty="0">
                    <a:solidFill>
                      <a:schemeClr val="tx1"/>
                    </a:solidFill>
                    <a:latin typeface="Arial" panose="020B0604020202020204" pitchFamily="34" charset="0"/>
                    <a:cs typeface="Arial" panose="020B0604020202020204" pitchFamily="34" charset="0"/>
                  </a:rPr>
                  <a:t> setzten</a:t>
                </a:r>
              </a:p>
            </p:txBody>
          </p:sp>
        </p:grpSp>
        <p:grpSp>
          <p:nvGrpSpPr>
            <p:cNvPr id="68" name="Gruppieren 67"/>
            <p:cNvGrpSpPr/>
            <p:nvPr userDrawn="1"/>
          </p:nvGrpSpPr>
          <p:grpSpPr>
            <a:xfrm>
              <a:off x="-1908000" y="581400"/>
              <a:ext cx="1800000" cy="2718000"/>
              <a:chOff x="-1908000" y="581400"/>
              <a:chExt cx="1800000" cy="2718000"/>
            </a:xfrm>
          </p:grpSpPr>
          <p:sp>
            <p:nvSpPr>
              <p:cNvPr id="69" name="Regieanweisung // Listenebenen"/>
              <p:cNvSpPr txBox="1"/>
              <p:nvPr userDrawn="1"/>
            </p:nvSpPr>
            <p:spPr>
              <a:xfrm rot="10800000" flipH="1" flipV="1">
                <a:off x="-1368000" y="1895400"/>
                <a:ext cx="1260000" cy="72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9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der Textebene</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Absatz</a:t>
                </a:r>
                <a:r>
                  <a:rPr lang="de-DE" sz="900" b="0" baseline="0" dirty="0">
                    <a:solidFill>
                      <a:schemeClr val="tx1"/>
                    </a:solidFill>
                    <a:latin typeface="Arial" panose="020B0604020202020204" pitchFamily="34" charset="0"/>
                    <a:cs typeface="Arial" panose="020B0604020202020204" pitchFamily="34" charset="0"/>
                  </a:rPr>
                  <a:t>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Listenebene </a:t>
                </a:r>
                <a:br>
                  <a:rPr lang="de-DE" sz="900" b="1"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erhöhen/verringern</a:t>
                </a:r>
              </a:p>
            </p:txBody>
          </p:sp>
          <p:sp>
            <p:nvSpPr>
              <p:cNvPr id="70" name="Listenebenen verringern"/>
              <p:cNvSpPr txBox="1"/>
              <p:nvPr userDrawn="1"/>
            </p:nvSpPr>
            <p:spPr>
              <a:xfrm rot="10800000" flipH="1" flipV="1">
                <a:off x="-1322180" y="3047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verringern</a:t>
                </a:r>
              </a:p>
            </p:txBody>
          </p:sp>
          <p:sp>
            <p:nvSpPr>
              <p:cNvPr id="71" name="Listenebenen erhöhen"/>
              <p:cNvSpPr txBox="1"/>
              <p:nvPr userDrawn="1"/>
            </p:nvSpPr>
            <p:spPr>
              <a:xfrm rot="10800000" flipH="1" flipV="1">
                <a:off x="-1322181" y="2723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erhöhen</a:t>
                </a:r>
              </a:p>
            </p:txBody>
          </p:sp>
          <p:sp>
            <p:nvSpPr>
              <p:cNvPr id="72" name="Regieanweisung // Allgemein"/>
              <p:cNvSpPr txBox="1"/>
              <p:nvPr userDrawn="1"/>
            </p:nvSpPr>
            <p:spPr>
              <a:xfrm rot="10800000" flipH="1" flipV="1">
                <a:off x="-1908000" y="581400"/>
                <a:ext cx="1800000" cy="1080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Folie in Ursprungsform </a:t>
                </a:r>
              </a:p>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bringen über Menu:</a:t>
                </a:r>
              </a:p>
              <a:p>
                <a:pPr indent="0" algn="r">
                  <a:lnSpc>
                    <a:spcPct val="100000"/>
                  </a:lnSpc>
                  <a:spcBef>
                    <a:spcPts val="0"/>
                  </a:spcBef>
                  <a:spcAft>
                    <a:spcPts val="0"/>
                  </a:spcAft>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Zurücksetzen</a:t>
                </a:r>
              </a:p>
              <a:p>
                <a:pPr indent="0" algn="r">
                  <a:lnSpc>
                    <a:spcPct val="100000"/>
                  </a:lnSpc>
                  <a:spcBef>
                    <a:spcPts val="10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des Folienlayouts </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Layout</a:t>
                </a:r>
                <a:endParaRPr lang="de-DE" sz="900" b="0" baseline="0" dirty="0">
                  <a:solidFill>
                    <a:schemeClr val="tx1"/>
                  </a:solidFill>
                  <a:latin typeface="Arial" panose="020B0604020202020204" pitchFamily="34" charset="0"/>
                  <a:cs typeface="Arial" panose="020B0604020202020204" pitchFamily="34" charset="0"/>
                </a:endParaRPr>
              </a:p>
            </p:txBody>
          </p:sp>
          <p:pic>
            <p:nvPicPr>
              <p:cNvPr id="73" name="Bild Listenebenen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003" y="2741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Bild Listenebenen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3004" y="3065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7" name="Textplatzhalter 16"/>
          <p:cNvSpPr>
            <a:spLocks noGrp="1"/>
          </p:cNvSpPr>
          <p:nvPr>
            <p:ph type="body" sz="quarter" idx="12" hasCustomPrompt="1"/>
          </p:nvPr>
        </p:nvSpPr>
        <p:spPr>
          <a:xfrm>
            <a:off x="460375" y="1098720"/>
            <a:ext cx="8243888" cy="1237680"/>
          </a:xfrm>
        </p:spPr>
        <p:txBody>
          <a:bodyPr/>
          <a:lstStyle>
            <a:lvl1pPr>
              <a:lnSpc>
                <a:spcPct val="100000"/>
              </a:lnSpc>
              <a:defRPr sz="4000" b="1">
                <a:solidFill>
                  <a:srgbClr val="005979"/>
                </a:solidFill>
              </a:defRPr>
            </a:lvl1pPr>
            <a:lvl2pPr>
              <a:lnSpc>
                <a:spcPct val="100000"/>
              </a:lnSpc>
              <a:defRPr sz="4000" b="1">
                <a:solidFill>
                  <a:srgbClr val="005979"/>
                </a:solidFill>
              </a:defRPr>
            </a:lvl2pPr>
            <a:lvl3pPr>
              <a:lnSpc>
                <a:spcPct val="100000"/>
              </a:lnSpc>
              <a:defRPr sz="4000" b="1">
                <a:solidFill>
                  <a:srgbClr val="005979"/>
                </a:solidFill>
              </a:defRPr>
            </a:lvl3pPr>
            <a:lvl4pPr>
              <a:lnSpc>
                <a:spcPct val="100000"/>
              </a:lnSpc>
              <a:defRPr sz="4000" b="1">
                <a:solidFill>
                  <a:srgbClr val="005979"/>
                </a:solidFill>
              </a:defRPr>
            </a:lvl4pPr>
            <a:lvl5pPr>
              <a:lnSpc>
                <a:spcPct val="100000"/>
              </a:lnSpc>
              <a:defRPr sz="4000" b="1">
                <a:solidFill>
                  <a:srgbClr val="005979"/>
                </a:solidFill>
              </a:defRPr>
            </a:lvl5pPr>
          </a:lstStyle>
          <a:p>
            <a:pPr lvl="0"/>
            <a:r>
              <a:rPr lang="de-DE" dirty="0"/>
              <a:t>Titel der Präsentation </a:t>
            </a:r>
            <a:br>
              <a:rPr lang="de-DE" dirty="0"/>
            </a:br>
            <a:r>
              <a:rPr lang="de-DE" dirty="0"/>
              <a:t>zweizeilig</a:t>
            </a:r>
          </a:p>
        </p:txBody>
      </p:sp>
    </p:spTree>
    <p:extLst>
      <p:ext uri="{BB962C8B-B14F-4D97-AF65-F5344CB8AC3E}">
        <p14:creationId xmlns:p14="http://schemas.microsoft.com/office/powerpoint/2010/main" val="1718367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3" name="Inhaltsplatzhalter 2"/>
          <p:cNvSpPr>
            <a:spLocks noGrp="1"/>
          </p:cNvSpPr>
          <p:nvPr>
            <p:ph idx="1" hasCustomPrompt="1"/>
          </p:nvPr>
        </p:nvSpPr>
        <p:spPr>
          <a:xfrm>
            <a:off x="446399" y="1125537"/>
            <a:ext cx="8257863" cy="5183188"/>
          </a:xfrm>
        </p:spPr>
        <p:txBody>
          <a:bodyPr/>
          <a:lstStyle>
            <a:lvl5pPr>
              <a:defRPr/>
            </a:lvl5pPr>
          </a:lstStyle>
          <a:p>
            <a:pPr lvl="0"/>
            <a:r>
              <a:rPr lang="de-DE" dirty="0"/>
              <a:t>Text einfügen // für Aufzählungen und eingerückten Text: Start // Absatz // Listenebene erhöhen/verringern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9" name="Foliennummernplatzhalter 8"/>
          <p:cNvSpPr>
            <a:spLocks noGrp="1"/>
          </p:cNvSpPr>
          <p:nvPr>
            <p:ph type="sldNum" sz="quarter" idx="12"/>
          </p:nvPr>
        </p:nvSpPr>
        <p:spPr/>
        <p:txBody>
          <a:bodyPr/>
          <a:lstStyle/>
          <a:p>
            <a:r>
              <a:rPr lang="de-DE" dirty="0"/>
              <a:t>Slide </a:t>
            </a:r>
            <a:fld id="{19E79F87-09D2-4442-B728-2BDA33A6784A}" type="slidenum">
              <a:rPr lang="de-DE" smtClean="0"/>
              <a:pPr/>
              <a:t>‹Nr.›</a:t>
            </a:fld>
            <a:endParaRPr lang="de-DE" dirty="0"/>
          </a:p>
        </p:txBody>
      </p:sp>
    </p:spTree>
    <p:extLst>
      <p:ext uri="{BB962C8B-B14F-4D97-AF65-F5344CB8AC3E}">
        <p14:creationId xmlns:p14="http://schemas.microsoft.com/office/powerpoint/2010/main" val="230263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3" name="Foliennummernplatzhalter 2"/>
          <p:cNvSpPr>
            <a:spLocks noGrp="1"/>
          </p:cNvSpPr>
          <p:nvPr>
            <p:ph type="sldNum" sz="quarter" idx="10"/>
          </p:nvPr>
        </p:nvSpPr>
        <p:spPr/>
        <p:txBody>
          <a:bodyPr/>
          <a:lstStyle/>
          <a:p>
            <a:r>
              <a:rPr lang="de-DE" dirty="0"/>
              <a:t>Slide </a:t>
            </a:r>
            <a:fld id="{19E79F87-09D2-4442-B728-2BDA33A6784A}" type="slidenum">
              <a:rPr lang="de-DE" smtClean="0"/>
              <a:pPr/>
              <a:t>‹Nr.›</a:t>
            </a:fld>
            <a:endParaRPr lang="de-DE" dirty="0"/>
          </a:p>
        </p:txBody>
      </p:sp>
      <p:sp>
        <p:nvSpPr>
          <p:cNvPr id="5" name="Diagrammplatzhalter 4"/>
          <p:cNvSpPr>
            <a:spLocks noGrp="1"/>
          </p:cNvSpPr>
          <p:nvPr>
            <p:ph type="chart" sz="quarter" idx="11" hasCustomPrompt="1"/>
          </p:nvPr>
        </p:nvSpPr>
        <p:spPr>
          <a:xfrm>
            <a:off x="446400" y="1681200"/>
            <a:ext cx="8235950" cy="4003920"/>
          </a:xfrm>
        </p:spPr>
        <p:txBody>
          <a:bodyPr anchor="t"/>
          <a:lstStyle>
            <a:lvl1pPr algn="ctr">
              <a:defRPr/>
            </a:lvl1pPr>
          </a:lstStyle>
          <a:p>
            <a:br>
              <a:rPr lang="de-DE" dirty="0"/>
            </a:br>
            <a:br>
              <a:rPr lang="de-DE" dirty="0"/>
            </a:br>
            <a:br>
              <a:rPr lang="de-DE" dirty="0"/>
            </a:br>
            <a:br>
              <a:rPr lang="de-DE" dirty="0"/>
            </a:br>
            <a:br>
              <a:rPr lang="de-DE" dirty="0"/>
            </a:br>
            <a:br>
              <a:rPr lang="de-DE" dirty="0"/>
            </a:br>
            <a:r>
              <a:rPr lang="de-DE" dirty="0"/>
              <a:t>Diagramm einfügen</a:t>
            </a:r>
          </a:p>
        </p:txBody>
      </p:sp>
    </p:spTree>
    <p:extLst>
      <p:ext uri="{BB962C8B-B14F-4D97-AF65-F5344CB8AC3E}">
        <p14:creationId xmlns:p14="http://schemas.microsoft.com/office/powerpoint/2010/main" val="45425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 Titel 2-zeilig">
    <p:spTree>
      <p:nvGrpSpPr>
        <p:cNvPr id="1" name=""/>
        <p:cNvGrpSpPr/>
        <p:nvPr/>
      </p:nvGrpSpPr>
      <p:grpSpPr>
        <a:xfrm>
          <a:off x="0" y="0"/>
          <a:ext cx="0" cy="0"/>
          <a:chOff x="0" y="0"/>
          <a:chExt cx="0" cy="0"/>
        </a:xfrm>
      </p:grpSpPr>
      <p:sp>
        <p:nvSpPr>
          <p:cNvPr id="17" name="Textplatzhalter 16"/>
          <p:cNvSpPr>
            <a:spLocks noGrp="1"/>
          </p:cNvSpPr>
          <p:nvPr>
            <p:ph type="body" sz="quarter" idx="12" hasCustomPrompt="1"/>
          </p:nvPr>
        </p:nvSpPr>
        <p:spPr>
          <a:xfrm>
            <a:off x="460375" y="1098720"/>
            <a:ext cx="8243888" cy="1237680"/>
          </a:xfrm>
          <a:ln w="9525">
            <a:noFill/>
          </a:ln>
        </p:spPr>
        <p:txBody>
          <a:bodyPr/>
          <a:lstStyle>
            <a:lvl1pPr>
              <a:lnSpc>
                <a:spcPct val="100000"/>
              </a:lnSpc>
              <a:defRPr sz="4000" b="1">
                <a:solidFill>
                  <a:srgbClr val="005979"/>
                </a:solidFill>
              </a:defRPr>
            </a:lvl1pPr>
            <a:lvl2pPr>
              <a:lnSpc>
                <a:spcPct val="100000"/>
              </a:lnSpc>
              <a:defRPr sz="4000" b="1">
                <a:solidFill>
                  <a:srgbClr val="005979"/>
                </a:solidFill>
              </a:defRPr>
            </a:lvl2pPr>
            <a:lvl3pPr>
              <a:lnSpc>
                <a:spcPct val="100000"/>
              </a:lnSpc>
              <a:defRPr sz="4000" b="1">
                <a:solidFill>
                  <a:srgbClr val="005979"/>
                </a:solidFill>
              </a:defRPr>
            </a:lvl3pPr>
            <a:lvl4pPr>
              <a:lnSpc>
                <a:spcPct val="100000"/>
              </a:lnSpc>
              <a:defRPr sz="4000" b="1">
                <a:solidFill>
                  <a:srgbClr val="005979"/>
                </a:solidFill>
              </a:defRPr>
            </a:lvl4pPr>
            <a:lvl5pPr>
              <a:lnSpc>
                <a:spcPct val="100000"/>
              </a:lnSpc>
              <a:defRPr sz="4000" b="1">
                <a:solidFill>
                  <a:srgbClr val="005979"/>
                </a:solidFill>
              </a:defRPr>
            </a:lvl5pPr>
          </a:lstStyle>
          <a:p>
            <a:pPr lvl="0"/>
            <a:r>
              <a:rPr lang="de-DE" dirty="0"/>
              <a:t>Titel der Präsentation </a:t>
            </a:r>
            <a:br>
              <a:rPr lang="de-DE" dirty="0"/>
            </a:br>
            <a:r>
              <a:rPr lang="de-DE" dirty="0"/>
              <a:t>zweizeilig</a:t>
            </a:r>
          </a:p>
        </p:txBody>
      </p:sp>
      <p:cxnSp>
        <p:nvCxnSpPr>
          <p:cNvPr id="13" name="Gerade Verbindung 12"/>
          <p:cNvCxnSpPr/>
          <p:nvPr userDrawn="1"/>
        </p:nvCxnSpPr>
        <p:spPr>
          <a:xfrm>
            <a:off x="446400" y="108000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446400" y="233640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2" name="Untertitel 2"/>
          <p:cNvSpPr txBox="1">
            <a:spLocks/>
          </p:cNvSpPr>
          <p:nvPr userDrawn="1"/>
        </p:nvSpPr>
        <p:spPr>
          <a:xfrm>
            <a:off x="446400" y="6426884"/>
            <a:ext cx="2340000" cy="252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7pPr>
            <a:lvl8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9pPr>
          </a:lstStyle>
          <a:p>
            <a:pPr lvl="0"/>
            <a:r>
              <a:rPr lang="de-DE" sz="1400" i="1" dirty="0"/>
              <a:t>www.region-stuttgart.org</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03" y="5796966"/>
            <a:ext cx="1287360" cy="796072"/>
          </a:xfrm>
          <a:prstGeom prst="rect">
            <a:avLst/>
          </a:prstGeom>
        </p:spPr>
      </p:pic>
      <p:sp>
        <p:nvSpPr>
          <p:cNvPr id="15" name="Untertitel 2"/>
          <p:cNvSpPr>
            <a:spLocks noGrp="1"/>
          </p:cNvSpPr>
          <p:nvPr>
            <p:ph type="subTitle" idx="1" hasCustomPrompt="1"/>
          </p:nvPr>
        </p:nvSpPr>
        <p:spPr>
          <a:xfrm>
            <a:off x="446400" y="2745245"/>
            <a:ext cx="8251200" cy="720000"/>
          </a:xfrm>
        </p:spPr>
        <p:txBody>
          <a:bodyPr/>
          <a:lstStyle>
            <a:lvl1pPr marL="0" indent="0" algn="l">
              <a:lnSpc>
                <a:spcPts val="2340"/>
              </a:lnSpc>
              <a:spcBef>
                <a:spcPts val="0"/>
              </a:spcBef>
              <a:spcAft>
                <a:spcPts val="0"/>
              </a:spcAft>
              <a:buNone/>
              <a:defRPr sz="1800" b="1">
                <a:solidFill>
                  <a:schemeClr val="tx2"/>
                </a:solidFill>
              </a:defRPr>
            </a:lvl1pPr>
            <a:lvl2pPr marL="0" indent="0" algn="l">
              <a:lnSpc>
                <a:spcPct val="100000"/>
              </a:lnSpc>
              <a:spcBef>
                <a:spcPts val="0"/>
              </a:spcBef>
              <a:spcAft>
                <a:spcPts val="0"/>
              </a:spcAft>
              <a:buNone/>
              <a:defRPr sz="1800" b="1">
                <a:solidFill>
                  <a:schemeClr val="tx2"/>
                </a:solidFill>
              </a:defRPr>
            </a:lvl2pPr>
            <a:lvl3pPr marL="0" indent="0" algn="l">
              <a:lnSpc>
                <a:spcPct val="100000"/>
              </a:lnSpc>
              <a:spcBef>
                <a:spcPts val="0"/>
              </a:spcBef>
              <a:spcAft>
                <a:spcPts val="0"/>
              </a:spcAft>
              <a:buNone/>
              <a:defRPr sz="1800" b="1">
                <a:solidFill>
                  <a:schemeClr val="tx2"/>
                </a:solidFill>
              </a:defRPr>
            </a:lvl3pPr>
            <a:lvl4pPr marL="0" indent="0" algn="l">
              <a:lnSpc>
                <a:spcPct val="100000"/>
              </a:lnSpc>
              <a:spcBef>
                <a:spcPts val="0"/>
              </a:spcBef>
              <a:spcAft>
                <a:spcPts val="0"/>
              </a:spcAft>
              <a:buNone/>
              <a:defRPr sz="1800" b="1">
                <a:solidFill>
                  <a:schemeClr val="tx2"/>
                </a:solidFill>
              </a:defRPr>
            </a:lvl4pPr>
            <a:lvl5pPr marL="0" indent="0" algn="l">
              <a:lnSpc>
                <a:spcPct val="100000"/>
              </a:lnSpc>
              <a:spcBef>
                <a:spcPts val="0"/>
              </a:spcBef>
              <a:spcAft>
                <a:spcPts val="0"/>
              </a:spcAft>
              <a:buNone/>
              <a:defRPr sz="1800" b="1">
                <a:solidFill>
                  <a:schemeClr val="tx2"/>
                </a:solidFill>
              </a:defRPr>
            </a:lvl5pPr>
            <a:lvl6pPr marL="0" indent="0" algn="l">
              <a:lnSpc>
                <a:spcPct val="100000"/>
              </a:lnSpc>
              <a:spcBef>
                <a:spcPts val="0"/>
              </a:spcBef>
              <a:spcAft>
                <a:spcPts val="0"/>
              </a:spcAft>
              <a:buNone/>
              <a:defRPr sz="1800" b="1">
                <a:solidFill>
                  <a:schemeClr val="tx2"/>
                </a:solidFill>
              </a:defRPr>
            </a:lvl6pPr>
            <a:lvl7pPr marL="0" indent="0" algn="l">
              <a:lnSpc>
                <a:spcPct val="100000"/>
              </a:lnSpc>
              <a:spcBef>
                <a:spcPts val="0"/>
              </a:spcBef>
              <a:spcAft>
                <a:spcPts val="0"/>
              </a:spcAft>
              <a:buNone/>
              <a:defRPr sz="1800" b="1">
                <a:solidFill>
                  <a:schemeClr val="tx2"/>
                </a:solidFill>
              </a:defRPr>
            </a:lvl7pPr>
            <a:lvl8pPr marL="0" indent="0" algn="l">
              <a:lnSpc>
                <a:spcPct val="100000"/>
              </a:lnSpc>
              <a:spcBef>
                <a:spcPts val="0"/>
              </a:spcBef>
              <a:spcAft>
                <a:spcPts val="0"/>
              </a:spcAft>
              <a:buNone/>
              <a:defRPr sz="1800" b="1">
                <a:solidFill>
                  <a:schemeClr val="tx2"/>
                </a:solidFill>
              </a:defRPr>
            </a:lvl8pPr>
            <a:lvl9pPr marL="0" indent="0" algn="l">
              <a:lnSpc>
                <a:spcPct val="100000"/>
              </a:lnSpc>
              <a:spcBef>
                <a:spcPts val="0"/>
              </a:spcBef>
              <a:spcAft>
                <a:spcPts val="0"/>
              </a:spcAft>
              <a:buNone/>
              <a:defRPr sz="1800" b="1">
                <a:solidFill>
                  <a:schemeClr val="tx2"/>
                </a:solidFill>
              </a:defRPr>
            </a:lvl9pPr>
          </a:lstStyle>
          <a:p>
            <a:pPr lvl="0"/>
            <a:r>
              <a:rPr lang="de-DE" dirty="0"/>
              <a:t>Vorname Nachname - Position</a:t>
            </a:r>
          </a:p>
          <a:p>
            <a:pPr lvl="0"/>
            <a:r>
              <a:rPr lang="de-DE" dirty="0"/>
              <a:t>mm@mustermann.de</a:t>
            </a:r>
          </a:p>
        </p:txBody>
      </p:sp>
      <p:grpSp>
        <p:nvGrpSpPr>
          <p:cNvPr id="36" name="Gruppieren 35"/>
          <p:cNvGrpSpPr/>
          <p:nvPr userDrawn="1"/>
        </p:nvGrpSpPr>
        <p:grpSpPr>
          <a:xfrm>
            <a:off x="-1908000" y="-432002"/>
            <a:ext cx="11880000" cy="7722002"/>
            <a:chOff x="-1908000" y="-432002"/>
            <a:chExt cx="11880000" cy="7722002"/>
          </a:xfrm>
        </p:grpSpPr>
        <p:grpSp>
          <p:nvGrpSpPr>
            <p:cNvPr id="37" name="Gruppieren 36"/>
            <p:cNvGrpSpPr/>
            <p:nvPr userDrawn="1"/>
          </p:nvGrpSpPr>
          <p:grpSpPr>
            <a:xfrm>
              <a:off x="-828001" y="5940963"/>
              <a:ext cx="720001" cy="358832"/>
              <a:chOff x="-828001" y="5940963"/>
              <a:chExt cx="720001" cy="358832"/>
            </a:xfrm>
          </p:grpSpPr>
          <p:cxnSp>
            <p:nvCxnSpPr>
              <p:cNvPr id="86" name="Gerade Verbindung 85"/>
              <p:cNvCxnSpPr/>
              <p:nvPr userDrawn="1"/>
            </p:nvCxnSpPr>
            <p:spPr>
              <a:xfrm>
                <a:off x="-432000" y="629979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7" name="Textfeld 86"/>
              <p:cNvSpPr txBox="1"/>
              <p:nvPr userDrawn="1"/>
            </p:nvSpPr>
            <p:spPr>
              <a:xfrm>
                <a:off x="-828001" y="5940963"/>
                <a:ext cx="720000" cy="324000"/>
              </a:xfrm>
              <a:prstGeom prst="rect">
                <a:avLst/>
              </a:prstGeom>
              <a:noFill/>
            </p:spPr>
            <p:txBody>
              <a:bodyPr wrap="square" lIns="0" tIns="0" rIns="0" bIns="0" rtlCol="0" anchor="b"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17,52</a:t>
                </a:r>
              </a:p>
            </p:txBody>
          </p:sp>
        </p:grpSp>
        <p:grpSp>
          <p:nvGrpSpPr>
            <p:cNvPr id="38" name="Gruppieren 37"/>
            <p:cNvGrpSpPr/>
            <p:nvPr userDrawn="1"/>
          </p:nvGrpSpPr>
          <p:grpSpPr>
            <a:xfrm>
              <a:off x="7938000" y="6966000"/>
              <a:ext cx="756738" cy="324000"/>
              <a:chOff x="7938000" y="6966000"/>
              <a:chExt cx="756738" cy="324000"/>
            </a:xfrm>
          </p:grpSpPr>
          <p:cxnSp>
            <p:nvCxnSpPr>
              <p:cNvPr id="84" name="Gerade Verbindung 83"/>
              <p:cNvCxnSpPr/>
              <p:nvPr userDrawn="1"/>
            </p:nvCxnSpPr>
            <p:spPr>
              <a:xfrm>
                <a:off x="8694738" y="6966000"/>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5" name="Textfeld 84"/>
              <p:cNvSpPr txBox="1"/>
              <p:nvPr userDrawn="1"/>
            </p:nvSpPr>
            <p:spPr>
              <a:xfrm>
                <a:off x="7938000" y="6966000"/>
                <a:ext cx="720000" cy="324000"/>
              </a:xfrm>
              <a:prstGeom prst="rect">
                <a:avLst/>
              </a:prstGeom>
              <a:noFill/>
            </p:spPr>
            <p:txBody>
              <a:bodyPr wrap="square" lIns="0" tIns="0" rIns="0" bIns="0" rtlCol="0" anchor="t"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p:txBody>
          </p:sp>
        </p:grpSp>
        <p:grpSp>
          <p:nvGrpSpPr>
            <p:cNvPr id="39" name="Gruppieren 38"/>
            <p:cNvGrpSpPr/>
            <p:nvPr userDrawn="1"/>
          </p:nvGrpSpPr>
          <p:grpSpPr>
            <a:xfrm>
              <a:off x="9252000" y="1115219"/>
              <a:ext cx="720000" cy="5183836"/>
              <a:chOff x="9252000" y="1115219"/>
              <a:chExt cx="720000" cy="5183836"/>
            </a:xfrm>
          </p:grpSpPr>
          <p:sp>
            <p:nvSpPr>
              <p:cNvPr id="80" name="Textfeld 79"/>
              <p:cNvSpPr txBox="1"/>
              <p:nvPr userDrawn="1"/>
            </p:nvSpPr>
            <p:spPr>
              <a:xfrm>
                <a:off x="9252000" y="1152381"/>
                <a:ext cx="720000" cy="324000"/>
              </a:xfrm>
              <a:prstGeom prst="rect">
                <a:avLst/>
              </a:prstGeom>
              <a:noFill/>
            </p:spPr>
            <p:txBody>
              <a:bodyPr wrap="squar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03,80 cm</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06,40</a:t>
                </a:r>
              </a:p>
            </p:txBody>
          </p:sp>
          <p:cxnSp>
            <p:nvCxnSpPr>
              <p:cNvPr id="81" name="Gerade Verbindung 80"/>
              <p:cNvCxnSpPr/>
              <p:nvPr userDrawn="1"/>
            </p:nvCxnSpPr>
            <p:spPr>
              <a:xfrm>
                <a:off x="9252000" y="1115219"/>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a:xfrm>
                <a:off x="9252000" y="629905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3" name="Textfeld 82"/>
              <p:cNvSpPr txBox="1"/>
              <p:nvPr userDrawn="1"/>
            </p:nvSpPr>
            <p:spPr>
              <a:xfrm>
                <a:off x="9252000" y="5939755"/>
                <a:ext cx="720000" cy="32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17,52 cm</a:t>
                </a:r>
              </a:p>
            </p:txBody>
          </p:sp>
        </p:grpSp>
        <p:grpSp>
          <p:nvGrpSpPr>
            <p:cNvPr id="67" name="Gruppieren 66"/>
            <p:cNvGrpSpPr/>
            <p:nvPr userDrawn="1"/>
          </p:nvGrpSpPr>
          <p:grpSpPr>
            <a:xfrm>
              <a:off x="460375" y="-432002"/>
              <a:ext cx="8234363" cy="324003"/>
              <a:chOff x="460375" y="-432002"/>
              <a:chExt cx="8234363" cy="324003"/>
            </a:xfrm>
          </p:grpSpPr>
          <p:sp>
            <p:nvSpPr>
              <p:cNvPr id="75" name="Regieanweisung // Fußzeile"/>
              <p:cNvSpPr txBox="1"/>
              <p:nvPr userDrawn="1"/>
            </p:nvSpPr>
            <p:spPr>
              <a:xfrm rot="10800000" flipH="1" flipV="1">
                <a:off x="486000" y="-432002"/>
                <a:ext cx="72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11,45</a:t>
                </a:r>
              </a:p>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01,24 cm</a:t>
                </a:r>
              </a:p>
            </p:txBody>
          </p:sp>
          <p:cxnSp>
            <p:nvCxnSpPr>
              <p:cNvPr id="76" name="Gerade Verbindung 75"/>
              <p:cNvCxnSpPr/>
              <p:nvPr userDrawn="1"/>
            </p:nvCxnSpPr>
            <p:spPr>
              <a:xfrm>
                <a:off x="460375"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8694738"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8" name="Textfeld 77"/>
              <p:cNvSpPr txBox="1"/>
              <p:nvPr userDrawn="1"/>
            </p:nvSpPr>
            <p:spPr>
              <a:xfrm>
                <a:off x="7938000" y="-431999"/>
                <a:ext cx="720000" cy="324000"/>
              </a:xfrm>
              <a:prstGeom prst="rect">
                <a:avLst/>
              </a:prstGeom>
              <a:noFill/>
            </p:spPr>
            <p:txBody>
              <a:bodyPr wrap="square" lIns="0" tIns="0" rIns="0" bIns="0" rtlCol="0" anchor="b"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endParaRPr lang="de-DE" sz="900" dirty="0">
                  <a:solidFill>
                    <a:schemeClr val="tx1"/>
                  </a:solidFill>
                  <a:latin typeface="Arial" panose="020B0604020202020204" pitchFamily="34" charset="0"/>
                  <a:cs typeface="Arial" panose="020B0604020202020204" pitchFamily="34" charset="0"/>
                </a:endParaRP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p:txBody>
          </p:sp>
          <p:sp>
            <p:nvSpPr>
              <p:cNvPr id="79" name="Regieanweisung // Hilfslinien"/>
              <p:cNvSpPr txBox="1"/>
              <p:nvPr userDrawn="1"/>
            </p:nvSpPr>
            <p:spPr>
              <a:xfrm rot="10800000" flipH="1" flipV="1">
                <a:off x="2592000" y="-432001"/>
                <a:ext cx="396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ct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Hilfslinien anzeigen über Menu: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Ansicht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Anzeigen</a:t>
                </a:r>
                <a:r>
                  <a:rPr lang="de-DE" sz="900" b="0" baseline="0" dirty="0">
                    <a:solidFill>
                      <a:schemeClr val="tx1"/>
                    </a:solidFill>
                    <a:latin typeface="Arial" panose="020B0604020202020204" pitchFamily="34" charset="0"/>
                    <a:cs typeface="Arial" panose="020B0604020202020204" pitchFamily="34" charset="0"/>
                  </a:rPr>
                  <a:t> // Haken bei </a:t>
                </a:r>
                <a:r>
                  <a:rPr lang="de-DE" sz="900" b="1" baseline="0" dirty="0">
                    <a:solidFill>
                      <a:schemeClr val="tx1"/>
                    </a:solidFill>
                    <a:latin typeface="Arial" panose="020B0604020202020204" pitchFamily="34" charset="0"/>
                    <a:cs typeface="Arial" panose="020B0604020202020204" pitchFamily="34" charset="0"/>
                  </a:rPr>
                  <a:t>Führungslinien</a:t>
                </a:r>
                <a:r>
                  <a:rPr lang="de-DE" sz="900" b="0" baseline="0" dirty="0">
                    <a:solidFill>
                      <a:schemeClr val="tx1"/>
                    </a:solidFill>
                    <a:latin typeface="Arial" panose="020B0604020202020204" pitchFamily="34" charset="0"/>
                    <a:cs typeface="Arial" panose="020B0604020202020204" pitchFamily="34" charset="0"/>
                  </a:rPr>
                  <a:t> setzten</a:t>
                </a:r>
              </a:p>
            </p:txBody>
          </p:sp>
        </p:grpSp>
        <p:grpSp>
          <p:nvGrpSpPr>
            <p:cNvPr id="68" name="Gruppieren 67"/>
            <p:cNvGrpSpPr/>
            <p:nvPr userDrawn="1"/>
          </p:nvGrpSpPr>
          <p:grpSpPr>
            <a:xfrm>
              <a:off x="-1908000" y="581400"/>
              <a:ext cx="1800000" cy="2718000"/>
              <a:chOff x="-1908000" y="581400"/>
              <a:chExt cx="1800000" cy="2718000"/>
            </a:xfrm>
          </p:grpSpPr>
          <p:sp>
            <p:nvSpPr>
              <p:cNvPr id="69" name="Regieanweisung // Listenebenen"/>
              <p:cNvSpPr txBox="1"/>
              <p:nvPr userDrawn="1"/>
            </p:nvSpPr>
            <p:spPr>
              <a:xfrm rot="10800000" flipH="1" flipV="1">
                <a:off x="-1368000" y="1895400"/>
                <a:ext cx="1260000" cy="72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9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der Textebene</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Absatz</a:t>
                </a:r>
                <a:r>
                  <a:rPr lang="de-DE" sz="900" b="0" baseline="0" dirty="0">
                    <a:solidFill>
                      <a:schemeClr val="tx1"/>
                    </a:solidFill>
                    <a:latin typeface="Arial" panose="020B0604020202020204" pitchFamily="34" charset="0"/>
                    <a:cs typeface="Arial" panose="020B0604020202020204" pitchFamily="34" charset="0"/>
                  </a:rPr>
                  <a:t>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Listenebene </a:t>
                </a:r>
                <a:br>
                  <a:rPr lang="de-DE" sz="900" b="1"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erhöhen/verringern</a:t>
                </a:r>
              </a:p>
            </p:txBody>
          </p:sp>
          <p:sp>
            <p:nvSpPr>
              <p:cNvPr id="70" name="Listenebenen verringern"/>
              <p:cNvSpPr txBox="1"/>
              <p:nvPr userDrawn="1"/>
            </p:nvSpPr>
            <p:spPr>
              <a:xfrm rot="10800000" flipH="1" flipV="1">
                <a:off x="-1322180" y="3047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verringern</a:t>
                </a:r>
              </a:p>
            </p:txBody>
          </p:sp>
          <p:sp>
            <p:nvSpPr>
              <p:cNvPr id="71" name="Listenebenen erhöhen"/>
              <p:cNvSpPr txBox="1"/>
              <p:nvPr userDrawn="1"/>
            </p:nvSpPr>
            <p:spPr>
              <a:xfrm rot="10800000" flipH="1" flipV="1">
                <a:off x="-1322181" y="2723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erhöhen</a:t>
                </a:r>
              </a:p>
            </p:txBody>
          </p:sp>
          <p:sp>
            <p:nvSpPr>
              <p:cNvPr id="72" name="Regieanweisung // Allgemein"/>
              <p:cNvSpPr txBox="1"/>
              <p:nvPr userDrawn="1"/>
            </p:nvSpPr>
            <p:spPr>
              <a:xfrm rot="10800000" flipH="1" flipV="1">
                <a:off x="-1908000" y="581400"/>
                <a:ext cx="1800000" cy="1080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Folie in Ursprungsform </a:t>
                </a:r>
              </a:p>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bringen über Menu:</a:t>
                </a:r>
              </a:p>
              <a:p>
                <a:pPr indent="0" algn="r">
                  <a:lnSpc>
                    <a:spcPct val="100000"/>
                  </a:lnSpc>
                  <a:spcBef>
                    <a:spcPts val="0"/>
                  </a:spcBef>
                  <a:spcAft>
                    <a:spcPts val="0"/>
                  </a:spcAft>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Zurücksetzen</a:t>
                </a:r>
              </a:p>
              <a:p>
                <a:pPr indent="0" algn="r">
                  <a:lnSpc>
                    <a:spcPct val="100000"/>
                  </a:lnSpc>
                  <a:spcBef>
                    <a:spcPts val="10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des Folienlayouts </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Layout</a:t>
                </a:r>
                <a:endParaRPr lang="de-DE" sz="900" b="0" baseline="0" dirty="0">
                  <a:solidFill>
                    <a:schemeClr val="tx1"/>
                  </a:solidFill>
                  <a:latin typeface="Arial" panose="020B0604020202020204" pitchFamily="34" charset="0"/>
                  <a:cs typeface="Arial" panose="020B0604020202020204" pitchFamily="34" charset="0"/>
                </a:endParaRPr>
              </a:p>
            </p:txBody>
          </p:sp>
          <p:pic>
            <p:nvPicPr>
              <p:cNvPr id="73" name="Bild Listenebenen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003" y="2741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Bild Listenebenen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3004" y="3065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5" name="Bildplatzhalter 13"/>
          <p:cNvSpPr>
            <a:spLocks noGrp="1"/>
          </p:cNvSpPr>
          <p:nvPr>
            <p:ph type="pic" sz="quarter" idx="11" hasCustomPrompt="1"/>
          </p:nvPr>
        </p:nvSpPr>
        <p:spPr>
          <a:xfrm>
            <a:off x="460374" y="3653280"/>
            <a:ext cx="2686745" cy="1698840"/>
          </a:xfrm>
          <a:noFill/>
        </p:spPr>
        <p:txBody>
          <a:bodyPr/>
          <a:lstStyle>
            <a:lvl1pPr algn="ctr">
              <a:defRPr/>
            </a:lvl1pPr>
          </a:lstStyle>
          <a:p>
            <a:br>
              <a:rPr lang="de-DE" dirty="0"/>
            </a:br>
            <a:r>
              <a:rPr lang="de-DE" dirty="0"/>
              <a:t>Bild einfügen</a:t>
            </a:r>
          </a:p>
        </p:txBody>
      </p:sp>
      <p:sp>
        <p:nvSpPr>
          <p:cNvPr id="40" name="Bildplatzhalter 13"/>
          <p:cNvSpPr>
            <a:spLocks noGrp="1"/>
          </p:cNvSpPr>
          <p:nvPr>
            <p:ph type="pic" sz="quarter" idx="13" hasCustomPrompt="1"/>
          </p:nvPr>
        </p:nvSpPr>
        <p:spPr>
          <a:xfrm>
            <a:off x="3222540" y="3653280"/>
            <a:ext cx="2700720" cy="1698840"/>
          </a:xfrm>
          <a:noFill/>
        </p:spPr>
        <p:txBody>
          <a:bodyPr/>
          <a:lstStyle>
            <a:lvl1pPr algn="ctr">
              <a:defRPr/>
            </a:lvl1pPr>
          </a:lstStyle>
          <a:p>
            <a:br>
              <a:rPr lang="de-DE" dirty="0"/>
            </a:br>
            <a:r>
              <a:rPr lang="de-DE" dirty="0"/>
              <a:t>Bild einfügen</a:t>
            </a:r>
          </a:p>
        </p:txBody>
      </p:sp>
      <p:sp>
        <p:nvSpPr>
          <p:cNvPr id="41" name="Bildplatzhalter 13"/>
          <p:cNvSpPr>
            <a:spLocks noGrp="1"/>
          </p:cNvSpPr>
          <p:nvPr>
            <p:ph type="pic" sz="quarter" idx="14" hasCustomPrompt="1"/>
          </p:nvPr>
        </p:nvSpPr>
        <p:spPr>
          <a:xfrm>
            <a:off x="5998680" y="3653280"/>
            <a:ext cx="2700720" cy="1698840"/>
          </a:xfrm>
        </p:spPr>
        <p:txBody>
          <a:bodyPr/>
          <a:lstStyle>
            <a:lvl1pPr algn="ctr">
              <a:defRPr/>
            </a:lvl1pPr>
          </a:lstStyle>
          <a:p>
            <a:br>
              <a:rPr lang="de-DE" dirty="0"/>
            </a:br>
            <a:r>
              <a:rPr lang="de-DE" dirty="0"/>
              <a:t>Bild einfügen</a:t>
            </a:r>
          </a:p>
        </p:txBody>
      </p:sp>
      <p:sp>
        <p:nvSpPr>
          <p:cNvPr id="42" name="Textplatzhalter 5"/>
          <p:cNvSpPr>
            <a:spLocks noGrp="1"/>
          </p:cNvSpPr>
          <p:nvPr>
            <p:ph type="body" sz="quarter" idx="15" hasCustomPrompt="1"/>
          </p:nvPr>
        </p:nvSpPr>
        <p:spPr>
          <a:xfrm rot="16200000">
            <a:off x="2229272" y="4432149"/>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43" name="Textplatzhalter 5"/>
          <p:cNvSpPr>
            <a:spLocks noGrp="1"/>
          </p:cNvSpPr>
          <p:nvPr>
            <p:ph type="body" sz="quarter" idx="16" hasCustomPrompt="1"/>
          </p:nvPr>
        </p:nvSpPr>
        <p:spPr>
          <a:xfrm rot="16200000">
            <a:off x="5001291" y="4432149"/>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44" name="Textplatzhalter 5"/>
          <p:cNvSpPr>
            <a:spLocks noGrp="1"/>
          </p:cNvSpPr>
          <p:nvPr>
            <p:ph type="body" sz="quarter" idx="17" hasCustomPrompt="1"/>
          </p:nvPr>
        </p:nvSpPr>
        <p:spPr>
          <a:xfrm rot="16200000">
            <a:off x="7778650" y="4432149"/>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824984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emen // 3 Bilder un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6" name="Bildplatzhalter 13"/>
          <p:cNvSpPr>
            <a:spLocks noGrp="1"/>
          </p:cNvSpPr>
          <p:nvPr>
            <p:ph type="pic" sz="quarter" idx="13" hasCustomPrompt="1"/>
          </p:nvPr>
        </p:nvSpPr>
        <p:spPr>
          <a:xfrm>
            <a:off x="449263" y="4652963"/>
            <a:ext cx="2700720" cy="1655762"/>
          </a:xfrm>
        </p:spPr>
        <p:txBody>
          <a:bodyPr/>
          <a:lstStyle>
            <a:lvl1pPr algn="ctr">
              <a:defRPr/>
            </a:lvl1pPr>
          </a:lstStyle>
          <a:p>
            <a:br>
              <a:rPr lang="de-DE" dirty="0"/>
            </a:br>
            <a:r>
              <a:rPr lang="de-DE" dirty="0"/>
              <a:t>Bild einfügen</a:t>
            </a:r>
          </a:p>
        </p:txBody>
      </p:sp>
      <p:sp>
        <p:nvSpPr>
          <p:cNvPr id="9" name="Textplatzhalter 10"/>
          <p:cNvSpPr>
            <a:spLocks noGrp="1"/>
          </p:cNvSpPr>
          <p:nvPr>
            <p:ph type="body" sz="quarter" idx="16" hasCustomPrompt="1"/>
          </p:nvPr>
        </p:nvSpPr>
        <p:spPr>
          <a:xfrm>
            <a:off x="449261" y="1125537"/>
            <a:ext cx="8255001" cy="2880000"/>
          </a:xfrm>
        </p:spPr>
        <p:txBody>
          <a:bodyPr/>
          <a:lstStyle>
            <a:lvl1pPr marL="316800" indent="-316800">
              <a:lnSpc>
                <a:spcPts val="2000"/>
              </a:lnSpc>
              <a:spcBef>
                <a:spcPts val="0"/>
              </a:spcBef>
              <a:spcAft>
                <a:spcPts val="1500"/>
              </a:spcAft>
              <a:buClr>
                <a:schemeClr val="bg2"/>
              </a:buClr>
              <a:buSzPct val="140000"/>
              <a:buFont typeface="Arial" panose="020B0604020202020204" pitchFamily="34" charset="0"/>
              <a:buChar char="»"/>
              <a:defRPr sz="1800" b="1" baseline="0"/>
            </a:lvl1pPr>
            <a:lvl2pPr marL="316800" indent="-316800">
              <a:lnSpc>
                <a:spcPts val="2000"/>
              </a:lnSpc>
              <a:spcBef>
                <a:spcPts val="0"/>
              </a:spcBef>
              <a:spcAft>
                <a:spcPts val="1500"/>
              </a:spcAft>
              <a:buClr>
                <a:schemeClr val="bg2"/>
              </a:buClr>
              <a:buSzPct val="140000"/>
              <a:buFont typeface="Arial" panose="020B0604020202020204" pitchFamily="34" charset="0"/>
              <a:buChar char="»"/>
              <a:defRPr sz="1800" b="1"/>
            </a:lvl2pPr>
            <a:lvl3pPr marL="316800" indent="-316800">
              <a:lnSpc>
                <a:spcPts val="2000"/>
              </a:lnSpc>
              <a:spcBef>
                <a:spcPts val="0"/>
              </a:spcBef>
              <a:spcAft>
                <a:spcPts val="1500"/>
              </a:spcAft>
              <a:buClr>
                <a:schemeClr val="bg2"/>
              </a:buClr>
              <a:buSzPct val="140000"/>
              <a:buFont typeface="Arial" panose="020B0604020202020204" pitchFamily="34" charset="0"/>
              <a:buChar char="»"/>
              <a:defRPr sz="1800" b="1"/>
            </a:lvl3pPr>
            <a:lvl4pPr marL="316800" indent="-316800">
              <a:lnSpc>
                <a:spcPts val="2000"/>
              </a:lnSpc>
              <a:spcBef>
                <a:spcPts val="0"/>
              </a:spcBef>
              <a:spcAft>
                <a:spcPts val="1500"/>
              </a:spcAft>
              <a:buClr>
                <a:schemeClr val="bg2"/>
              </a:buClr>
              <a:buSzPct val="140000"/>
              <a:buFont typeface="Arial" panose="020B0604020202020204" pitchFamily="34" charset="0"/>
              <a:buChar char="»"/>
              <a:defRPr sz="1800" b="1"/>
            </a:lvl4pPr>
            <a:lvl5pPr marL="316800" indent="-316800">
              <a:lnSpc>
                <a:spcPts val="2000"/>
              </a:lnSpc>
              <a:spcBef>
                <a:spcPts val="0"/>
              </a:spcBef>
              <a:spcAft>
                <a:spcPts val="1500"/>
              </a:spcAft>
              <a:buClr>
                <a:schemeClr val="bg2"/>
              </a:buClr>
              <a:buSzPct val="140000"/>
              <a:buFont typeface="Arial" panose="020B0604020202020204" pitchFamily="34" charset="0"/>
              <a:buChar char="»"/>
              <a:defRPr sz="1800" b="1"/>
            </a:lvl5pPr>
            <a:lvl6pPr marL="316800" indent="-316800">
              <a:lnSpc>
                <a:spcPts val="2000"/>
              </a:lnSpc>
              <a:spcBef>
                <a:spcPts val="0"/>
              </a:spcBef>
              <a:spcAft>
                <a:spcPts val="1500"/>
              </a:spcAft>
              <a:buClr>
                <a:schemeClr val="bg2"/>
              </a:buClr>
              <a:buSzPct val="140000"/>
              <a:buFont typeface="Arial" panose="020B0604020202020204" pitchFamily="34" charset="0"/>
              <a:buChar char="»"/>
              <a:defRPr sz="1800" b="1"/>
            </a:lvl6pPr>
            <a:lvl7pPr marL="316800" indent="-316800">
              <a:lnSpc>
                <a:spcPts val="2000"/>
              </a:lnSpc>
              <a:spcBef>
                <a:spcPts val="0"/>
              </a:spcBef>
              <a:spcAft>
                <a:spcPts val="1500"/>
              </a:spcAft>
              <a:buClr>
                <a:schemeClr val="bg2"/>
              </a:buClr>
              <a:buSzPct val="140000"/>
              <a:buFont typeface="Arial" panose="020B0604020202020204" pitchFamily="34" charset="0"/>
              <a:buChar char="»"/>
              <a:defRPr sz="1800" b="1"/>
            </a:lvl7pPr>
            <a:lvl8pPr marL="316800" indent="-316800">
              <a:lnSpc>
                <a:spcPts val="2000"/>
              </a:lnSpc>
              <a:spcBef>
                <a:spcPts val="0"/>
              </a:spcBef>
              <a:spcAft>
                <a:spcPts val="1500"/>
              </a:spcAft>
              <a:buClr>
                <a:schemeClr val="bg2"/>
              </a:buClr>
              <a:buSzPct val="140000"/>
              <a:buFont typeface="Arial" panose="020B0604020202020204" pitchFamily="34" charset="0"/>
              <a:buChar char="»"/>
              <a:defRPr sz="1800" b="1"/>
            </a:lvl8pPr>
            <a:lvl9pPr marL="316800" indent="-316800">
              <a:lnSpc>
                <a:spcPts val="2000"/>
              </a:lnSpc>
              <a:spcBef>
                <a:spcPts val="0"/>
              </a:spcBef>
              <a:spcAft>
                <a:spcPts val="1500"/>
              </a:spcAft>
              <a:buClr>
                <a:schemeClr val="bg2"/>
              </a:buClr>
              <a:buSzPct val="140000"/>
              <a:buFont typeface="Arial" panose="020B0604020202020204" pitchFamily="34" charset="0"/>
              <a:buChar char="»"/>
              <a:defRPr sz="1800" b="1"/>
            </a:lvl9pPr>
          </a:lstStyle>
          <a:p>
            <a:pPr lvl="0"/>
            <a:r>
              <a:rPr lang="de-DE" dirty="0"/>
              <a:t>Thema einfügen</a:t>
            </a:r>
          </a:p>
        </p:txBody>
      </p:sp>
      <p:sp>
        <p:nvSpPr>
          <p:cNvPr id="10" name="Bildplatzhalter 13"/>
          <p:cNvSpPr>
            <a:spLocks noGrp="1"/>
          </p:cNvSpPr>
          <p:nvPr>
            <p:ph type="pic" sz="quarter" idx="17" hasCustomPrompt="1"/>
          </p:nvPr>
        </p:nvSpPr>
        <p:spPr>
          <a:xfrm>
            <a:off x="3221628" y="4652962"/>
            <a:ext cx="2700720" cy="1655365"/>
          </a:xfrm>
        </p:spPr>
        <p:txBody>
          <a:bodyPr/>
          <a:lstStyle>
            <a:lvl1pPr algn="ctr">
              <a:defRPr/>
            </a:lvl1pPr>
          </a:lstStyle>
          <a:p>
            <a:br>
              <a:rPr lang="de-DE" dirty="0"/>
            </a:br>
            <a:r>
              <a:rPr lang="de-DE" dirty="0"/>
              <a:t>Bild einfügen</a:t>
            </a:r>
          </a:p>
        </p:txBody>
      </p:sp>
      <p:sp>
        <p:nvSpPr>
          <p:cNvPr id="11" name="Bildplatzhalter 13"/>
          <p:cNvSpPr>
            <a:spLocks noGrp="1"/>
          </p:cNvSpPr>
          <p:nvPr>
            <p:ph type="pic" sz="quarter" idx="18" hasCustomPrompt="1"/>
          </p:nvPr>
        </p:nvSpPr>
        <p:spPr>
          <a:xfrm>
            <a:off x="6011863" y="4652963"/>
            <a:ext cx="2682850" cy="1655762"/>
          </a:xfrm>
        </p:spPr>
        <p:txBody>
          <a:bodyPr/>
          <a:lstStyle>
            <a:lvl1pPr algn="ctr">
              <a:defRPr/>
            </a:lvl1pPr>
          </a:lstStyle>
          <a:p>
            <a:br>
              <a:rPr lang="de-DE" dirty="0"/>
            </a:br>
            <a:r>
              <a:rPr lang="de-DE" dirty="0"/>
              <a:t>Bild einfügen</a:t>
            </a:r>
          </a:p>
        </p:txBody>
      </p:sp>
      <p:sp>
        <p:nvSpPr>
          <p:cNvPr id="13" name="Foliennummernplatzhalter 12"/>
          <p:cNvSpPr>
            <a:spLocks noGrp="1"/>
          </p:cNvSpPr>
          <p:nvPr>
            <p:ph type="sldNum" sz="quarter" idx="21"/>
          </p:nvPr>
        </p:nvSpPr>
        <p:spPr/>
        <p:txBody>
          <a:bodyPr/>
          <a:lstStyle/>
          <a:p>
            <a:r>
              <a:rPr lang="de-DE" dirty="0"/>
              <a:t>Slide </a:t>
            </a:r>
            <a:fld id="{19E79F87-09D2-4442-B728-2BDA33A6784A}" type="slidenum">
              <a:rPr lang="de-DE" smtClean="0"/>
              <a:pPr/>
              <a:t>‹Nr.›</a:t>
            </a:fld>
            <a:endParaRPr lang="de-DE" dirty="0"/>
          </a:p>
        </p:txBody>
      </p:sp>
      <p:sp>
        <p:nvSpPr>
          <p:cNvPr id="15" name="Textplatzhalter 5"/>
          <p:cNvSpPr>
            <a:spLocks noGrp="1"/>
          </p:cNvSpPr>
          <p:nvPr>
            <p:ph type="body" sz="quarter" idx="14" hasCustomPrompt="1"/>
          </p:nvPr>
        </p:nvSpPr>
        <p:spPr>
          <a:xfrm rot="16200000">
            <a:off x="2229272"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6" name="Textplatzhalter 5"/>
          <p:cNvSpPr>
            <a:spLocks noGrp="1"/>
          </p:cNvSpPr>
          <p:nvPr>
            <p:ph type="body" sz="quarter" idx="15" hasCustomPrompt="1"/>
          </p:nvPr>
        </p:nvSpPr>
        <p:spPr>
          <a:xfrm rot="16200000">
            <a:off x="5006053"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7" name="Textplatzhalter 5"/>
          <p:cNvSpPr>
            <a:spLocks noGrp="1"/>
          </p:cNvSpPr>
          <p:nvPr>
            <p:ph type="body" sz="quarter" idx="22" hasCustomPrompt="1"/>
          </p:nvPr>
        </p:nvSpPr>
        <p:spPr>
          <a:xfrm rot="16200000">
            <a:off x="7778650"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2976474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emen // 2 Bilder un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6" name="Bildplatzhalter 13"/>
          <p:cNvSpPr>
            <a:spLocks noGrp="1"/>
          </p:cNvSpPr>
          <p:nvPr>
            <p:ph type="pic" sz="quarter" idx="13" hasCustomPrompt="1"/>
          </p:nvPr>
        </p:nvSpPr>
        <p:spPr>
          <a:xfrm>
            <a:off x="449263" y="4652963"/>
            <a:ext cx="2700720" cy="1655762"/>
          </a:xfrm>
        </p:spPr>
        <p:txBody>
          <a:bodyPr/>
          <a:lstStyle>
            <a:lvl1pPr algn="ctr">
              <a:defRPr/>
            </a:lvl1pPr>
          </a:lstStyle>
          <a:p>
            <a:br>
              <a:rPr lang="de-DE" dirty="0"/>
            </a:br>
            <a:r>
              <a:rPr lang="de-DE" dirty="0"/>
              <a:t>Bild einfügen</a:t>
            </a:r>
          </a:p>
        </p:txBody>
      </p:sp>
      <p:sp>
        <p:nvSpPr>
          <p:cNvPr id="8" name="Bildplatzhalter 13"/>
          <p:cNvSpPr>
            <a:spLocks noGrp="1"/>
          </p:cNvSpPr>
          <p:nvPr>
            <p:ph type="pic" sz="quarter" idx="15" hasCustomPrompt="1"/>
          </p:nvPr>
        </p:nvSpPr>
        <p:spPr>
          <a:xfrm>
            <a:off x="3232263" y="4652963"/>
            <a:ext cx="5472000" cy="1655762"/>
          </a:xfrm>
        </p:spPr>
        <p:txBody>
          <a:bodyPr/>
          <a:lstStyle>
            <a:lvl1pPr algn="ctr">
              <a:defRPr/>
            </a:lvl1pPr>
          </a:lstStyle>
          <a:p>
            <a:br>
              <a:rPr lang="de-DE" dirty="0"/>
            </a:br>
            <a:r>
              <a:rPr lang="de-DE" dirty="0"/>
              <a:t>Bild einfügen</a:t>
            </a:r>
          </a:p>
        </p:txBody>
      </p:sp>
      <p:sp>
        <p:nvSpPr>
          <p:cNvPr id="9" name="Textplatzhalter 10"/>
          <p:cNvSpPr>
            <a:spLocks noGrp="1"/>
          </p:cNvSpPr>
          <p:nvPr>
            <p:ph type="body" sz="quarter" idx="16" hasCustomPrompt="1"/>
          </p:nvPr>
        </p:nvSpPr>
        <p:spPr>
          <a:xfrm>
            <a:off x="449261" y="1125537"/>
            <a:ext cx="8255001" cy="2880000"/>
          </a:xfrm>
        </p:spPr>
        <p:txBody>
          <a:bodyPr/>
          <a:lstStyle>
            <a:lvl1pPr marL="316800" indent="-316800">
              <a:lnSpc>
                <a:spcPts val="2000"/>
              </a:lnSpc>
              <a:spcBef>
                <a:spcPts val="0"/>
              </a:spcBef>
              <a:spcAft>
                <a:spcPts val="1500"/>
              </a:spcAft>
              <a:buClr>
                <a:schemeClr val="bg2"/>
              </a:buClr>
              <a:buSzPct val="140000"/>
              <a:buFont typeface="Arial" panose="020B0604020202020204" pitchFamily="34" charset="0"/>
              <a:buChar char="»"/>
              <a:defRPr sz="1800" b="1" baseline="0"/>
            </a:lvl1pPr>
            <a:lvl2pPr marL="316800" indent="-316800">
              <a:lnSpc>
                <a:spcPts val="2000"/>
              </a:lnSpc>
              <a:spcBef>
                <a:spcPts val="0"/>
              </a:spcBef>
              <a:spcAft>
                <a:spcPts val="1500"/>
              </a:spcAft>
              <a:buClr>
                <a:schemeClr val="bg2"/>
              </a:buClr>
              <a:buSzPct val="140000"/>
              <a:buFont typeface="Arial" panose="020B0604020202020204" pitchFamily="34" charset="0"/>
              <a:buChar char="»"/>
              <a:defRPr sz="1800" b="1"/>
            </a:lvl2pPr>
            <a:lvl3pPr marL="316800" indent="-316800">
              <a:lnSpc>
                <a:spcPts val="2000"/>
              </a:lnSpc>
              <a:spcBef>
                <a:spcPts val="0"/>
              </a:spcBef>
              <a:spcAft>
                <a:spcPts val="1500"/>
              </a:spcAft>
              <a:buClr>
                <a:schemeClr val="bg2"/>
              </a:buClr>
              <a:buSzPct val="140000"/>
              <a:buFont typeface="Arial" panose="020B0604020202020204" pitchFamily="34" charset="0"/>
              <a:buChar char="»"/>
              <a:defRPr sz="1800" b="1"/>
            </a:lvl3pPr>
            <a:lvl4pPr marL="316800" indent="-316800">
              <a:lnSpc>
                <a:spcPts val="2000"/>
              </a:lnSpc>
              <a:spcBef>
                <a:spcPts val="0"/>
              </a:spcBef>
              <a:spcAft>
                <a:spcPts val="1500"/>
              </a:spcAft>
              <a:buClr>
                <a:schemeClr val="bg2"/>
              </a:buClr>
              <a:buSzPct val="140000"/>
              <a:buFont typeface="Arial" panose="020B0604020202020204" pitchFamily="34" charset="0"/>
              <a:buChar char="»"/>
              <a:defRPr sz="1800" b="1"/>
            </a:lvl4pPr>
            <a:lvl5pPr marL="316800" indent="-316800">
              <a:lnSpc>
                <a:spcPts val="2000"/>
              </a:lnSpc>
              <a:spcBef>
                <a:spcPts val="0"/>
              </a:spcBef>
              <a:spcAft>
                <a:spcPts val="1500"/>
              </a:spcAft>
              <a:buClr>
                <a:schemeClr val="bg2"/>
              </a:buClr>
              <a:buSzPct val="140000"/>
              <a:buFont typeface="Arial" panose="020B0604020202020204" pitchFamily="34" charset="0"/>
              <a:buChar char="»"/>
              <a:defRPr sz="1800" b="1"/>
            </a:lvl5pPr>
            <a:lvl6pPr marL="316800" indent="-316800">
              <a:lnSpc>
                <a:spcPts val="2000"/>
              </a:lnSpc>
              <a:spcBef>
                <a:spcPts val="0"/>
              </a:spcBef>
              <a:spcAft>
                <a:spcPts val="1500"/>
              </a:spcAft>
              <a:buClr>
                <a:schemeClr val="bg2"/>
              </a:buClr>
              <a:buSzPct val="140000"/>
              <a:buFont typeface="Arial" panose="020B0604020202020204" pitchFamily="34" charset="0"/>
              <a:buChar char="»"/>
              <a:defRPr sz="1800" b="1"/>
            </a:lvl6pPr>
            <a:lvl7pPr marL="316800" indent="-316800">
              <a:lnSpc>
                <a:spcPts val="2000"/>
              </a:lnSpc>
              <a:spcBef>
                <a:spcPts val="0"/>
              </a:spcBef>
              <a:spcAft>
                <a:spcPts val="1500"/>
              </a:spcAft>
              <a:buClr>
                <a:schemeClr val="bg2"/>
              </a:buClr>
              <a:buSzPct val="140000"/>
              <a:buFont typeface="Arial" panose="020B0604020202020204" pitchFamily="34" charset="0"/>
              <a:buChar char="»"/>
              <a:defRPr sz="1800" b="1"/>
            </a:lvl7pPr>
            <a:lvl8pPr marL="316800" indent="-316800">
              <a:lnSpc>
                <a:spcPts val="2000"/>
              </a:lnSpc>
              <a:spcBef>
                <a:spcPts val="0"/>
              </a:spcBef>
              <a:spcAft>
                <a:spcPts val="1500"/>
              </a:spcAft>
              <a:buClr>
                <a:schemeClr val="bg2"/>
              </a:buClr>
              <a:buSzPct val="140000"/>
              <a:buFont typeface="Arial" panose="020B0604020202020204" pitchFamily="34" charset="0"/>
              <a:buChar char="»"/>
              <a:defRPr sz="1800" b="1"/>
            </a:lvl8pPr>
            <a:lvl9pPr marL="316800" indent="-316800">
              <a:lnSpc>
                <a:spcPts val="2000"/>
              </a:lnSpc>
              <a:spcBef>
                <a:spcPts val="0"/>
              </a:spcBef>
              <a:spcAft>
                <a:spcPts val="1500"/>
              </a:spcAft>
              <a:buClr>
                <a:schemeClr val="bg2"/>
              </a:buClr>
              <a:buSzPct val="140000"/>
              <a:buFont typeface="Arial" panose="020B0604020202020204" pitchFamily="34" charset="0"/>
              <a:buChar char="»"/>
              <a:defRPr sz="1800" b="1"/>
            </a:lvl9pPr>
          </a:lstStyle>
          <a:p>
            <a:pPr lvl="0"/>
            <a:r>
              <a:rPr lang="de-DE" dirty="0"/>
              <a:t>Thema einfügen</a:t>
            </a:r>
          </a:p>
        </p:txBody>
      </p:sp>
      <p:sp>
        <p:nvSpPr>
          <p:cNvPr id="12" name="Foliennummernplatzhalter 11"/>
          <p:cNvSpPr>
            <a:spLocks noGrp="1"/>
          </p:cNvSpPr>
          <p:nvPr>
            <p:ph type="sldNum" sz="quarter" idx="19"/>
          </p:nvPr>
        </p:nvSpPr>
        <p:spPr/>
        <p:txBody>
          <a:bodyPr/>
          <a:lstStyle/>
          <a:p>
            <a:r>
              <a:rPr lang="de-DE" dirty="0"/>
              <a:t>Slide </a:t>
            </a:r>
            <a:fld id="{19E79F87-09D2-4442-B728-2BDA33A6784A}" type="slidenum">
              <a:rPr lang="de-DE" smtClean="0"/>
              <a:pPr/>
              <a:t>‹Nr.›</a:t>
            </a:fld>
            <a:endParaRPr lang="de-DE" dirty="0"/>
          </a:p>
        </p:txBody>
      </p:sp>
      <p:sp>
        <p:nvSpPr>
          <p:cNvPr id="13" name="Textplatzhalter 5"/>
          <p:cNvSpPr>
            <a:spLocks noGrp="1"/>
          </p:cNvSpPr>
          <p:nvPr>
            <p:ph type="body" sz="quarter" idx="14" hasCustomPrompt="1"/>
          </p:nvPr>
        </p:nvSpPr>
        <p:spPr>
          <a:xfrm rot="16200000">
            <a:off x="2229272"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5" name="Textplatzhalter 5"/>
          <p:cNvSpPr>
            <a:spLocks noGrp="1"/>
          </p:cNvSpPr>
          <p:nvPr>
            <p:ph type="body" sz="quarter" idx="21" hasCustomPrompt="1"/>
          </p:nvPr>
        </p:nvSpPr>
        <p:spPr>
          <a:xfrm rot="16200000">
            <a:off x="7778650"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4181019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emen // 1 Bild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8" name="Bildplatzhalter 13"/>
          <p:cNvSpPr>
            <a:spLocks noGrp="1"/>
          </p:cNvSpPr>
          <p:nvPr>
            <p:ph type="pic" sz="quarter" idx="13" hasCustomPrompt="1"/>
          </p:nvPr>
        </p:nvSpPr>
        <p:spPr>
          <a:xfrm>
            <a:off x="6011862" y="1124743"/>
            <a:ext cx="2687537" cy="5183981"/>
          </a:xfrm>
        </p:spPr>
        <p:txBody>
          <a:bodyPr/>
          <a:lstStyle>
            <a:lvl1pPr algn="ctr">
              <a:defRPr/>
            </a:lvl1pPr>
          </a:lstStyle>
          <a:p>
            <a:br>
              <a:rPr lang="de-DE" dirty="0"/>
            </a:br>
            <a:br>
              <a:rPr lang="de-DE" dirty="0"/>
            </a:br>
            <a:br>
              <a:rPr lang="de-DE" dirty="0"/>
            </a:br>
            <a:br>
              <a:rPr lang="de-DE" dirty="0"/>
            </a:br>
            <a:br>
              <a:rPr lang="de-DE" dirty="0"/>
            </a:br>
            <a:br>
              <a:rPr lang="de-DE" dirty="0"/>
            </a:br>
            <a:br>
              <a:rPr lang="de-DE" dirty="0"/>
            </a:br>
            <a:br>
              <a:rPr lang="de-DE" dirty="0"/>
            </a:br>
            <a:r>
              <a:rPr lang="de-DE" dirty="0"/>
              <a:t>Bild einfügen</a:t>
            </a:r>
          </a:p>
        </p:txBody>
      </p:sp>
      <p:sp>
        <p:nvSpPr>
          <p:cNvPr id="9" name="Textplatzhalter 10"/>
          <p:cNvSpPr>
            <a:spLocks noGrp="1"/>
          </p:cNvSpPr>
          <p:nvPr>
            <p:ph type="body" sz="quarter" idx="15" hasCustomPrompt="1"/>
          </p:nvPr>
        </p:nvSpPr>
        <p:spPr>
          <a:xfrm>
            <a:off x="449262" y="1125537"/>
            <a:ext cx="5220000" cy="5183187"/>
          </a:xfrm>
        </p:spPr>
        <p:txBody>
          <a:bodyPr/>
          <a:lstStyle>
            <a:lvl1pPr marL="316800" indent="-316800">
              <a:lnSpc>
                <a:spcPts val="2000"/>
              </a:lnSpc>
              <a:spcBef>
                <a:spcPts val="0"/>
              </a:spcBef>
              <a:spcAft>
                <a:spcPts val="1500"/>
              </a:spcAft>
              <a:buClr>
                <a:schemeClr val="bg2"/>
              </a:buClr>
              <a:buSzPct val="140000"/>
              <a:buFont typeface="Arial" panose="020B0604020202020204" pitchFamily="34" charset="0"/>
              <a:buChar char="»"/>
              <a:defRPr sz="1800" b="1" baseline="0"/>
            </a:lvl1pPr>
            <a:lvl2pPr marL="316800" indent="-316800">
              <a:lnSpc>
                <a:spcPts val="2000"/>
              </a:lnSpc>
              <a:spcBef>
                <a:spcPts val="0"/>
              </a:spcBef>
              <a:spcAft>
                <a:spcPts val="1500"/>
              </a:spcAft>
              <a:buClr>
                <a:schemeClr val="bg2"/>
              </a:buClr>
              <a:buSzPct val="140000"/>
              <a:buFont typeface="Arial" panose="020B0604020202020204" pitchFamily="34" charset="0"/>
              <a:buChar char="»"/>
              <a:defRPr sz="1800" b="1"/>
            </a:lvl2pPr>
            <a:lvl3pPr marL="316800" indent="-316800">
              <a:lnSpc>
                <a:spcPts val="2000"/>
              </a:lnSpc>
              <a:spcBef>
                <a:spcPts val="0"/>
              </a:spcBef>
              <a:spcAft>
                <a:spcPts val="1500"/>
              </a:spcAft>
              <a:buClr>
                <a:schemeClr val="bg2"/>
              </a:buClr>
              <a:buSzPct val="140000"/>
              <a:buFont typeface="Arial" panose="020B0604020202020204" pitchFamily="34" charset="0"/>
              <a:buChar char="»"/>
              <a:defRPr sz="1800" b="1"/>
            </a:lvl3pPr>
            <a:lvl4pPr marL="316800" indent="-316800">
              <a:lnSpc>
                <a:spcPts val="2000"/>
              </a:lnSpc>
              <a:spcBef>
                <a:spcPts val="0"/>
              </a:spcBef>
              <a:spcAft>
                <a:spcPts val="1500"/>
              </a:spcAft>
              <a:buClr>
                <a:schemeClr val="bg2"/>
              </a:buClr>
              <a:buSzPct val="140000"/>
              <a:buFont typeface="Arial" panose="020B0604020202020204" pitchFamily="34" charset="0"/>
              <a:buChar char="»"/>
              <a:defRPr sz="1800" b="1"/>
            </a:lvl4pPr>
            <a:lvl5pPr marL="316800" indent="-316800">
              <a:lnSpc>
                <a:spcPts val="2000"/>
              </a:lnSpc>
              <a:spcBef>
                <a:spcPts val="0"/>
              </a:spcBef>
              <a:spcAft>
                <a:spcPts val="1500"/>
              </a:spcAft>
              <a:buClr>
                <a:schemeClr val="bg2"/>
              </a:buClr>
              <a:buSzPct val="140000"/>
              <a:buFont typeface="Arial" panose="020B0604020202020204" pitchFamily="34" charset="0"/>
              <a:buChar char="»"/>
              <a:defRPr sz="1800" b="1"/>
            </a:lvl5pPr>
            <a:lvl6pPr marL="316800" indent="-316800">
              <a:lnSpc>
                <a:spcPts val="2000"/>
              </a:lnSpc>
              <a:spcBef>
                <a:spcPts val="0"/>
              </a:spcBef>
              <a:spcAft>
                <a:spcPts val="1500"/>
              </a:spcAft>
              <a:buClr>
                <a:schemeClr val="bg2"/>
              </a:buClr>
              <a:buSzPct val="140000"/>
              <a:buFont typeface="Arial" panose="020B0604020202020204" pitchFamily="34" charset="0"/>
              <a:buChar char="»"/>
              <a:defRPr sz="1800" b="1"/>
            </a:lvl6pPr>
            <a:lvl7pPr marL="316800" indent="-316800">
              <a:lnSpc>
                <a:spcPts val="2000"/>
              </a:lnSpc>
              <a:spcBef>
                <a:spcPts val="0"/>
              </a:spcBef>
              <a:spcAft>
                <a:spcPts val="1500"/>
              </a:spcAft>
              <a:buClr>
                <a:schemeClr val="bg2"/>
              </a:buClr>
              <a:buSzPct val="140000"/>
              <a:buFont typeface="Arial" panose="020B0604020202020204" pitchFamily="34" charset="0"/>
              <a:buChar char="»"/>
              <a:defRPr sz="1800" b="1"/>
            </a:lvl7pPr>
            <a:lvl8pPr marL="316800" indent="-316800">
              <a:lnSpc>
                <a:spcPts val="2000"/>
              </a:lnSpc>
              <a:spcBef>
                <a:spcPts val="0"/>
              </a:spcBef>
              <a:spcAft>
                <a:spcPts val="1500"/>
              </a:spcAft>
              <a:buClr>
                <a:schemeClr val="bg2"/>
              </a:buClr>
              <a:buSzPct val="140000"/>
              <a:buFont typeface="Arial" panose="020B0604020202020204" pitchFamily="34" charset="0"/>
              <a:buChar char="»"/>
              <a:defRPr sz="1800" b="1"/>
            </a:lvl8pPr>
            <a:lvl9pPr marL="316800" indent="-316800">
              <a:lnSpc>
                <a:spcPts val="2000"/>
              </a:lnSpc>
              <a:spcBef>
                <a:spcPts val="0"/>
              </a:spcBef>
              <a:spcAft>
                <a:spcPts val="1500"/>
              </a:spcAft>
              <a:buClr>
                <a:schemeClr val="bg2"/>
              </a:buClr>
              <a:buSzPct val="140000"/>
              <a:buFont typeface="Arial" panose="020B0604020202020204" pitchFamily="34" charset="0"/>
              <a:buChar char="»"/>
              <a:defRPr sz="1800" b="1"/>
            </a:lvl9pPr>
          </a:lstStyle>
          <a:p>
            <a:pPr lvl="0"/>
            <a:r>
              <a:rPr lang="de-DE" dirty="0"/>
              <a:t>Thema einfügen</a:t>
            </a:r>
          </a:p>
        </p:txBody>
      </p:sp>
      <p:sp>
        <p:nvSpPr>
          <p:cNvPr id="10" name="Foliennummernplatzhalter 9"/>
          <p:cNvSpPr>
            <a:spLocks noGrp="1"/>
          </p:cNvSpPr>
          <p:nvPr>
            <p:ph type="sldNum" sz="quarter" idx="18"/>
          </p:nvPr>
        </p:nvSpPr>
        <p:spPr/>
        <p:txBody>
          <a:bodyPr/>
          <a:lstStyle/>
          <a:p>
            <a:r>
              <a:rPr lang="de-DE" dirty="0"/>
              <a:t>Slide </a:t>
            </a:r>
            <a:fld id="{19E79F87-09D2-4442-B728-2BDA33A6784A}" type="slidenum">
              <a:rPr lang="de-DE" smtClean="0"/>
              <a:pPr/>
              <a:t>‹Nr.›</a:t>
            </a:fld>
            <a:endParaRPr lang="de-DE" dirty="0"/>
          </a:p>
        </p:txBody>
      </p:sp>
      <p:sp>
        <p:nvSpPr>
          <p:cNvPr id="11" name="Textplatzhalter 5"/>
          <p:cNvSpPr>
            <a:spLocks noGrp="1"/>
          </p:cNvSpPr>
          <p:nvPr>
            <p:ph type="body" sz="quarter" idx="16" hasCustomPrompt="1"/>
          </p:nvPr>
        </p:nvSpPr>
        <p:spPr>
          <a:xfrm rot="16200000">
            <a:off x="7778650"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118741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(auch zweizeilig möglich)</a:t>
            </a:r>
          </a:p>
        </p:txBody>
      </p:sp>
      <p:sp>
        <p:nvSpPr>
          <p:cNvPr id="7" name="Bildplatzhalter 13"/>
          <p:cNvSpPr>
            <a:spLocks noGrp="1"/>
          </p:cNvSpPr>
          <p:nvPr>
            <p:ph type="pic" sz="quarter" idx="13" hasCustomPrompt="1"/>
          </p:nvPr>
        </p:nvSpPr>
        <p:spPr>
          <a:xfrm>
            <a:off x="449262" y="4652963"/>
            <a:ext cx="5472000" cy="1655762"/>
          </a:xfrm>
        </p:spPr>
        <p:txBody>
          <a:bodyPr/>
          <a:lstStyle>
            <a:lvl1pPr algn="ctr">
              <a:defRPr/>
            </a:lvl1pPr>
          </a:lstStyle>
          <a:p>
            <a:br>
              <a:rPr lang="de-DE" dirty="0"/>
            </a:br>
            <a:r>
              <a:rPr lang="de-DE" dirty="0"/>
              <a:t>Bild einfügen</a:t>
            </a:r>
          </a:p>
        </p:txBody>
      </p:sp>
      <p:sp>
        <p:nvSpPr>
          <p:cNvPr id="9" name="Bildplatzhalter 13"/>
          <p:cNvSpPr>
            <a:spLocks noGrp="1"/>
          </p:cNvSpPr>
          <p:nvPr>
            <p:ph type="pic" sz="quarter" idx="15" hasCustomPrompt="1"/>
          </p:nvPr>
        </p:nvSpPr>
        <p:spPr>
          <a:xfrm>
            <a:off x="6001543" y="4652963"/>
            <a:ext cx="2700720" cy="1655402"/>
          </a:xfrm>
        </p:spPr>
        <p:txBody>
          <a:bodyPr/>
          <a:lstStyle>
            <a:lvl1pPr algn="ctr">
              <a:defRPr/>
            </a:lvl1pPr>
          </a:lstStyle>
          <a:p>
            <a:br>
              <a:rPr lang="de-DE" dirty="0"/>
            </a:br>
            <a:r>
              <a:rPr lang="de-DE" dirty="0"/>
              <a:t>Bild einfügen</a:t>
            </a:r>
          </a:p>
        </p:txBody>
      </p:sp>
      <p:sp>
        <p:nvSpPr>
          <p:cNvPr id="8" name="Textplatzhalter 7"/>
          <p:cNvSpPr>
            <a:spLocks noGrp="1"/>
          </p:cNvSpPr>
          <p:nvPr>
            <p:ph type="body" sz="quarter" idx="16" hasCustomPrompt="1"/>
          </p:nvPr>
        </p:nvSpPr>
        <p:spPr>
          <a:xfrm>
            <a:off x="449263" y="1120229"/>
            <a:ext cx="8255000" cy="2880000"/>
          </a:xfrm>
        </p:spPr>
        <p:txBody>
          <a:bodyPr/>
          <a:lstStyle>
            <a:lvl1pPr marL="381600" indent="-381600">
              <a:spcBef>
                <a:spcPts val="0"/>
              </a:spcBef>
              <a:spcAft>
                <a:spcPts val="1500"/>
              </a:spcAft>
              <a:buClr>
                <a:schemeClr val="bg2"/>
              </a:buClr>
              <a:buSzPct val="110000"/>
              <a:buFont typeface="+mj-lt"/>
              <a:buAutoNum type="arabicPeriod"/>
              <a:defRPr b="1"/>
            </a:lvl1pPr>
            <a:lvl2pPr marL="381600" indent="-381600">
              <a:spcBef>
                <a:spcPts val="0"/>
              </a:spcBef>
              <a:spcAft>
                <a:spcPts val="1500"/>
              </a:spcAft>
              <a:buClr>
                <a:schemeClr val="bg2"/>
              </a:buClr>
              <a:buSzPct val="110000"/>
              <a:buFont typeface="+mj-lt"/>
              <a:buAutoNum type="arabicPeriod"/>
              <a:defRPr b="1"/>
            </a:lvl2pPr>
            <a:lvl3pPr marL="381600" indent="-381600">
              <a:spcBef>
                <a:spcPts val="0"/>
              </a:spcBef>
              <a:spcAft>
                <a:spcPts val="1500"/>
              </a:spcAft>
              <a:buClr>
                <a:schemeClr val="bg2"/>
              </a:buClr>
              <a:buSzPct val="110000"/>
              <a:buFont typeface="+mj-lt"/>
              <a:buAutoNum type="arabicPeriod"/>
              <a:defRPr b="1"/>
            </a:lvl3pPr>
            <a:lvl4pPr marL="381600" indent="-381600">
              <a:spcBef>
                <a:spcPts val="0"/>
              </a:spcBef>
              <a:spcAft>
                <a:spcPts val="1500"/>
              </a:spcAft>
              <a:buClr>
                <a:schemeClr val="bg2"/>
              </a:buClr>
              <a:buSzPct val="110000"/>
              <a:buFont typeface="+mj-lt"/>
              <a:buAutoNum type="arabicPeriod"/>
              <a:defRPr b="1"/>
            </a:lvl4pPr>
            <a:lvl5pPr marL="381600" indent="-381600">
              <a:spcBef>
                <a:spcPts val="0"/>
              </a:spcBef>
              <a:spcAft>
                <a:spcPts val="1500"/>
              </a:spcAft>
              <a:buClr>
                <a:schemeClr val="bg2"/>
              </a:buClr>
              <a:buSzPct val="110000"/>
              <a:buFont typeface="+mj-lt"/>
              <a:buAutoNum type="arabicPeriod"/>
              <a:defRPr b="1"/>
            </a:lvl5pPr>
            <a:lvl6pPr marL="381600" indent="-381600">
              <a:spcBef>
                <a:spcPts val="0"/>
              </a:spcBef>
              <a:spcAft>
                <a:spcPts val="1500"/>
              </a:spcAft>
              <a:buClr>
                <a:schemeClr val="bg2"/>
              </a:buClr>
              <a:buSzPct val="110000"/>
              <a:buFont typeface="+mj-lt"/>
              <a:buAutoNum type="arabicPeriod"/>
              <a:defRPr b="1"/>
            </a:lvl6pPr>
            <a:lvl7pPr marL="381600" indent="-381600">
              <a:spcBef>
                <a:spcPts val="0"/>
              </a:spcBef>
              <a:spcAft>
                <a:spcPts val="1500"/>
              </a:spcAft>
              <a:buClr>
                <a:schemeClr val="bg2"/>
              </a:buClr>
              <a:buSzPct val="110000"/>
              <a:buFont typeface="+mj-lt"/>
              <a:buAutoNum type="arabicPeriod"/>
              <a:defRPr b="1"/>
            </a:lvl7pPr>
            <a:lvl8pPr marL="381600" indent="-381600">
              <a:spcBef>
                <a:spcPts val="0"/>
              </a:spcBef>
              <a:spcAft>
                <a:spcPts val="1500"/>
              </a:spcAft>
              <a:buClr>
                <a:schemeClr val="bg2"/>
              </a:buClr>
              <a:buSzPct val="110000"/>
              <a:buFont typeface="+mj-lt"/>
              <a:buAutoNum type="arabicPeriod"/>
              <a:defRPr b="1"/>
            </a:lvl8pPr>
            <a:lvl9pPr marL="381600" indent="-381600">
              <a:spcBef>
                <a:spcPts val="0"/>
              </a:spcBef>
              <a:spcAft>
                <a:spcPts val="1500"/>
              </a:spcAft>
              <a:buClr>
                <a:schemeClr val="bg2"/>
              </a:buClr>
              <a:buSzPct val="110000"/>
              <a:buFont typeface="+mj-lt"/>
              <a:buAutoNum type="arabicPeriod"/>
              <a:defRPr b="1"/>
            </a:lvl9pPr>
          </a:lstStyle>
          <a:p>
            <a:pPr lvl="0"/>
            <a:r>
              <a:rPr lang="de-DE" dirty="0" err="1"/>
              <a:t>Agendapunkt</a:t>
            </a:r>
            <a:r>
              <a:rPr lang="de-DE" dirty="0"/>
              <a:t> hinzufügen</a:t>
            </a:r>
          </a:p>
        </p:txBody>
      </p:sp>
      <p:sp>
        <p:nvSpPr>
          <p:cNvPr id="11" name="Foliennummernplatzhalter 10"/>
          <p:cNvSpPr>
            <a:spLocks noGrp="1"/>
          </p:cNvSpPr>
          <p:nvPr>
            <p:ph type="sldNum" sz="quarter" idx="19"/>
          </p:nvPr>
        </p:nvSpPr>
        <p:spPr/>
        <p:txBody>
          <a:bodyPr/>
          <a:lstStyle/>
          <a:p>
            <a:r>
              <a:rPr lang="de-DE" dirty="0"/>
              <a:t>Slide </a:t>
            </a:r>
            <a:fld id="{19E79F87-09D2-4442-B728-2BDA33A6784A}" type="slidenum">
              <a:rPr lang="de-DE" smtClean="0"/>
              <a:pPr/>
              <a:t>‹Nr.›</a:t>
            </a:fld>
            <a:endParaRPr lang="de-DE" dirty="0"/>
          </a:p>
        </p:txBody>
      </p:sp>
      <p:sp>
        <p:nvSpPr>
          <p:cNvPr id="12" name="Textplatzhalter 5"/>
          <p:cNvSpPr>
            <a:spLocks noGrp="1"/>
          </p:cNvSpPr>
          <p:nvPr>
            <p:ph type="body" sz="quarter" idx="20" hasCustomPrompt="1"/>
          </p:nvPr>
        </p:nvSpPr>
        <p:spPr>
          <a:xfrm rot="16200000">
            <a:off x="5006053"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3" name="Textplatzhalter 5"/>
          <p:cNvSpPr>
            <a:spLocks noGrp="1"/>
          </p:cNvSpPr>
          <p:nvPr>
            <p:ph type="body" sz="quarter" idx="21" hasCustomPrompt="1"/>
          </p:nvPr>
        </p:nvSpPr>
        <p:spPr>
          <a:xfrm rot="16200000">
            <a:off x="7778650"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323384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Bild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8" name="Bildplatzhalter 13"/>
          <p:cNvSpPr>
            <a:spLocks noGrp="1"/>
          </p:cNvSpPr>
          <p:nvPr>
            <p:ph type="pic" sz="quarter" idx="13" hasCustomPrompt="1"/>
          </p:nvPr>
        </p:nvSpPr>
        <p:spPr>
          <a:xfrm>
            <a:off x="5998680" y="1124743"/>
            <a:ext cx="2700720" cy="5183981"/>
          </a:xfrm>
        </p:spPr>
        <p:txBody>
          <a:bodyPr/>
          <a:lstStyle>
            <a:lvl1pPr algn="ctr">
              <a:defRPr/>
            </a:lvl1pPr>
          </a:lstStyle>
          <a:p>
            <a:br>
              <a:rPr lang="de-DE" dirty="0"/>
            </a:br>
            <a:br>
              <a:rPr lang="de-DE" dirty="0"/>
            </a:br>
            <a:br>
              <a:rPr lang="de-DE" dirty="0"/>
            </a:br>
            <a:br>
              <a:rPr lang="de-DE" dirty="0"/>
            </a:br>
            <a:br>
              <a:rPr lang="de-DE" dirty="0"/>
            </a:br>
            <a:br>
              <a:rPr lang="de-DE" dirty="0"/>
            </a:br>
            <a:br>
              <a:rPr lang="de-DE" dirty="0"/>
            </a:br>
            <a:br>
              <a:rPr lang="de-DE" dirty="0"/>
            </a:br>
            <a:r>
              <a:rPr lang="de-DE" dirty="0"/>
              <a:t>Bild einfügen</a:t>
            </a:r>
          </a:p>
        </p:txBody>
      </p:sp>
      <p:sp>
        <p:nvSpPr>
          <p:cNvPr id="10" name="Textplatzhalter 10"/>
          <p:cNvSpPr>
            <a:spLocks noGrp="1"/>
          </p:cNvSpPr>
          <p:nvPr>
            <p:ph type="body" sz="quarter" idx="14" hasCustomPrompt="1"/>
          </p:nvPr>
        </p:nvSpPr>
        <p:spPr>
          <a:xfrm>
            <a:off x="449262" y="1125537"/>
            <a:ext cx="5220000" cy="5183187"/>
          </a:xfrm>
        </p:spPr>
        <p:txBody>
          <a:bodyPr/>
          <a:lstStyle/>
          <a:p>
            <a:pPr lvl="0"/>
            <a:r>
              <a:rPr lang="de-DE" dirty="0"/>
              <a:t>Text einfügen // für Aufzählungen und eingerückten Text: Start // Absatz // Listenebene erhöhen/verringern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2" name="Foliennummernplatzhalter 11"/>
          <p:cNvSpPr>
            <a:spLocks noGrp="1"/>
          </p:cNvSpPr>
          <p:nvPr>
            <p:ph type="sldNum" sz="quarter" idx="17"/>
          </p:nvPr>
        </p:nvSpPr>
        <p:spPr/>
        <p:txBody>
          <a:bodyPr/>
          <a:lstStyle/>
          <a:p>
            <a:r>
              <a:rPr lang="de-DE" dirty="0"/>
              <a:t>Slide </a:t>
            </a:r>
            <a:fld id="{19E79F87-09D2-4442-B728-2BDA33A6784A}" type="slidenum">
              <a:rPr lang="de-DE" smtClean="0"/>
              <a:pPr/>
              <a:t>‹Nr.›</a:t>
            </a:fld>
            <a:endParaRPr lang="de-DE" dirty="0"/>
          </a:p>
        </p:txBody>
      </p:sp>
      <p:sp>
        <p:nvSpPr>
          <p:cNvPr id="9" name="Textplatzhalter 5"/>
          <p:cNvSpPr>
            <a:spLocks noGrp="1"/>
          </p:cNvSpPr>
          <p:nvPr>
            <p:ph type="body" sz="quarter" idx="16" hasCustomPrompt="1"/>
          </p:nvPr>
        </p:nvSpPr>
        <p:spPr>
          <a:xfrm rot="16200000">
            <a:off x="7778650"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2882131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3 Bilder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8" name="Bildplatzhalter 13"/>
          <p:cNvSpPr>
            <a:spLocks noGrp="1"/>
          </p:cNvSpPr>
          <p:nvPr>
            <p:ph type="pic" sz="quarter" idx="13" hasCustomPrompt="1"/>
          </p:nvPr>
        </p:nvSpPr>
        <p:spPr>
          <a:xfrm>
            <a:off x="6011863" y="1118295"/>
            <a:ext cx="2692400" cy="1649160"/>
          </a:xfrm>
        </p:spPr>
        <p:txBody>
          <a:bodyPr/>
          <a:lstStyle>
            <a:lvl1pPr algn="ctr">
              <a:defRPr/>
            </a:lvl1pPr>
          </a:lstStyle>
          <a:p>
            <a:br>
              <a:rPr lang="de-DE" dirty="0"/>
            </a:br>
            <a:r>
              <a:rPr lang="de-DE" dirty="0"/>
              <a:t>Bild einfügen</a:t>
            </a:r>
          </a:p>
        </p:txBody>
      </p:sp>
      <p:sp>
        <p:nvSpPr>
          <p:cNvPr id="10" name="Bildplatzhalter 13"/>
          <p:cNvSpPr>
            <a:spLocks noGrp="1"/>
          </p:cNvSpPr>
          <p:nvPr>
            <p:ph type="pic" sz="quarter" idx="14" hasCustomPrompt="1"/>
          </p:nvPr>
        </p:nvSpPr>
        <p:spPr>
          <a:xfrm>
            <a:off x="6011864" y="2885308"/>
            <a:ext cx="2692400" cy="1649160"/>
          </a:xfrm>
        </p:spPr>
        <p:txBody>
          <a:bodyPr/>
          <a:lstStyle>
            <a:lvl1pPr algn="ctr">
              <a:defRPr/>
            </a:lvl1pPr>
          </a:lstStyle>
          <a:p>
            <a:br>
              <a:rPr lang="de-DE" dirty="0"/>
            </a:br>
            <a:r>
              <a:rPr lang="de-DE" dirty="0"/>
              <a:t>Bild einfügen</a:t>
            </a:r>
          </a:p>
        </p:txBody>
      </p:sp>
      <p:sp>
        <p:nvSpPr>
          <p:cNvPr id="11" name="Bildplatzhalter 13"/>
          <p:cNvSpPr>
            <a:spLocks noGrp="1"/>
          </p:cNvSpPr>
          <p:nvPr>
            <p:ph type="pic" sz="quarter" idx="15" hasCustomPrompt="1"/>
          </p:nvPr>
        </p:nvSpPr>
        <p:spPr>
          <a:xfrm>
            <a:off x="6011864" y="4652322"/>
            <a:ext cx="2692400" cy="1649160"/>
          </a:xfrm>
        </p:spPr>
        <p:txBody>
          <a:bodyPr/>
          <a:lstStyle>
            <a:lvl1pPr algn="ctr">
              <a:defRPr/>
            </a:lvl1pPr>
          </a:lstStyle>
          <a:p>
            <a:br>
              <a:rPr lang="de-DE" dirty="0"/>
            </a:br>
            <a:r>
              <a:rPr lang="de-DE" dirty="0"/>
              <a:t>Bild einfügen</a:t>
            </a:r>
          </a:p>
        </p:txBody>
      </p:sp>
      <p:sp>
        <p:nvSpPr>
          <p:cNvPr id="12" name="Textplatzhalter 10"/>
          <p:cNvSpPr>
            <a:spLocks noGrp="1"/>
          </p:cNvSpPr>
          <p:nvPr>
            <p:ph type="body" sz="quarter" idx="16" hasCustomPrompt="1"/>
          </p:nvPr>
        </p:nvSpPr>
        <p:spPr>
          <a:xfrm>
            <a:off x="449262" y="1125537"/>
            <a:ext cx="5346000" cy="5183187"/>
          </a:xfrm>
        </p:spPr>
        <p:txBody>
          <a:bodyPr/>
          <a:lstStyle/>
          <a:p>
            <a:pPr lvl="0"/>
            <a:r>
              <a:rPr lang="de-DE" dirty="0"/>
              <a:t>Text einfügen // für Aufzählungen und eingerückten Text: Start // Absatz // Listenebene erhöhen/verringern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9" name="Foliennummernplatzhalter 8"/>
          <p:cNvSpPr>
            <a:spLocks noGrp="1"/>
          </p:cNvSpPr>
          <p:nvPr>
            <p:ph type="sldNum" sz="quarter" idx="19"/>
          </p:nvPr>
        </p:nvSpPr>
        <p:spPr/>
        <p:txBody>
          <a:bodyPr/>
          <a:lstStyle/>
          <a:p>
            <a:r>
              <a:rPr lang="de-DE" dirty="0"/>
              <a:t>Slide </a:t>
            </a:r>
            <a:fld id="{19E79F87-09D2-4442-B728-2BDA33A6784A}" type="slidenum">
              <a:rPr lang="de-DE" smtClean="0"/>
              <a:pPr/>
              <a:t>‹Nr.›</a:t>
            </a:fld>
            <a:endParaRPr lang="de-DE" dirty="0"/>
          </a:p>
        </p:txBody>
      </p:sp>
      <p:sp>
        <p:nvSpPr>
          <p:cNvPr id="13" name="Textplatzhalter 5"/>
          <p:cNvSpPr>
            <a:spLocks noGrp="1"/>
          </p:cNvSpPr>
          <p:nvPr>
            <p:ph type="body" sz="quarter" idx="20" hasCustomPrompt="1"/>
          </p:nvPr>
        </p:nvSpPr>
        <p:spPr>
          <a:xfrm rot="16200000">
            <a:off x="7807863" y="3641630"/>
            <a:ext cx="16488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4" name="Textplatzhalter 5"/>
          <p:cNvSpPr>
            <a:spLocks noGrp="1"/>
          </p:cNvSpPr>
          <p:nvPr>
            <p:ph type="body" sz="quarter" idx="21" hasCustomPrompt="1"/>
          </p:nvPr>
        </p:nvSpPr>
        <p:spPr>
          <a:xfrm rot="16200000">
            <a:off x="7806473" y="1877938"/>
            <a:ext cx="16488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5" name="Textplatzhalter 5"/>
          <p:cNvSpPr>
            <a:spLocks noGrp="1"/>
          </p:cNvSpPr>
          <p:nvPr>
            <p:ph type="body" sz="quarter" idx="22" hasCustomPrompt="1"/>
          </p:nvPr>
        </p:nvSpPr>
        <p:spPr>
          <a:xfrm rot="16200000">
            <a:off x="7803850" y="5407563"/>
            <a:ext cx="16488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630148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3 Bilder un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6" name="Bildplatzhalter 13"/>
          <p:cNvSpPr>
            <a:spLocks noGrp="1"/>
          </p:cNvSpPr>
          <p:nvPr>
            <p:ph type="pic" sz="quarter" idx="11" hasCustomPrompt="1"/>
          </p:nvPr>
        </p:nvSpPr>
        <p:spPr>
          <a:xfrm>
            <a:off x="449263" y="4652963"/>
            <a:ext cx="2700720" cy="1655762"/>
          </a:xfrm>
        </p:spPr>
        <p:txBody>
          <a:bodyPr/>
          <a:lstStyle>
            <a:lvl1pPr algn="ctr">
              <a:defRPr/>
            </a:lvl1pPr>
          </a:lstStyle>
          <a:p>
            <a:br>
              <a:rPr lang="de-DE" dirty="0"/>
            </a:br>
            <a:r>
              <a:rPr lang="de-DE" dirty="0"/>
              <a:t>Bild einfügen</a:t>
            </a:r>
          </a:p>
        </p:txBody>
      </p:sp>
      <p:sp>
        <p:nvSpPr>
          <p:cNvPr id="7" name="Bildplatzhalter 13"/>
          <p:cNvSpPr>
            <a:spLocks noGrp="1"/>
          </p:cNvSpPr>
          <p:nvPr>
            <p:ph type="pic" sz="quarter" idx="12" hasCustomPrompt="1"/>
          </p:nvPr>
        </p:nvSpPr>
        <p:spPr>
          <a:xfrm>
            <a:off x="3225403" y="4652963"/>
            <a:ext cx="2700720" cy="1655402"/>
          </a:xfrm>
        </p:spPr>
        <p:txBody>
          <a:bodyPr/>
          <a:lstStyle>
            <a:lvl1pPr algn="ctr">
              <a:defRPr/>
            </a:lvl1pPr>
          </a:lstStyle>
          <a:p>
            <a:br>
              <a:rPr lang="de-DE" dirty="0"/>
            </a:br>
            <a:r>
              <a:rPr lang="de-DE" dirty="0"/>
              <a:t>Bild einfügen</a:t>
            </a:r>
          </a:p>
        </p:txBody>
      </p:sp>
      <p:sp>
        <p:nvSpPr>
          <p:cNvPr id="8" name="Bildplatzhalter 13"/>
          <p:cNvSpPr>
            <a:spLocks noGrp="1"/>
          </p:cNvSpPr>
          <p:nvPr>
            <p:ph type="pic" sz="quarter" idx="13" hasCustomPrompt="1"/>
          </p:nvPr>
        </p:nvSpPr>
        <p:spPr>
          <a:xfrm>
            <a:off x="6001543" y="4652963"/>
            <a:ext cx="2700720" cy="1655402"/>
          </a:xfrm>
        </p:spPr>
        <p:txBody>
          <a:bodyPr/>
          <a:lstStyle>
            <a:lvl1pPr algn="ctr">
              <a:defRPr/>
            </a:lvl1pPr>
          </a:lstStyle>
          <a:p>
            <a:br>
              <a:rPr lang="de-DE" dirty="0"/>
            </a:br>
            <a:r>
              <a:rPr lang="de-DE" dirty="0"/>
              <a:t>Bild einfügen</a:t>
            </a:r>
          </a:p>
        </p:txBody>
      </p:sp>
      <p:sp>
        <p:nvSpPr>
          <p:cNvPr id="11" name="Textplatzhalter 10"/>
          <p:cNvSpPr>
            <a:spLocks noGrp="1"/>
          </p:cNvSpPr>
          <p:nvPr>
            <p:ph type="body" sz="quarter" idx="14" hasCustomPrompt="1"/>
          </p:nvPr>
        </p:nvSpPr>
        <p:spPr>
          <a:xfrm>
            <a:off x="449263" y="1122140"/>
            <a:ext cx="8255000" cy="3060000"/>
          </a:xfrm>
        </p:spPr>
        <p:txBody>
          <a:bodyPr/>
          <a:lstStyle/>
          <a:p>
            <a:pPr lvl="0"/>
            <a:r>
              <a:rPr lang="de-DE" dirty="0"/>
              <a:t>Text einfügen // für Aufzählungen und eingerückten Text: Start // Absatz // Listenebene erhöhen/verringern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2" name="Foliennummernplatzhalter 11"/>
          <p:cNvSpPr>
            <a:spLocks noGrp="1"/>
          </p:cNvSpPr>
          <p:nvPr>
            <p:ph type="sldNum" sz="quarter" idx="17"/>
          </p:nvPr>
        </p:nvSpPr>
        <p:spPr/>
        <p:txBody>
          <a:bodyPr/>
          <a:lstStyle/>
          <a:p>
            <a:r>
              <a:rPr lang="de-DE" dirty="0"/>
              <a:t>Slide </a:t>
            </a:r>
            <a:fld id="{19E79F87-09D2-4442-B728-2BDA33A6784A}" type="slidenum">
              <a:rPr lang="de-DE" smtClean="0"/>
              <a:pPr/>
              <a:t>‹Nr.›</a:t>
            </a:fld>
            <a:endParaRPr lang="de-DE" dirty="0"/>
          </a:p>
        </p:txBody>
      </p:sp>
      <p:sp>
        <p:nvSpPr>
          <p:cNvPr id="9" name="Textplatzhalter 5"/>
          <p:cNvSpPr>
            <a:spLocks noGrp="1"/>
          </p:cNvSpPr>
          <p:nvPr>
            <p:ph type="body" sz="quarter" idx="18" hasCustomPrompt="1"/>
          </p:nvPr>
        </p:nvSpPr>
        <p:spPr>
          <a:xfrm rot="16200000">
            <a:off x="2229272"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0" name="Textplatzhalter 5"/>
          <p:cNvSpPr>
            <a:spLocks noGrp="1"/>
          </p:cNvSpPr>
          <p:nvPr>
            <p:ph type="body" sz="quarter" idx="15" hasCustomPrompt="1"/>
          </p:nvPr>
        </p:nvSpPr>
        <p:spPr>
          <a:xfrm rot="16200000">
            <a:off x="5006053"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3" name="Textplatzhalter 5"/>
          <p:cNvSpPr>
            <a:spLocks noGrp="1"/>
          </p:cNvSpPr>
          <p:nvPr>
            <p:ph type="body" sz="quarter" idx="16" hasCustomPrompt="1"/>
          </p:nvPr>
        </p:nvSpPr>
        <p:spPr>
          <a:xfrm rot="16200000">
            <a:off x="7778650"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2525946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2 Bilder un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6" name="Bildplatzhalter 13"/>
          <p:cNvSpPr>
            <a:spLocks noGrp="1"/>
          </p:cNvSpPr>
          <p:nvPr>
            <p:ph type="pic" sz="quarter" idx="11" hasCustomPrompt="1"/>
          </p:nvPr>
        </p:nvSpPr>
        <p:spPr>
          <a:xfrm>
            <a:off x="449263" y="4652963"/>
            <a:ext cx="5472000" cy="1655762"/>
          </a:xfrm>
        </p:spPr>
        <p:txBody>
          <a:bodyPr/>
          <a:lstStyle>
            <a:lvl1pPr algn="ctr">
              <a:defRPr/>
            </a:lvl1pPr>
          </a:lstStyle>
          <a:p>
            <a:br>
              <a:rPr lang="de-DE" dirty="0"/>
            </a:br>
            <a:r>
              <a:rPr lang="de-DE" dirty="0"/>
              <a:t>Bild einfügen</a:t>
            </a:r>
          </a:p>
        </p:txBody>
      </p:sp>
      <p:sp>
        <p:nvSpPr>
          <p:cNvPr id="8" name="Bildplatzhalter 13"/>
          <p:cNvSpPr>
            <a:spLocks noGrp="1"/>
          </p:cNvSpPr>
          <p:nvPr>
            <p:ph type="pic" sz="quarter" idx="13" hasCustomPrompt="1"/>
          </p:nvPr>
        </p:nvSpPr>
        <p:spPr>
          <a:xfrm>
            <a:off x="6003543" y="4652963"/>
            <a:ext cx="2700720" cy="1655762"/>
          </a:xfrm>
        </p:spPr>
        <p:txBody>
          <a:bodyPr/>
          <a:lstStyle>
            <a:lvl1pPr algn="ctr">
              <a:defRPr/>
            </a:lvl1pPr>
          </a:lstStyle>
          <a:p>
            <a:br>
              <a:rPr lang="de-DE" dirty="0"/>
            </a:br>
            <a:r>
              <a:rPr lang="de-DE" dirty="0"/>
              <a:t>Bild einfügen</a:t>
            </a:r>
          </a:p>
        </p:txBody>
      </p:sp>
      <p:sp>
        <p:nvSpPr>
          <p:cNvPr id="11" name="Textplatzhalter 10"/>
          <p:cNvSpPr>
            <a:spLocks noGrp="1"/>
          </p:cNvSpPr>
          <p:nvPr>
            <p:ph type="body" sz="quarter" idx="14" hasCustomPrompt="1"/>
          </p:nvPr>
        </p:nvSpPr>
        <p:spPr>
          <a:xfrm>
            <a:off x="449263" y="1122140"/>
            <a:ext cx="8255000" cy="3060000"/>
          </a:xfrm>
        </p:spPr>
        <p:txBody>
          <a:bodyPr/>
          <a:lstStyle/>
          <a:p>
            <a:pPr lvl="0"/>
            <a:r>
              <a:rPr lang="de-DE" dirty="0"/>
              <a:t>Text einfügen // für Aufzählungen und eingerückten Text: Start // Absatz // Listenebene erhöhen/verringern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0" name="Foliennummernplatzhalter 9"/>
          <p:cNvSpPr>
            <a:spLocks noGrp="1"/>
          </p:cNvSpPr>
          <p:nvPr>
            <p:ph type="sldNum" sz="quarter" idx="17"/>
          </p:nvPr>
        </p:nvSpPr>
        <p:spPr/>
        <p:txBody>
          <a:bodyPr/>
          <a:lstStyle/>
          <a:p>
            <a:r>
              <a:rPr lang="de-DE" dirty="0"/>
              <a:t>Slide </a:t>
            </a:r>
            <a:fld id="{19E79F87-09D2-4442-B728-2BDA33A6784A}" type="slidenum">
              <a:rPr lang="de-DE" smtClean="0"/>
              <a:pPr/>
              <a:t>‹Nr.›</a:t>
            </a:fld>
            <a:endParaRPr lang="de-DE" dirty="0"/>
          </a:p>
        </p:txBody>
      </p:sp>
      <p:sp>
        <p:nvSpPr>
          <p:cNvPr id="9" name="Textplatzhalter 5"/>
          <p:cNvSpPr>
            <a:spLocks noGrp="1"/>
          </p:cNvSpPr>
          <p:nvPr>
            <p:ph type="body" sz="quarter" idx="15" hasCustomPrompt="1"/>
          </p:nvPr>
        </p:nvSpPr>
        <p:spPr>
          <a:xfrm rot="16200000">
            <a:off x="5006053"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2" name="Textplatzhalter 5"/>
          <p:cNvSpPr>
            <a:spLocks noGrp="1"/>
          </p:cNvSpPr>
          <p:nvPr>
            <p:ph type="body" sz="quarter" idx="16" hasCustomPrompt="1"/>
          </p:nvPr>
        </p:nvSpPr>
        <p:spPr>
          <a:xfrm rot="16200000">
            <a:off x="7778650"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1329526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Überschrift // Sub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10" name="Inhaltsplatzhalter 9"/>
          <p:cNvSpPr>
            <a:spLocks noGrp="1"/>
          </p:cNvSpPr>
          <p:nvPr>
            <p:ph sz="quarter" idx="13" hasCustomPrompt="1"/>
          </p:nvPr>
        </p:nvSpPr>
        <p:spPr>
          <a:xfrm>
            <a:off x="449263" y="2042280"/>
            <a:ext cx="8255000" cy="4003200"/>
          </a:xfrm>
        </p:spPr>
        <p:txBody>
          <a:bodyPr/>
          <a:lstStyle/>
          <a:p>
            <a:pPr lvl="0"/>
            <a:r>
              <a:rPr lang="de-DE" dirty="0"/>
              <a:t>Text einfügen // für Aufzählungen und eingerückten Text: Start // Absatz // Listenebene erhöhen/verringern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7" name="Textplatzhalter 6"/>
          <p:cNvSpPr>
            <a:spLocks noGrp="1"/>
          </p:cNvSpPr>
          <p:nvPr>
            <p:ph type="body" sz="quarter" idx="14" hasCustomPrompt="1"/>
          </p:nvPr>
        </p:nvSpPr>
        <p:spPr>
          <a:xfrm>
            <a:off x="449263" y="1125538"/>
            <a:ext cx="8255000" cy="792000"/>
          </a:xfrm>
        </p:spPr>
        <p:txBody>
          <a:bodyPr/>
          <a:lstStyle>
            <a:lvl1pPr marL="0" indent="0">
              <a:lnSpc>
                <a:spcPct val="100000"/>
              </a:lnSpc>
              <a:spcBef>
                <a:spcPts val="0"/>
              </a:spcBef>
              <a:spcAft>
                <a:spcPts val="0"/>
              </a:spcAft>
              <a:buFont typeface="Arial" panose="020B0604020202020204" pitchFamily="34" charset="0"/>
              <a:buNone/>
              <a:defRPr sz="1800" b="1"/>
            </a:lvl1pPr>
            <a:lvl2pPr marL="0" indent="0">
              <a:lnSpc>
                <a:spcPts val="2000"/>
              </a:lnSpc>
              <a:spcBef>
                <a:spcPts val="0"/>
              </a:spcBef>
              <a:spcAft>
                <a:spcPts val="0"/>
              </a:spcAft>
              <a:buNone/>
              <a:defRPr sz="1400" b="1">
                <a:solidFill>
                  <a:schemeClr val="tx2"/>
                </a:solidFill>
              </a:defRPr>
            </a:lvl2pPr>
            <a:lvl3pPr marL="0" indent="0">
              <a:lnSpc>
                <a:spcPts val="2000"/>
              </a:lnSpc>
              <a:spcBef>
                <a:spcPts val="0"/>
              </a:spcBef>
              <a:spcAft>
                <a:spcPts val="0"/>
              </a:spcAft>
              <a:buFont typeface="Arial" panose="020B0604020202020204" pitchFamily="34" charset="0"/>
              <a:buNone/>
              <a:defRPr sz="1400" b="1">
                <a:solidFill>
                  <a:schemeClr val="tx2"/>
                </a:solidFill>
              </a:defRPr>
            </a:lvl3pPr>
            <a:lvl4pPr marL="0" indent="0">
              <a:lnSpc>
                <a:spcPts val="2000"/>
              </a:lnSpc>
              <a:spcBef>
                <a:spcPts val="0"/>
              </a:spcBef>
              <a:spcAft>
                <a:spcPts val="0"/>
              </a:spcAft>
              <a:buFont typeface="Arial" panose="020B0604020202020204" pitchFamily="34" charset="0"/>
              <a:buNone/>
              <a:defRPr sz="1400" b="1">
                <a:solidFill>
                  <a:schemeClr val="tx2"/>
                </a:solidFill>
              </a:defRPr>
            </a:lvl4pPr>
            <a:lvl5pPr marL="0" indent="0">
              <a:lnSpc>
                <a:spcPts val="2000"/>
              </a:lnSpc>
              <a:spcBef>
                <a:spcPts val="0"/>
              </a:spcBef>
              <a:spcAft>
                <a:spcPts val="0"/>
              </a:spcAft>
              <a:buFont typeface="Arial" panose="020B0604020202020204" pitchFamily="34" charset="0"/>
              <a:buNone/>
              <a:defRPr sz="1400" b="1">
                <a:solidFill>
                  <a:schemeClr val="tx2"/>
                </a:solidFill>
              </a:defRPr>
            </a:lvl5pPr>
            <a:lvl6pPr marL="0" indent="0">
              <a:lnSpc>
                <a:spcPts val="2000"/>
              </a:lnSpc>
              <a:spcBef>
                <a:spcPts val="0"/>
              </a:spcBef>
              <a:spcAft>
                <a:spcPts val="0"/>
              </a:spcAft>
              <a:buFont typeface="Arial" panose="020B0604020202020204" pitchFamily="34" charset="0"/>
              <a:buNone/>
              <a:defRPr sz="1400" b="1">
                <a:solidFill>
                  <a:schemeClr val="tx2"/>
                </a:solidFill>
              </a:defRPr>
            </a:lvl6pPr>
            <a:lvl7pPr marL="0" indent="0">
              <a:lnSpc>
                <a:spcPts val="2000"/>
              </a:lnSpc>
              <a:spcBef>
                <a:spcPts val="0"/>
              </a:spcBef>
              <a:spcAft>
                <a:spcPts val="0"/>
              </a:spcAft>
              <a:buFont typeface="Arial" panose="020B0604020202020204" pitchFamily="34" charset="0"/>
              <a:buNone/>
              <a:defRPr sz="1400" b="1">
                <a:solidFill>
                  <a:schemeClr val="tx2"/>
                </a:solidFill>
              </a:defRPr>
            </a:lvl7pPr>
            <a:lvl8pPr marL="0" indent="0">
              <a:lnSpc>
                <a:spcPts val="2000"/>
              </a:lnSpc>
              <a:spcBef>
                <a:spcPts val="0"/>
              </a:spcBef>
              <a:spcAft>
                <a:spcPts val="0"/>
              </a:spcAft>
              <a:buFont typeface="Arial" panose="020B0604020202020204" pitchFamily="34" charset="0"/>
              <a:buNone/>
              <a:defRPr sz="1400" b="1">
                <a:solidFill>
                  <a:schemeClr val="tx2"/>
                </a:solidFill>
              </a:defRPr>
            </a:lvl8pPr>
            <a:lvl9pPr marL="0" indent="0">
              <a:lnSpc>
                <a:spcPts val="2000"/>
              </a:lnSpc>
              <a:spcBef>
                <a:spcPts val="0"/>
              </a:spcBef>
              <a:spcAft>
                <a:spcPts val="0"/>
              </a:spcAft>
              <a:buFont typeface="Arial" panose="020B0604020202020204" pitchFamily="34" charset="0"/>
              <a:buNone/>
              <a:defRPr sz="1400" b="1">
                <a:solidFill>
                  <a:schemeClr val="tx2"/>
                </a:solidFill>
              </a:defRPr>
            </a:lvl9pPr>
          </a:lstStyle>
          <a:p>
            <a:pPr lvl="0"/>
            <a:r>
              <a:rPr lang="de-DE" dirty="0"/>
              <a:t>Subheadline einfügen // für Subheadline klein: Start // Absatz // Listenebene erhöhen/verringern</a:t>
            </a:r>
          </a:p>
          <a:p>
            <a:pPr lvl="1"/>
            <a:r>
              <a:rPr lang="de-DE" dirty="0"/>
              <a:t>Zweite Ebene</a:t>
            </a:r>
          </a:p>
        </p:txBody>
      </p:sp>
      <p:sp>
        <p:nvSpPr>
          <p:cNvPr id="9" name="Foliennummernplatzhalter 8"/>
          <p:cNvSpPr>
            <a:spLocks noGrp="1"/>
          </p:cNvSpPr>
          <p:nvPr>
            <p:ph type="sldNum" sz="quarter" idx="17"/>
          </p:nvPr>
        </p:nvSpPr>
        <p:spPr/>
        <p:txBody>
          <a:bodyPr/>
          <a:lstStyle/>
          <a:p>
            <a:r>
              <a:rPr lang="de-DE" dirty="0"/>
              <a:t>Slide </a:t>
            </a:r>
            <a:fld id="{19E79F87-09D2-4442-B728-2BDA33A6784A}" type="slidenum">
              <a:rPr lang="de-DE" smtClean="0"/>
              <a:pPr/>
              <a:t>‹Nr.›</a:t>
            </a:fld>
            <a:endParaRPr lang="de-DE" dirty="0"/>
          </a:p>
        </p:txBody>
      </p:sp>
    </p:spTree>
    <p:extLst>
      <p:ext uri="{BB962C8B-B14F-4D97-AF65-F5344CB8AC3E}">
        <p14:creationId xmlns:p14="http://schemas.microsoft.com/office/powerpoint/2010/main" val="516683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ufgab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7" name="Textplatzhalter 6"/>
          <p:cNvSpPr>
            <a:spLocks noGrp="1"/>
          </p:cNvSpPr>
          <p:nvPr>
            <p:ph type="body" sz="quarter" idx="13" hasCustomPrompt="1"/>
          </p:nvPr>
        </p:nvSpPr>
        <p:spPr>
          <a:xfrm>
            <a:off x="3444840" y="1124744"/>
            <a:ext cx="5259423" cy="756000"/>
          </a:xfrm>
        </p:spPr>
        <p:txBody>
          <a:bodyPr anchor="ctr" anchorCtr="0"/>
          <a:lstStyle>
            <a:lvl1pPr marL="230400" indent="-230400">
              <a:lnSpc>
                <a:spcPts val="1700"/>
              </a:lnSpc>
              <a:spcBef>
                <a:spcPts val="0"/>
              </a:spcBef>
              <a:spcAft>
                <a:spcPts val="198"/>
              </a:spcAft>
              <a:buClr>
                <a:schemeClr val="bg2"/>
              </a:buClr>
              <a:buSzPct val="140000"/>
              <a:buFont typeface="Arial" panose="020B0604020202020204" pitchFamily="34" charset="0"/>
              <a:buChar char="»"/>
              <a:defRPr sz="1400" b="1"/>
            </a:lvl1pPr>
            <a:lvl2pPr marL="230400" indent="-230400">
              <a:lnSpc>
                <a:spcPts val="1700"/>
              </a:lnSpc>
              <a:spcBef>
                <a:spcPts val="0"/>
              </a:spcBef>
              <a:spcAft>
                <a:spcPts val="198"/>
              </a:spcAft>
              <a:buClr>
                <a:schemeClr val="bg2"/>
              </a:buClr>
              <a:buSzPct val="140000"/>
              <a:buFont typeface="Arial" panose="020B0604020202020204" pitchFamily="34" charset="0"/>
              <a:buChar char="»"/>
              <a:defRPr sz="1400" b="1"/>
            </a:lvl2pPr>
            <a:lvl3pPr marL="230400" indent="-230400">
              <a:lnSpc>
                <a:spcPts val="1700"/>
              </a:lnSpc>
              <a:spcBef>
                <a:spcPts val="0"/>
              </a:spcBef>
              <a:spcAft>
                <a:spcPts val="198"/>
              </a:spcAft>
              <a:buClr>
                <a:schemeClr val="bg2"/>
              </a:buClr>
              <a:buSzPct val="140000"/>
              <a:buFont typeface="Arial" panose="020B0604020202020204" pitchFamily="34" charset="0"/>
              <a:buChar char="»"/>
              <a:defRPr sz="1400" b="1"/>
            </a:lvl3pPr>
            <a:lvl4pPr marL="230400" indent="-230400">
              <a:lnSpc>
                <a:spcPts val="1700"/>
              </a:lnSpc>
              <a:spcBef>
                <a:spcPts val="0"/>
              </a:spcBef>
              <a:spcAft>
                <a:spcPts val="198"/>
              </a:spcAft>
              <a:buClr>
                <a:schemeClr val="bg2"/>
              </a:buClr>
              <a:buSzPct val="140000"/>
              <a:buFont typeface="Arial" panose="020B0604020202020204" pitchFamily="34" charset="0"/>
              <a:buChar char="»"/>
              <a:defRPr sz="1400" b="1"/>
            </a:lvl4pPr>
            <a:lvl5pPr marL="230400" indent="-230400">
              <a:lnSpc>
                <a:spcPts val="1700"/>
              </a:lnSpc>
              <a:spcBef>
                <a:spcPts val="0"/>
              </a:spcBef>
              <a:spcAft>
                <a:spcPts val="198"/>
              </a:spcAft>
              <a:buClr>
                <a:schemeClr val="bg2"/>
              </a:buClr>
              <a:buSzPct val="140000"/>
              <a:buFont typeface="Arial" panose="020B0604020202020204" pitchFamily="34" charset="0"/>
              <a:buChar char="»"/>
              <a:defRPr sz="1400" b="1"/>
            </a:lvl5pPr>
            <a:lvl6pPr marL="230400" indent="-230400">
              <a:lnSpc>
                <a:spcPts val="1700"/>
              </a:lnSpc>
              <a:spcBef>
                <a:spcPts val="0"/>
              </a:spcBef>
              <a:spcAft>
                <a:spcPts val="198"/>
              </a:spcAft>
              <a:buClr>
                <a:schemeClr val="bg2"/>
              </a:buClr>
              <a:buSzPct val="140000"/>
              <a:buFont typeface="Arial" panose="020B0604020202020204" pitchFamily="34" charset="0"/>
              <a:buChar char="»"/>
              <a:defRPr sz="1400" b="1"/>
            </a:lvl6pPr>
            <a:lvl7pPr marL="230400" indent="-230400">
              <a:lnSpc>
                <a:spcPts val="1700"/>
              </a:lnSpc>
              <a:spcBef>
                <a:spcPts val="0"/>
              </a:spcBef>
              <a:spcAft>
                <a:spcPts val="198"/>
              </a:spcAft>
              <a:buClr>
                <a:schemeClr val="bg2"/>
              </a:buClr>
              <a:buSzPct val="140000"/>
              <a:buFont typeface="Arial" panose="020B0604020202020204" pitchFamily="34" charset="0"/>
              <a:buChar char="»"/>
              <a:defRPr sz="1400" b="1"/>
            </a:lvl7pPr>
            <a:lvl8pPr marL="230400" indent="-230400">
              <a:lnSpc>
                <a:spcPts val="1700"/>
              </a:lnSpc>
              <a:spcBef>
                <a:spcPts val="0"/>
              </a:spcBef>
              <a:spcAft>
                <a:spcPts val="198"/>
              </a:spcAft>
              <a:buClr>
                <a:schemeClr val="bg2"/>
              </a:buClr>
              <a:buSzPct val="140000"/>
              <a:buFont typeface="Arial" panose="020B0604020202020204" pitchFamily="34" charset="0"/>
              <a:buChar char="»"/>
              <a:defRPr sz="1400" b="1"/>
            </a:lvl8pPr>
            <a:lvl9pPr marL="230400" indent="-230400">
              <a:lnSpc>
                <a:spcPts val="1700"/>
              </a:lnSpc>
              <a:spcBef>
                <a:spcPts val="0"/>
              </a:spcBef>
              <a:spcAft>
                <a:spcPts val="198"/>
              </a:spcAft>
              <a:buClr>
                <a:schemeClr val="bg2"/>
              </a:buClr>
              <a:buSzPct val="140000"/>
              <a:buFont typeface="Arial" panose="020B0604020202020204" pitchFamily="34" charset="0"/>
              <a:buChar char="»"/>
              <a:defRPr sz="1400" b="1"/>
            </a:lvl9pPr>
          </a:lstStyle>
          <a:p>
            <a:pPr lvl="0"/>
            <a:r>
              <a:rPr lang="de-DE" dirty="0"/>
              <a:t>Text einfügen</a:t>
            </a:r>
          </a:p>
        </p:txBody>
      </p:sp>
      <p:sp>
        <p:nvSpPr>
          <p:cNvPr id="9" name="Textplatzhalter 8"/>
          <p:cNvSpPr>
            <a:spLocks noGrp="1"/>
          </p:cNvSpPr>
          <p:nvPr>
            <p:ph type="body" sz="quarter" idx="14" hasCustomPrompt="1"/>
          </p:nvPr>
        </p:nvSpPr>
        <p:spPr>
          <a:xfrm>
            <a:off x="449263" y="1167091"/>
            <a:ext cx="2728800" cy="654120"/>
          </a:xfrm>
          <a:ln w="19050">
            <a:solidFill>
              <a:schemeClr val="tx2"/>
            </a:solidFill>
          </a:ln>
        </p:spPr>
        <p:txBody>
          <a:bodyPr anchor="ctr"/>
          <a:lstStyle>
            <a:lvl1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1pPr>
            <a:lvl2pPr marL="0" indent="0" algn="ctr">
              <a:lnSpc>
                <a:spcPct val="100000"/>
              </a:lnSpc>
              <a:spcBef>
                <a:spcPts val="0"/>
              </a:spcBef>
              <a:spcAft>
                <a:spcPts val="0"/>
              </a:spcAft>
              <a:buNone/>
              <a:defRPr sz="1500" b="1" kern="1200" cap="all" spc="40" baseline="0">
                <a:solidFill>
                  <a:schemeClr val="tx2"/>
                </a:solidFill>
              </a:defRPr>
            </a:lvl2pPr>
            <a:lvl3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3pPr>
            <a:lvl4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4pPr>
            <a:lvl5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5pPr>
            <a:lvl6pPr marL="0" algn="ctr">
              <a:lnSpc>
                <a:spcPct val="100000"/>
              </a:lnSpc>
              <a:spcAft>
                <a:spcPts val="0"/>
              </a:spcAft>
              <a:defRPr sz="1500" b="1" cap="all">
                <a:solidFill>
                  <a:schemeClr val="tx2"/>
                </a:solidFill>
              </a:defRPr>
            </a:lvl6pPr>
            <a:lvl7pPr marL="0" algn="ctr">
              <a:lnSpc>
                <a:spcPct val="100000"/>
              </a:lnSpc>
              <a:spcAft>
                <a:spcPts val="0"/>
              </a:spcAft>
              <a:defRPr sz="1500" b="1" cap="all">
                <a:solidFill>
                  <a:schemeClr val="tx2"/>
                </a:solidFill>
              </a:defRPr>
            </a:lvl7pPr>
            <a:lvl8pPr marL="0" algn="ctr">
              <a:lnSpc>
                <a:spcPct val="100000"/>
              </a:lnSpc>
              <a:spcAft>
                <a:spcPts val="0"/>
              </a:spcAft>
              <a:defRPr sz="1500" b="1" cap="all">
                <a:solidFill>
                  <a:schemeClr val="tx2"/>
                </a:solidFill>
              </a:defRPr>
            </a:lvl8pPr>
            <a:lvl9pPr marL="0" algn="ctr">
              <a:lnSpc>
                <a:spcPct val="100000"/>
              </a:lnSpc>
              <a:spcAft>
                <a:spcPts val="0"/>
              </a:spcAft>
              <a:defRPr sz="1500" b="1" cap="all">
                <a:solidFill>
                  <a:schemeClr val="tx2"/>
                </a:solidFill>
              </a:defRPr>
            </a:lvl9pPr>
          </a:lstStyle>
          <a:p>
            <a:pPr lvl="0"/>
            <a:r>
              <a:rPr lang="de-DE" dirty="0"/>
              <a:t>Text einfügen</a:t>
            </a:r>
          </a:p>
        </p:txBody>
      </p:sp>
      <p:sp>
        <p:nvSpPr>
          <p:cNvPr id="10" name="Textplatzhalter 8"/>
          <p:cNvSpPr>
            <a:spLocks noGrp="1"/>
          </p:cNvSpPr>
          <p:nvPr>
            <p:ph type="body" sz="quarter" idx="15" hasCustomPrompt="1"/>
          </p:nvPr>
        </p:nvSpPr>
        <p:spPr>
          <a:xfrm>
            <a:off x="449263" y="2253862"/>
            <a:ext cx="2728800" cy="654120"/>
          </a:xfrm>
          <a:ln w="19050">
            <a:solidFill>
              <a:schemeClr val="tx2"/>
            </a:solidFill>
          </a:ln>
        </p:spPr>
        <p:txBody>
          <a:bodyPr anchor="ctr"/>
          <a:lstStyle>
            <a:lvl1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1pPr>
            <a:lvl2pPr marL="0" indent="0" algn="ctr">
              <a:lnSpc>
                <a:spcPct val="100000"/>
              </a:lnSpc>
              <a:spcBef>
                <a:spcPts val="0"/>
              </a:spcBef>
              <a:spcAft>
                <a:spcPts val="0"/>
              </a:spcAft>
              <a:buNone/>
              <a:defRPr sz="1500" b="1" kern="1200" cap="all" spc="40" baseline="0">
                <a:solidFill>
                  <a:schemeClr val="tx2"/>
                </a:solidFill>
              </a:defRPr>
            </a:lvl2pPr>
            <a:lvl3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3pPr>
            <a:lvl4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4pPr>
            <a:lvl5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5pPr>
            <a:lvl6pPr marL="0" algn="ctr">
              <a:lnSpc>
                <a:spcPct val="100000"/>
              </a:lnSpc>
              <a:spcAft>
                <a:spcPts val="0"/>
              </a:spcAft>
              <a:defRPr sz="1500" b="1" cap="all">
                <a:solidFill>
                  <a:schemeClr val="tx2"/>
                </a:solidFill>
              </a:defRPr>
            </a:lvl6pPr>
            <a:lvl7pPr marL="0" algn="ctr">
              <a:lnSpc>
                <a:spcPct val="100000"/>
              </a:lnSpc>
              <a:spcAft>
                <a:spcPts val="0"/>
              </a:spcAft>
              <a:defRPr sz="1500" b="1" cap="all">
                <a:solidFill>
                  <a:schemeClr val="tx2"/>
                </a:solidFill>
              </a:defRPr>
            </a:lvl7pPr>
            <a:lvl8pPr marL="0" algn="ctr">
              <a:lnSpc>
                <a:spcPct val="100000"/>
              </a:lnSpc>
              <a:spcAft>
                <a:spcPts val="0"/>
              </a:spcAft>
              <a:defRPr sz="1500" b="1" cap="all">
                <a:solidFill>
                  <a:schemeClr val="tx2"/>
                </a:solidFill>
              </a:defRPr>
            </a:lvl8pPr>
            <a:lvl9pPr marL="0" algn="ctr">
              <a:lnSpc>
                <a:spcPct val="100000"/>
              </a:lnSpc>
              <a:spcAft>
                <a:spcPts val="0"/>
              </a:spcAft>
              <a:defRPr sz="1500" b="1" cap="all">
                <a:solidFill>
                  <a:schemeClr val="tx2"/>
                </a:solidFill>
              </a:defRPr>
            </a:lvl9pPr>
          </a:lstStyle>
          <a:p>
            <a:pPr lvl="0"/>
            <a:r>
              <a:rPr lang="de-DE" dirty="0"/>
              <a:t>Text einfügen</a:t>
            </a:r>
          </a:p>
        </p:txBody>
      </p:sp>
      <p:sp>
        <p:nvSpPr>
          <p:cNvPr id="11" name="Textplatzhalter 8"/>
          <p:cNvSpPr>
            <a:spLocks noGrp="1"/>
          </p:cNvSpPr>
          <p:nvPr>
            <p:ph type="body" sz="quarter" idx="16" hasCustomPrompt="1"/>
          </p:nvPr>
        </p:nvSpPr>
        <p:spPr>
          <a:xfrm>
            <a:off x="449263" y="3334206"/>
            <a:ext cx="2728800" cy="654120"/>
          </a:xfrm>
          <a:ln w="19050">
            <a:solidFill>
              <a:schemeClr val="tx2"/>
            </a:solidFill>
          </a:ln>
        </p:spPr>
        <p:txBody>
          <a:bodyPr anchor="ctr"/>
          <a:lstStyle>
            <a:lvl1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1pPr>
            <a:lvl2pPr marL="0" indent="0" algn="ctr">
              <a:lnSpc>
                <a:spcPct val="100000"/>
              </a:lnSpc>
              <a:spcBef>
                <a:spcPts val="0"/>
              </a:spcBef>
              <a:spcAft>
                <a:spcPts val="0"/>
              </a:spcAft>
              <a:buNone/>
              <a:defRPr sz="1500" b="1" kern="1200" cap="all" spc="40" baseline="0">
                <a:solidFill>
                  <a:schemeClr val="tx2"/>
                </a:solidFill>
              </a:defRPr>
            </a:lvl2pPr>
            <a:lvl3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3pPr>
            <a:lvl4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4pPr>
            <a:lvl5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5pPr>
            <a:lvl6pPr marL="0" algn="ctr">
              <a:lnSpc>
                <a:spcPct val="100000"/>
              </a:lnSpc>
              <a:spcAft>
                <a:spcPts val="0"/>
              </a:spcAft>
              <a:defRPr sz="1500" b="1" cap="all">
                <a:solidFill>
                  <a:schemeClr val="tx2"/>
                </a:solidFill>
              </a:defRPr>
            </a:lvl6pPr>
            <a:lvl7pPr marL="0" algn="ctr">
              <a:lnSpc>
                <a:spcPct val="100000"/>
              </a:lnSpc>
              <a:spcAft>
                <a:spcPts val="0"/>
              </a:spcAft>
              <a:defRPr sz="1500" b="1" cap="all">
                <a:solidFill>
                  <a:schemeClr val="tx2"/>
                </a:solidFill>
              </a:defRPr>
            </a:lvl7pPr>
            <a:lvl8pPr marL="0" algn="ctr">
              <a:lnSpc>
                <a:spcPct val="100000"/>
              </a:lnSpc>
              <a:spcAft>
                <a:spcPts val="0"/>
              </a:spcAft>
              <a:defRPr sz="1500" b="1" cap="all">
                <a:solidFill>
                  <a:schemeClr val="tx2"/>
                </a:solidFill>
              </a:defRPr>
            </a:lvl8pPr>
            <a:lvl9pPr marL="0" algn="ctr">
              <a:lnSpc>
                <a:spcPct val="100000"/>
              </a:lnSpc>
              <a:spcAft>
                <a:spcPts val="0"/>
              </a:spcAft>
              <a:defRPr sz="1500" b="1" cap="all">
                <a:solidFill>
                  <a:schemeClr val="tx2"/>
                </a:solidFill>
              </a:defRPr>
            </a:lvl9pPr>
          </a:lstStyle>
          <a:p>
            <a:pPr lvl="0"/>
            <a:r>
              <a:rPr lang="de-DE" dirty="0"/>
              <a:t>Text einfügen</a:t>
            </a:r>
          </a:p>
        </p:txBody>
      </p:sp>
      <p:sp>
        <p:nvSpPr>
          <p:cNvPr id="12" name="Textplatzhalter 8"/>
          <p:cNvSpPr>
            <a:spLocks noGrp="1"/>
          </p:cNvSpPr>
          <p:nvPr>
            <p:ph type="body" sz="quarter" idx="17" hasCustomPrompt="1"/>
          </p:nvPr>
        </p:nvSpPr>
        <p:spPr>
          <a:xfrm>
            <a:off x="449263" y="4414550"/>
            <a:ext cx="2728800" cy="654120"/>
          </a:xfrm>
          <a:ln w="19050">
            <a:solidFill>
              <a:schemeClr val="tx2"/>
            </a:solidFill>
          </a:ln>
        </p:spPr>
        <p:txBody>
          <a:bodyPr anchor="ctr"/>
          <a:lstStyle>
            <a:lvl1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1pPr>
            <a:lvl2pPr marL="0" indent="0" algn="ctr">
              <a:lnSpc>
                <a:spcPct val="100000"/>
              </a:lnSpc>
              <a:spcBef>
                <a:spcPts val="0"/>
              </a:spcBef>
              <a:spcAft>
                <a:spcPts val="0"/>
              </a:spcAft>
              <a:buNone/>
              <a:defRPr sz="1500" b="1" kern="1200" cap="all" spc="40" baseline="0">
                <a:solidFill>
                  <a:schemeClr val="tx2"/>
                </a:solidFill>
              </a:defRPr>
            </a:lvl2pPr>
            <a:lvl3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3pPr>
            <a:lvl4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4pPr>
            <a:lvl5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5pPr>
            <a:lvl6pPr marL="0" algn="ctr">
              <a:lnSpc>
                <a:spcPct val="100000"/>
              </a:lnSpc>
              <a:spcAft>
                <a:spcPts val="0"/>
              </a:spcAft>
              <a:defRPr sz="1500" b="1" cap="all">
                <a:solidFill>
                  <a:schemeClr val="tx2"/>
                </a:solidFill>
              </a:defRPr>
            </a:lvl6pPr>
            <a:lvl7pPr marL="0" algn="ctr">
              <a:lnSpc>
                <a:spcPct val="100000"/>
              </a:lnSpc>
              <a:spcAft>
                <a:spcPts val="0"/>
              </a:spcAft>
              <a:defRPr sz="1500" b="1" cap="all">
                <a:solidFill>
                  <a:schemeClr val="tx2"/>
                </a:solidFill>
              </a:defRPr>
            </a:lvl7pPr>
            <a:lvl8pPr marL="0" algn="ctr">
              <a:lnSpc>
                <a:spcPct val="100000"/>
              </a:lnSpc>
              <a:spcAft>
                <a:spcPts val="0"/>
              </a:spcAft>
              <a:defRPr sz="1500" b="1" cap="all">
                <a:solidFill>
                  <a:schemeClr val="tx2"/>
                </a:solidFill>
              </a:defRPr>
            </a:lvl8pPr>
            <a:lvl9pPr marL="0" algn="ctr">
              <a:lnSpc>
                <a:spcPct val="100000"/>
              </a:lnSpc>
              <a:spcAft>
                <a:spcPts val="0"/>
              </a:spcAft>
              <a:defRPr sz="1500" b="1" cap="all">
                <a:solidFill>
                  <a:schemeClr val="tx2"/>
                </a:solidFill>
              </a:defRPr>
            </a:lvl9pPr>
          </a:lstStyle>
          <a:p>
            <a:pPr lvl="0"/>
            <a:r>
              <a:rPr lang="de-DE" dirty="0"/>
              <a:t>Text einfügen</a:t>
            </a:r>
          </a:p>
        </p:txBody>
      </p:sp>
      <p:sp>
        <p:nvSpPr>
          <p:cNvPr id="13" name="Textplatzhalter 8"/>
          <p:cNvSpPr>
            <a:spLocks noGrp="1"/>
          </p:cNvSpPr>
          <p:nvPr>
            <p:ph type="body" sz="quarter" idx="18" hasCustomPrompt="1"/>
          </p:nvPr>
        </p:nvSpPr>
        <p:spPr>
          <a:xfrm>
            <a:off x="449263" y="5494895"/>
            <a:ext cx="2728800" cy="654120"/>
          </a:xfrm>
          <a:ln w="19050">
            <a:solidFill>
              <a:schemeClr val="tx2"/>
            </a:solidFill>
          </a:ln>
        </p:spPr>
        <p:txBody>
          <a:bodyPr anchor="ctr"/>
          <a:lstStyle>
            <a:lvl1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1pPr>
            <a:lvl2pPr marL="0" indent="0" algn="ctr">
              <a:lnSpc>
                <a:spcPct val="100000"/>
              </a:lnSpc>
              <a:spcBef>
                <a:spcPts val="0"/>
              </a:spcBef>
              <a:spcAft>
                <a:spcPts val="0"/>
              </a:spcAft>
              <a:buNone/>
              <a:defRPr sz="1500" b="1" kern="1200" cap="all" spc="40" baseline="0">
                <a:solidFill>
                  <a:schemeClr val="tx2"/>
                </a:solidFill>
              </a:defRPr>
            </a:lvl2pPr>
            <a:lvl3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3pPr>
            <a:lvl4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4pPr>
            <a:lvl5pPr marL="0" indent="0" algn="ctr">
              <a:lnSpc>
                <a:spcPct val="100000"/>
              </a:lnSpc>
              <a:spcBef>
                <a:spcPts val="0"/>
              </a:spcBef>
              <a:spcAft>
                <a:spcPts val="0"/>
              </a:spcAft>
              <a:buFont typeface="Arial" panose="020B0604020202020204" pitchFamily="34" charset="0"/>
              <a:buNone/>
              <a:defRPr sz="1500" b="1" kern="1200" cap="all" spc="40" baseline="0">
                <a:solidFill>
                  <a:schemeClr val="tx2"/>
                </a:solidFill>
              </a:defRPr>
            </a:lvl5pPr>
            <a:lvl6pPr marL="0" algn="ctr">
              <a:lnSpc>
                <a:spcPct val="100000"/>
              </a:lnSpc>
              <a:spcAft>
                <a:spcPts val="0"/>
              </a:spcAft>
              <a:defRPr sz="1500" b="1" cap="all">
                <a:solidFill>
                  <a:schemeClr val="tx2"/>
                </a:solidFill>
              </a:defRPr>
            </a:lvl6pPr>
            <a:lvl7pPr marL="0" algn="ctr">
              <a:lnSpc>
                <a:spcPct val="100000"/>
              </a:lnSpc>
              <a:spcAft>
                <a:spcPts val="0"/>
              </a:spcAft>
              <a:defRPr sz="1500" b="1" cap="all">
                <a:solidFill>
                  <a:schemeClr val="tx2"/>
                </a:solidFill>
              </a:defRPr>
            </a:lvl7pPr>
            <a:lvl8pPr marL="0" algn="ctr">
              <a:lnSpc>
                <a:spcPct val="100000"/>
              </a:lnSpc>
              <a:spcAft>
                <a:spcPts val="0"/>
              </a:spcAft>
              <a:defRPr sz="1500" b="1" cap="all">
                <a:solidFill>
                  <a:schemeClr val="tx2"/>
                </a:solidFill>
              </a:defRPr>
            </a:lvl8pPr>
            <a:lvl9pPr marL="0" algn="ctr">
              <a:lnSpc>
                <a:spcPct val="100000"/>
              </a:lnSpc>
              <a:spcAft>
                <a:spcPts val="0"/>
              </a:spcAft>
              <a:defRPr sz="1500" b="1" cap="all">
                <a:solidFill>
                  <a:schemeClr val="tx2"/>
                </a:solidFill>
              </a:defRPr>
            </a:lvl9pPr>
          </a:lstStyle>
          <a:p>
            <a:pPr lvl="0"/>
            <a:r>
              <a:rPr lang="de-DE" dirty="0"/>
              <a:t>Text einfügen</a:t>
            </a:r>
          </a:p>
        </p:txBody>
      </p:sp>
      <p:sp>
        <p:nvSpPr>
          <p:cNvPr id="18" name="Foliennummernplatzhalter 17"/>
          <p:cNvSpPr>
            <a:spLocks noGrp="1"/>
          </p:cNvSpPr>
          <p:nvPr>
            <p:ph type="sldNum" sz="quarter" idx="25"/>
          </p:nvPr>
        </p:nvSpPr>
        <p:spPr/>
        <p:txBody>
          <a:bodyPr/>
          <a:lstStyle/>
          <a:p>
            <a:r>
              <a:rPr lang="de-DE" dirty="0"/>
              <a:t>Slide </a:t>
            </a:r>
            <a:fld id="{19E79F87-09D2-4442-B728-2BDA33A6784A}" type="slidenum">
              <a:rPr lang="de-DE" smtClean="0"/>
              <a:pPr/>
              <a:t>‹Nr.›</a:t>
            </a:fld>
            <a:endParaRPr lang="de-DE" dirty="0"/>
          </a:p>
        </p:txBody>
      </p:sp>
      <p:sp>
        <p:nvSpPr>
          <p:cNvPr id="19" name="Textplatzhalter 6"/>
          <p:cNvSpPr>
            <a:spLocks noGrp="1"/>
          </p:cNvSpPr>
          <p:nvPr>
            <p:ph type="body" sz="quarter" idx="26" hasCustomPrompt="1"/>
          </p:nvPr>
        </p:nvSpPr>
        <p:spPr>
          <a:xfrm>
            <a:off x="3445200" y="5451651"/>
            <a:ext cx="5259423" cy="756000"/>
          </a:xfrm>
        </p:spPr>
        <p:txBody>
          <a:bodyPr anchor="ctr" anchorCtr="0"/>
          <a:lstStyle>
            <a:lvl1pPr marL="230400" indent="-230400">
              <a:lnSpc>
                <a:spcPts val="1700"/>
              </a:lnSpc>
              <a:spcBef>
                <a:spcPts val="0"/>
              </a:spcBef>
              <a:spcAft>
                <a:spcPts val="198"/>
              </a:spcAft>
              <a:buClr>
                <a:schemeClr val="bg2"/>
              </a:buClr>
              <a:buSzPct val="140000"/>
              <a:buFont typeface="Arial" panose="020B0604020202020204" pitchFamily="34" charset="0"/>
              <a:buChar char="»"/>
              <a:defRPr sz="1400" b="1"/>
            </a:lvl1pPr>
            <a:lvl2pPr marL="230400" indent="-230400">
              <a:lnSpc>
                <a:spcPts val="1700"/>
              </a:lnSpc>
              <a:spcBef>
                <a:spcPts val="0"/>
              </a:spcBef>
              <a:spcAft>
                <a:spcPts val="198"/>
              </a:spcAft>
              <a:buClr>
                <a:schemeClr val="bg2"/>
              </a:buClr>
              <a:buSzPct val="140000"/>
              <a:buFont typeface="Arial" panose="020B0604020202020204" pitchFamily="34" charset="0"/>
              <a:buChar char="»"/>
              <a:defRPr sz="1400" b="1"/>
            </a:lvl2pPr>
            <a:lvl3pPr marL="230400" indent="-230400">
              <a:lnSpc>
                <a:spcPts val="1700"/>
              </a:lnSpc>
              <a:spcBef>
                <a:spcPts val="0"/>
              </a:spcBef>
              <a:spcAft>
                <a:spcPts val="198"/>
              </a:spcAft>
              <a:buClr>
                <a:schemeClr val="bg2"/>
              </a:buClr>
              <a:buSzPct val="140000"/>
              <a:buFont typeface="Arial" panose="020B0604020202020204" pitchFamily="34" charset="0"/>
              <a:buChar char="»"/>
              <a:defRPr sz="1400" b="1"/>
            </a:lvl3pPr>
            <a:lvl4pPr marL="230400" indent="-230400">
              <a:lnSpc>
                <a:spcPts val="1700"/>
              </a:lnSpc>
              <a:spcBef>
                <a:spcPts val="0"/>
              </a:spcBef>
              <a:spcAft>
                <a:spcPts val="198"/>
              </a:spcAft>
              <a:buClr>
                <a:schemeClr val="bg2"/>
              </a:buClr>
              <a:buSzPct val="140000"/>
              <a:buFont typeface="Arial" panose="020B0604020202020204" pitchFamily="34" charset="0"/>
              <a:buChar char="»"/>
              <a:defRPr sz="1400" b="1"/>
            </a:lvl4pPr>
            <a:lvl5pPr marL="230400" indent="-230400">
              <a:lnSpc>
                <a:spcPts val="1700"/>
              </a:lnSpc>
              <a:spcBef>
                <a:spcPts val="0"/>
              </a:spcBef>
              <a:spcAft>
                <a:spcPts val="198"/>
              </a:spcAft>
              <a:buClr>
                <a:schemeClr val="bg2"/>
              </a:buClr>
              <a:buSzPct val="140000"/>
              <a:buFont typeface="Arial" panose="020B0604020202020204" pitchFamily="34" charset="0"/>
              <a:buChar char="»"/>
              <a:defRPr sz="1400" b="1"/>
            </a:lvl5pPr>
            <a:lvl6pPr marL="230400" indent="-230400">
              <a:lnSpc>
                <a:spcPts val="1700"/>
              </a:lnSpc>
              <a:spcBef>
                <a:spcPts val="0"/>
              </a:spcBef>
              <a:spcAft>
                <a:spcPts val="198"/>
              </a:spcAft>
              <a:buClr>
                <a:schemeClr val="bg2"/>
              </a:buClr>
              <a:buSzPct val="140000"/>
              <a:buFont typeface="Arial" panose="020B0604020202020204" pitchFamily="34" charset="0"/>
              <a:buChar char="»"/>
              <a:defRPr sz="1400" b="1"/>
            </a:lvl6pPr>
            <a:lvl7pPr marL="230400" indent="-230400">
              <a:lnSpc>
                <a:spcPts val="1700"/>
              </a:lnSpc>
              <a:spcBef>
                <a:spcPts val="0"/>
              </a:spcBef>
              <a:spcAft>
                <a:spcPts val="198"/>
              </a:spcAft>
              <a:buClr>
                <a:schemeClr val="bg2"/>
              </a:buClr>
              <a:buSzPct val="140000"/>
              <a:buFont typeface="Arial" panose="020B0604020202020204" pitchFamily="34" charset="0"/>
              <a:buChar char="»"/>
              <a:defRPr sz="1400" b="1"/>
            </a:lvl7pPr>
            <a:lvl8pPr marL="230400" indent="-230400">
              <a:lnSpc>
                <a:spcPts val="1700"/>
              </a:lnSpc>
              <a:spcBef>
                <a:spcPts val="0"/>
              </a:spcBef>
              <a:spcAft>
                <a:spcPts val="198"/>
              </a:spcAft>
              <a:buClr>
                <a:schemeClr val="bg2"/>
              </a:buClr>
              <a:buSzPct val="140000"/>
              <a:buFont typeface="Arial" panose="020B0604020202020204" pitchFamily="34" charset="0"/>
              <a:buChar char="»"/>
              <a:defRPr sz="1400" b="1"/>
            </a:lvl8pPr>
            <a:lvl9pPr marL="230400" indent="-230400">
              <a:lnSpc>
                <a:spcPts val="1700"/>
              </a:lnSpc>
              <a:spcBef>
                <a:spcPts val="0"/>
              </a:spcBef>
              <a:spcAft>
                <a:spcPts val="198"/>
              </a:spcAft>
              <a:buClr>
                <a:schemeClr val="bg2"/>
              </a:buClr>
              <a:buSzPct val="140000"/>
              <a:buFont typeface="Arial" panose="020B0604020202020204" pitchFamily="34" charset="0"/>
              <a:buChar char="»"/>
              <a:defRPr sz="1400" b="1"/>
            </a:lvl9pPr>
          </a:lstStyle>
          <a:p>
            <a:pPr lvl="0"/>
            <a:r>
              <a:rPr lang="de-DE" dirty="0"/>
              <a:t>Text einfügen</a:t>
            </a:r>
          </a:p>
        </p:txBody>
      </p:sp>
      <p:sp>
        <p:nvSpPr>
          <p:cNvPr id="20" name="Textplatzhalter 6"/>
          <p:cNvSpPr>
            <a:spLocks noGrp="1"/>
          </p:cNvSpPr>
          <p:nvPr>
            <p:ph type="body" sz="quarter" idx="27" hasCustomPrompt="1"/>
          </p:nvPr>
        </p:nvSpPr>
        <p:spPr>
          <a:xfrm>
            <a:off x="3444840" y="3291411"/>
            <a:ext cx="5259423" cy="756000"/>
          </a:xfrm>
        </p:spPr>
        <p:txBody>
          <a:bodyPr anchor="ctr" anchorCtr="0"/>
          <a:lstStyle>
            <a:lvl1pPr marL="230400" indent="-230400">
              <a:lnSpc>
                <a:spcPts val="1700"/>
              </a:lnSpc>
              <a:spcBef>
                <a:spcPts val="0"/>
              </a:spcBef>
              <a:spcAft>
                <a:spcPts val="198"/>
              </a:spcAft>
              <a:buClr>
                <a:schemeClr val="bg2"/>
              </a:buClr>
              <a:buSzPct val="140000"/>
              <a:buFont typeface="Arial" panose="020B0604020202020204" pitchFamily="34" charset="0"/>
              <a:buChar char="»"/>
              <a:defRPr sz="1400" b="1"/>
            </a:lvl1pPr>
            <a:lvl2pPr marL="230400" indent="-230400">
              <a:lnSpc>
                <a:spcPts val="1700"/>
              </a:lnSpc>
              <a:spcBef>
                <a:spcPts val="0"/>
              </a:spcBef>
              <a:spcAft>
                <a:spcPts val="198"/>
              </a:spcAft>
              <a:buClr>
                <a:schemeClr val="bg2"/>
              </a:buClr>
              <a:buSzPct val="140000"/>
              <a:buFont typeface="Arial" panose="020B0604020202020204" pitchFamily="34" charset="0"/>
              <a:buChar char="»"/>
              <a:defRPr sz="1400" b="1"/>
            </a:lvl2pPr>
            <a:lvl3pPr marL="230400" indent="-230400">
              <a:lnSpc>
                <a:spcPts val="1700"/>
              </a:lnSpc>
              <a:spcBef>
                <a:spcPts val="0"/>
              </a:spcBef>
              <a:spcAft>
                <a:spcPts val="198"/>
              </a:spcAft>
              <a:buClr>
                <a:schemeClr val="bg2"/>
              </a:buClr>
              <a:buSzPct val="140000"/>
              <a:buFont typeface="Arial" panose="020B0604020202020204" pitchFamily="34" charset="0"/>
              <a:buChar char="»"/>
              <a:defRPr sz="1400" b="1"/>
            </a:lvl3pPr>
            <a:lvl4pPr marL="230400" indent="-230400">
              <a:lnSpc>
                <a:spcPts val="1700"/>
              </a:lnSpc>
              <a:spcBef>
                <a:spcPts val="0"/>
              </a:spcBef>
              <a:spcAft>
                <a:spcPts val="198"/>
              </a:spcAft>
              <a:buClr>
                <a:schemeClr val="bg2"/>
              </a:buClr>
              <a:buSzPct val="140000"/>
              <a:buFont typeface="Arial" panose="020B0604020202020204" pitchFamily="34" charset="0"/>
              <a:buChar char="»"/>
              <a:defRPr sz="1400" b="1"/>
            </a:lvl4pPr>
            <a:lvl5pPr marL="230400" indent="-230400">
              <a:lnSpc>
                <a:spcPts val="1700"/>
              </a:lnSpc>
              <a:spcBef>
                <a:spcPts val="0"/>
              </a:spcBef>
              <a:spcAft>
                <a:spcPts val="198"/>
              </a:spcAft>
              <a:buClr>
                <a:schemeClr val="bg2"/>
              </a:buClr>
              <a:buSzPct val="140000"/>
              <a:buFont typeface="Arial" panose="020B0604020202020204" pitchFamily="34" charset="0"/>
              <a:buChar char="»"/>
              <a:defRPr sz="1400" b="1"/>
            </a:lvl5pPr>
            <a:lvl6pPr marL="230400" indent="-230400">
              <a:lnSpc>
                <a:spcPts val="1700"/>
              </a:lnSpc>
              <a:spcBef>
                <a:spcPts val="0"/>
              </a:spcBef>
              <a:spcAft>
                <a:spcPts val="198"/>
              </a:spcAft>
              <a:buClr>
                <a:schemeClr val="bg2"/>
              </a:buClr>
              <a:buSzPct val="140000"/>
              <a:buFont typeface="Arial" panose="020B0604020202020204" pitchFamily="34" charset="0"/>
              <a:buChar char="»"/>
              <a:defRPr sz="1400" b="1"/>
            </a:lvl6pPr>
            <a:lvl7pPr marL="230400" indent="-230400">
              <a:lnSpc>
                <a:spcPts val="1700"/>
              </a:lnSpc>
              <a:spcBef>
                <a:spcPts val="0"/>
              </a:spcBef>
              <a:spcAft>
                <a:spcPts val="198"/>
              </a:spcAft>
              <a:buClr>
                <a:schemeClr val="bg2"/>
              </a:buClr>
              <a:buSzPct val="140000"/>
              <a:buFont typeface="Arial" panose="020B0604020202020204" pitchFamily="34" charset="0"/>
              <a:buChar char="»"/>
              <a:defRPr sz="1400" b="1"/>
            </a:lvl7pPr>
            <a:lvl8pPr marL="230400" indent="-230400">
              <a:lnSpc>
                <a:spcPts val="1700"/>
              </a:lnSpc>
              <a:spcBef>
                <a:spcPts val="0"/>
              </a:spcBef>
              <a:spcAft>
                <a:spcPts val="198"/>
              </a:spcAft>
              <a:buClr>
                <a:schemeClr val="bg2"/>
              </a:buClr>
              <a:buSzPct val="140000"/>
              <a:buFont typeface="Arial" panose="020B0604020202020204" pitchFamily="34" charset="0"/>
              <a:buChar char="»"/>
              <a:defRPr sz="1400" b="1"/>
            </a:lvl8pPr>
            <a:lvl9pPr marL="230400" indent="-230400">
              <a:lnSpc>
                <a:spcPts val="1700"/>
              </a:lnSpc>
              <a:spcBef>
                <a:spcPts val="0"/>
              </a:spcBef>
              <a:spcAft>
                <a:spcPts val="198"/>
              </a:spcAft>
              <a:buClr>
                <a:schemeClr val="bg2"/>
              </a:buClr>
              <a:buSzPct val="140000"/>
              <a:buFont typeface="Arial" panose="020B0604020202020204" pitchFamily="34" charset="0"/>
              <a:buChar char="»"/>
              <a:defRPr sz="1400" b="1"/>
            </a:lvl9pPr>
          </a:lstStyle>
          <a:p>
            <a:pPr lvl="0"/>
            <a:r>
              <a:rPr lang="de-DE" dirty="0"/>
              <a:t>Text einfügen</a:t>
            </a:r>
          </a:p>
        </p:txBody>
      </p:sp>
      <p:sp>
        <p:nvSpPr>
          <p:cNvPr id="21" name="Textplatzhalter 6"/>
          <p:cNvSpPr>
            <a:spLocks noGrp="1"/>
          </p:cNvSpPr>
          <p:nvPr>
            <p:ph type="body" sz="quarter" idx="28" hasCustomPrompt="1"/>
          </p:nvPr>
        </p:nvSpPr>
        <p:spPr>
          <a:xfrm>
            <a:off x="3444840" y="2211291"/>
            <a:ext cx="5259423" cy="756000"/>
          </a:xfrm>
        </p:spPr>
        <p:txBody>
          <a:bodyPr anchor="ctr" anchorCtr="0"/>
          <a:lstStyle>
            <a:lvl1pPr marL="230400" indent="-230400">
              <a:lnSpc>
                <a:spcPts val="1700"/>
              </a:lnSpc>
              <a:spcBef>
                <a:spcPts val="0"/>
              </a:spcBef>
              <a:spcAft>
                <a:spcPts val="198"/>
              </a:spcAft>
              <a:buClr>
                <a:schemeClr val="bg2"/>
              </a:buClr>
              <a:buSzPct val="140000"/>
              <a:buFont typeface="Arial" panose="020B0604020202020204" pitchFamily="34" charset="0"/>
              <a:buChar char="»"/>
              <a:defRPr sz="1400" b="1"/>
            </a:lvl1pPr>
            <a:lvl2pPr marL="230400" indent="-230400">
              <a:lnSpc>
                <a:spcPts val="1700"/>
              </a:lnSpc>
              <a:spcBef>
                <a:spcPts val="0"/>
              </a:spcBef>
              <a:spcAft>
                <a:spcPts val="198"/>
              </a:spcAft>
              <a:buClr>
                <a:schemeClr val="bg2"/>
              </a:buClr>
              <a:buSzPct val="140000"/>
              <a:buFont typeface="Arial" panose="020B0604020202020204" pitchFamily="34" charset="0"/>
              <a:buChar char="»"/>
              <a:defRPr sz="1400" b="1"/>
            </a:lvl2pPr>
            <a:lvl3pPr marL="230400" indent="-230400">
              <a:lnSpc>
                <a:spcPts val="1700"/>
              </a:lnSpc>
              <a:spcBef>
                <a:spcPts val="0"/>
              </a:spcBef>
              <a:spcAft>
                <a:spcPts val="198"/>
              </a:spcAft>
              <a:buClr>
                <a:schemeClr val="bg2"/>
              </a:buClr>
              <a:buSzPct val="140000"/>
              <a:buFont typeface="Arial" panose="020B0604020202020204" pitchFamily="34" charset="0"/>
              <a:buChar char="»"/>
              <a:defRPr sz="1400" b="1"/>
            </a:lvl3pPr>
            <a:lvl4pPr marL="230400" indent="-230400">
              <a:lnSpc>
                <a:spcPts val="1700"/>
              </a:lnSpc>
              <a:spcBef>
                <a:spcPts val="0"/>
              </a:spcBef>
              <a:spcAft>
                <a:spcPts val="198"/>
              </a:spcAft>
              <a:buClr>
                <a:schemeClr val="bg2"/>
              </a:buClr>
              <a:buSzPct val="140000"/>
              <a:buFont typeface="Arial" panose="020B0604020202020204" pitchFamily="34" charset="0"/>
              <a:buChar char="»"/>
              <a:defRPr sz="1400" b="1"/>
            </a:lvl4pPr>
            <a:lvl5pPr marL="230400" indent="-230400">
              <a:lnSpc>
                <a:spcPts val="1700"/>
              </a:lnSpc>
              <a:spcBef>
                <a:spcPts val="0"/>
              </a:spcBef>
              <a:spcAft>
                <a:spcPts val="198"/>
              </a:spcAft>
              <a:buClr>
                <a:schemeClr val="bg2"/>
              </a:buClr>
              <a:buSzPct val="140000"/>
              <a:buFont typeface="Arial" panose="020B0604020202020204" pitchFamily="34" charset="0"/>
              <a:buChar char="»"/>
              <a:defRPr sz="1400" b="1"/>
            </a:lvl5pPr>
            <a:lvl6pPr marL="230400" indent="-230400">
              <a:lnSpc>
                <a:spcPts val="1700"/>
              </a:lnSpc>
              <a:spcBef>
                <a:spcPts val="0"/>
              </a:spcBef>
              <a:spcAft>
                <a:spcPts val="198"/>
              </a:spcAft>
              <a:buClr>
                <a:schemeClr val="bg2"/>
              </a:buClr>
              <a:buSzPct val="140000"/>
              <a:buFont typeface="Arial" panose="020B0604020202020204" pitchFamily="34" charset="0"/>
              <a:buChar char="»"/>
              <a:defRPr sz="1400" b="1"/>
            </a:lvl6pPr>
            <a:lvl7pPr marL="230400" indent="-230400">
              <a:lnSpc>
                <a:spcPts val="1700"/>
              </a:lnSpc>
              <a:spcBef>
                <a:spcPts val="0"/>
              </a:spcBef>
              <a:spcAft>
                <a:spcPts val="198"/>
              </a:spcAft>
              <a:buClr>
                <a:schemeClr val="bg2"/>
              </a:buClr>
              <a:buSzPct val="140000"/>
              <a:buFont typeface="Arial" panose="020B0604020202020204" pitchFamily="34" charset="0"/>
              <a:buChar char="»"/>
              <a:defRPr sz="1400" b="1"/>
            </a:lvl7pPr>
            <a:lvl8pPr marL="230400" indent="-230400">
              <a:lnSpc>
                <a:spcPts val="1700"/>
              </a:lnSpc>
              <a:spcBef>
                <a:spcPts val="0"/>
              </a:spcBef>
              <a:spcAft>
                <a:spcPts val="198"/>
              </a:spcAft>
              <a:buClr>
                <a:schemeClr val="bg2"/>
              </a:buClr>
              <a:buSzPct val="140000"/>
              <a:buFont typeface="Arial" panose="020B0604020202020204" pitchFamily="34" charset="0"/>
              <a:buChar char="»"/>
              <a:defRPr sz="1400" b="1"/>
            </a:lvl8pPr>
            <a:lvl9pPr marL="230400" indent="-230400">
              <a:lnSpc>
                <a:spcPts val="1700"/>
              </a:lnSpc>
              <a:spcBef>
                <a:spcPts val="0"/>
              </a:spcBef>
              <a:spcAft>
                <a:spcPts val="198"/>
              </a:spcAft>
              <a:buClr>
                <a:schemeClr val="bg2"/>
              </a:buClr>
              <a:buSzPct val="140000"/>
              <a:buFont typeface="Arial" panose="020B0604020202020204" pitchFamily="34" charset="0"/>
              <a:buChar char="»"/>
              <a:defRPr sz="1400" b="1"/>
            </a:lvl9pPr>
          </a:lstStyle>
          <a:p>
            <a:pPr lvl="0"/>
            <a:r>
              <a:rPr lang="de-DE" dirty="0"/>
              <a:t>Text einfügen</a:t>
            </a:r>
          </a:p>
        </p:txBody>
      </p:sp>
      <p:sp>
        <p:nvSpPr>
          <p:cNvPr id="22" name="Textplatzhalter 6"/>
          <p:cNvSpPr>
            <a:spLocks noGrp="1"/>
          </p:cNvSpPr>
          <p:nvPr>
            <p:ph type="body" sz="quarter" idx="29" hasCustomPrompt="1"/>
          </p:nvPr>
        </p:nvSpPr>
        <p:spPr>
          <a:xfrm>
            <a:off x="3447891" y="4371531"/>
            <a:ext cx="5259423" cy="756000"/>
          </a:xfrm>
        </p:spPr>
        <p:txBody>
          <a:bodyPr anchor="ctr" anchorCtr="0"/>
          <a:lstStyle>
            <a:lvl1pPr marL="230400" indent="-230400">
              <a:lnSpc>
                <a:spcPts val="1700"/>
              </a:lnSpc>
              <a:spcBef>
                <a:spcPts val="0"/>
              </a:spcBef>
              <a:spcAft>
                <a:spcPts val="198"/>
              </a:spcAft>
              <a:buClr>
                <a:schemeClr val="bg2"/>
              </a:buClr>
              <a:buSzPct val="140000"/>
              <a:buFont typeface="Arial" panose="020B0604020202020204" pitchFamily="34" charset="0"/>
              <a:buChar char="»"/>
              <a:defRPr sz="1400" b="1"/>
            </a:lvl1pPr>
            <a:lvl2pPr marL="230400" indent="-230400">
              <a:lnSpc>
                <a:spcPts val="1700"/>
              </a:lnSpc>
              <a:spcBef>
                <a:spcPts val="0"/>
              </a:spcBef>
              <a:spcAft>
                <a:spcPts val="198"/>
              </a:spcAft>
              <a:buClr>
                <a:schemeClr val="bg2"/>
              </a:buClr>
              <a:buSzPct val="140000"/>
              <a:buFont typeface="Arial" panose="020B0604020202020204" pitchFamily="34" charset="0"/>
              <a:buChar char="»"/>
              <a:defRPr sz="1400" b="1"/>
            </a:lvl2pPr>
            <a:lvl3pPr marL="230400" indent="-230400">
              <a:lnSpc>
                <a:spcPts val="1700"/>
              </a:lnSpc>
              <a:spcBef>
                <a:spcPts val="0"/>
              </a:spcBef>
              <a:spcAft>
                <a:spcPts val="198"/>
              </a:spcAft>
              <a:buClr>
                <a:schemeClr val="bg2"/>
              </a:buClr>
              <a:buSzPct val="140000"/>
              <a:buFont typeface="Arial" panose="020B0604020202020204" pitchFamily="34" charset="0"/>
              <a:buChar char="»"/>
              <a:defRPr sz="1400" b="1"/>
            </a:lvl3pPr>
            <a:lvl4pPr marL="230400" indent="-230400">
              <a:lnSpc>
                <a:spcPts val="1700"/>
              </a:lnSpc>
              <a:spcBef>
                <a:spcPts val="0"/>
              </a:spcBef>
              <a:spcAft>
                <a:spcPts val="198"/>
              </a:spcAft>
              <a:buClr>
                <a:schemeClr val="bg2"/>
              </a:buClr>
              <a:buSzPct val="140000"/>
              <a:buFont typeface="Arial" panose="020B0604020202020204" pitchFamily="34" charset="0"/>
              <a:buChar char="»"/>
              <a:defRPr sz="1400" b="1"/>
            </a:lvl4pPr>
            <a:lvl5pPr marL="230400" indent="-230400">
              <a:lnSpc>
                <a:spcPts val="1700"/>
              </a:lnSpc>
              <a:spcBef>
                <a:spcPts val="0"/>
              </a:spcBef>
              <a:spcAft>
                <a:spcPts val="198"/>
              </a:spcAft>
              <a:buClr>
                <a:schemeClr val="bg2"/>
              </a:buClr>
              <a:buSzPct val="140000"/>
              <a:buFont typeface="Arial" panose="020B0604020202020204" pitchFamily="34" charset="0"/>
              <a:buChar char="»"/>
              <a:defRPr sz="1400" b="1"/>
            </a:lvl5pPr>
            <a:lvl6pPr marL="230400" indent="-230400">
              <a:lnSpc>
                <a:spcPts val="1700"/>
              </a:lnSpc>
              <a:spcBef>
                <a:spcPts val="0"/>
              </a:spcBef>
              <a:spcAft>
                <a:spcPts val="198"/>
              </a:spcAft>
              <a:buClr>
                <a:schemeClr val="bg2"/>
              </a:buClr>
              <a:buSzPct val="140000"/>
              <a:buFont typeface="Arial" panose="020B0604020202020204" pitchFamily="34" charset="0"/>
              <a:buChar char="»"/>
              <a:defRPr sz="1400" b="1"/>
            </a:lvl6pPr>
            <a:lvl7pPr marL="230400" indent="-230400">
              <a:lnSpc>
                <a:spcPts val="1700"/>
              </a:lnSpc>
              <a:spcBef>
                <a:spcPts val="0"/>
              </a:spcBef>
              <a:spcAft>
                <a:spcPts val="198"/>
              </a:spcAft>
              <a:buClr>
                <a:schemeClr val="bg2"/>
              </a:buClr>
              <a:buSzPct val="140000"/>
              <a:buFont typeface="Arial" panose="020B0604020202020204" pitchFamily="34" charset="0"/>
              <a:buChar char="»"/>
              <a:defRPr sz="1400" b="1"/>
            </a:lvl7pPr>
            <a:lvl8pPr marL="230400" indent="-230400">
              <a:lnSpc>
                <a:spcPts val="1700"/>
              </a:lnSpc>
              <a:spcBef>
                <a:spcPts val="0"/>
              </a:spcBef>
              <a:spcAft>
                <a:spcPts val="198"/>
              </a:spcAft>
              <a:buClr>
                <a:schemeClr val="bg2"/>
              </a:buClr>
              <a:buSzPct val="140000"/>
              <a:buFont typeface="Arial" panose="020B0604020202020204" pitchFamily="34" charset="0"/>
              <a:buChar char="»"/>
              <a:defRPr sz="1400" b="1"/>
            </a:lvl8pPr>
            <a:lvl9pPr marL="230400" indent="-230400">
              <a:lnSpc>
                <a:spcPts val="1700"/>
              </a:lnSpc>
              <a:spcBef>
                <a:spcPts val="0"/>
              </a:spcBef>
              <a:spcAft>
                <a:spcPts val="198"/>
              </a:spcAft>
              <a:buClr>
                <a:schemeClr val="bg2"/>
              </a:buClr>
              <a:buSzPct val="140000"/>
              <a:buFont typeface="Arial" panose="020B0604020202020204" pitchFamily="34" charset="0"/>
              <a:buChar char="»"/>
              <a:defRPr sz="1400" b="1"/>
            </a:lvl9pPr>
          </a:lstStyle>
          <a:p>
            <a:pPr lvl="0"/>
            <a:r>
              <a:rPr lang="de-DE" dirty="0"/>
              <a:t>Text einfügen</a:t>
            </a:r>
          </a:p>
        </p:txBody>
      </p:sp>
    </p:spTree>
    <p:extLst>
      <p:ext uri="{BB962C8B-B14F-4D97-AF65-F5344CB8AC3E}">
        <p14:creationId xmlns:p14="http://schemas.microsoft.com/office/powerpoint/2010/main" val="181246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folie // Titel 2-zeilig 1 Bild">
    <p:spTree>
      <p:nvGrpSpPr>
        <p:cNvPr id="1" name=""/>
        <p:cNvGrpSpPr/>
        <p:nvPr/>
      </p:nvGrpSpPr>
      <p:grpSpPr>
        <a:xfrm>
          <a:off x="0" y="0"/>
          <a:ext cx="0" cy="0"/>
          <a:chOff x="0" y="0"/>
          <a:chExt cx="0" cy="0"/>
        </a:xfrm>
      </p:grpSpPr>
      <p:cxnSp>
        <p:nvCxnSpPr>
          <p:cNvPr id="13" name="Gerade Verbindung 12"/>
          <p:cNvCxnSpPr/>
          <p:nvPr userDrawn="1"/>
        </p:nvCxnSpPr>
        <p:spPr>
          <a:xfrm>
            <a:off x="446400" y="108000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446400" y="2336400"/>
            <a:ext cx="8251200"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2" name="Untertitel 2"/>
          <p:cNvSpPr txBox="1">
            <a:spLocks/>
          </p:cNvSpPr>
          <p:nvPr userDrawn="1"/>
        </p:nvSpPr>
        <p:spPr>
          <a:xfrm>
            <a:off x="446400" y="6426884"/>
            <a:ext cx="2340000" cy="252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7pPr>
            <a:lvl8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9pPr>
          </a:lstStyle>
          <a:p>
            <a:pPr lvl="0"/>
            <a:r>
              <a:rPr lang="de-DE" sz="1400" i="1" dirty="0"/>
              <a:t>www.region-stuttgart.org</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03" y="5796966"/>
            <a:ext cx="1287360" cy="796072"/>
          </a:xfrm>
          <a:prstGeom prst="rect">
            <a:avLst/>
          </a:prstGeom>
        </p:spPr>
      </p:pic>
      <p:sp>
        <p:nvSpPr>
          <p:cNvPr id="8" name="Bildplatzhalter 13"/>
          <p:cNvSpPr>
            <a:spLocks noGrp="1"/>
          </p:cNvSpPr>
          <p:nvPr>
            <p:ph type="pic" sz="quarter" idx="11" hasCustomPrompt="1"/>
          </p:nvPr>
        </p:nvSpPr>
        <p:spPr>
          <a:xfrm>
            <a:off x="468312" y="3653280"/>
            <a:ext cx="8229287" cy="1698840"/>
          </a:xfrm>
          <a:noFill/>
        </p:spPr>
        <p:txBody>
          <a:bodyPr/>
          <a:lstStyle>
            <a:lvl1pPr algn="ctr">
              <a:defRPr/>
            </a:lvl1pPr>
          </a:lstStyle>
          <a:p>
            <a:br>
              <a:rPr lang="de-DE" dirty="0"/>
            </a:br>
            <a:r>
              <a:rPr lang="de-DE" dirty="0"/>
              <a:t>Bild einfügen</a:t>
            </a:r>
          </a:p>
        </p:txBody>
      </p:sp>
      <p:sp>
        <p:nvSpPr>
          <p:cNvPr id="15" name="Untertitel 2"/>
          <p:cNvSpPr>
            <a:spLocks noGrp="1"/>
          </p:cNvSpPr>
          <p:nvPr>
            <p:ph type="subTitle" idx="1" hasCustomPrompt="1"/>
          </p:nvPr>
        </p:nvSpPr>
        <p:spPr>
          <a:xfrm>
            <a:off x="446400" y="2745245"/>
            <a:ext cx="8251200" cy="720000"/>
          </a:xfrm>
        </p:spPr>
        <p:txBody>
          <a:bodyPr/>
          <a:lstStyle>
            <a:lvl1pPr marL="0" indent="0" algn="l">
              <a:lnSpc>
                <a:spcPts val="2340"/>
              </a:lnSpc>
              <a:spcBef>
                <a:spcPts val="0"/>
              </a:spcBef>
              <a:spcAft>
                <a:spcPts val="0"/>
              </a:spcAft>
              <a:buNone/>
              <a:defRPr sz="1800" b="1">
                <a:solidFill>
                  <a:schemeClr val="tx2"/>
                </a:solidFill>
              </a:defRPr>
            </a:lvl1pPr>
            <a:lvl2pPr marL="0" indent="0" algn="l">
              <a:lnSpc>
                <a:spcPct val="100000"/>
              </a:lnSpc>
              <a:spcBef>
                <a:spcPts val="0"/>
              </a:spcBef>
              <a:spcAft>
                <a:spcPts val="0"/>
              </a:spcAft>
              <a:buNone/>
              <a:defRPr sz="1800" b="1">
                <a:solidFill>
                  <a:schemeClr val="tx2"/>
                </a:solidFill>
              </a:defRPr>
            </a:lvl2pPr>
            <a:lvl3pPr marL="0" indent="0" algn="l">
              <a:lnSpc>
                <a:spcPct val="100000"/>
              </a:lnSpc>
              <a:spcBef>
                <a:spcPts val="0"/>
              </a:spcBef>
              <a:spcAft>
                <a:spcPts val="0"/>
              </a:spcAft>
              <a:buNone/>
              <a:defRPr sz="1800" b="1">
                <a:solidFill>
                  <a:schemeClr val="tx2"/>
                </a:solidFill>
              </a:defRPr>
            </a:lvl3pPr>
            <a:lvl4pPr marL="0" indent="0" algn="l">
              <a:lnSpc>
                <a:spcPct val="100000"/>
              </a:lnSpc>
              <a:spcBef>
                <a:spcPts val="0"/>
              </a:spcBef>
              <a:spcAft>
                <a:spcPts val="0"/>
              </a:spcAft>
              <a:buNone/>
              <a:defRPr sz="1800" b="1">
                <a:solidFill>
                  <a:schemeClr val="tx2"/>
                </a:solidFill>
              </a:defRPr>
            </a:lvl4pPr>
            <a:lvl5pPr marL="0" indent="0" algn="l">
              <a:lnSpc>
                <a:spcPct val="100000"/>
              </a:lnSpc>
              <a:spcBef>
                <a:spcPts val="0"/>
              </a:spcBef>
              <a:spcAft>
                <a:spcPts val="0"/>
              </a:spcAft>
              <a:buNone/>
              <a:defRPr sz="1800" b="1">
                <a:solidFill>
                  <a:schemeClr val="tx2"/>
                </a:solidFill>
              </a:defRPr>
            </a:lvl5pPr>
            <a:lvl6pPr marL="0" indent="0" algn="l">
              <a:lnSpc>
                <a:spcPct val="100000"/>
              </a:lnSpc>
              <a:spcBef>
                <a:spcPts val="0"/>
              </a:spcBef>
              <a:spcAft>
                <a:spcPts val="0"/>
              </a:spcAft>
              <a:buNone/>
              <a:defRPr sz="1800" b="1">
                <a:solidFill>
                  <a:schemeClr val="tx2"/>
                </a:solidFill>
              </a:defRPr>
            </a:lvl6pPr>
            <a:lvl7pPr marL="0" indent="0" algn="l">
              <a:lnSpc>
                <a:spcPct val="100000"/>
              </a:lnSpc>
              <a:spcBef>
                <a:spcPts val="0"/>
              </a:spcBef>
              <a:spcAft>
                <a:spcPts val="0"/>
              </a:spcAft>
              <a:buNone/>
              <a:defRPr sz="1800" b="1">
                <a:solidFill>
                  <a:schemeClr val="tx2"/>
                </a:solidFill>
              </a:defRPr>
            </a:lvl7pPr>
            <a:lvl8pPr marL="0" indent="0" algn="l">
              <a:lnSpc>
                <a:spcPct val="100000"/>
              </a:lnSpc>
              <a:spcBef>
                <a:spcPts val="0"/>
              </a:spcBef>
              <a:spcAft>
                <a:spcPts val="0"/>
              </a:spcAft>
              <a:buNone/>
              <a:defRPr sz="1800" b="1">
                <a:solidFill>
                  <a:schemeClr val="tx2"/>
                </a:solidFill>
              </a:defRPr>
            </a:lvl8pPr>
            <a:lvl9pPr marL="0" indent="0" algn="l">
              <a:lnSpc>
                <a:spcPct val="100000"/>
              </a:lnSpc>
              <a:spcBef>
                <a:spcPts val="0"/>
              </a:spcBef>
              <a:spcAft>
                <a:spcPts val="0"/>
              </a:spcAft>
              <a:buNone/>
              <a:defRPr sz="1800" b="1">
                <a:solidFill>
                  <a:schemeClr val="tx2"/>
                </a:solidFill>
              </a:defRPr>
            </a:lvl9pPr>
          </a:lstStyle>
          <a:p>
            <a:pPr lvl="0"/>
            <a:r>
              <a:rPr lang="de-DE" dirty="0"/>
              <a:t>Vorname Nachname - Position</a:t>
            </a:r>
          </a:p>
          <a:p>
            <a:pPr lvl="0"/>
            <a:r>
              <a:rPr lang="de-DE" dirty="0"/>
              <a:t>mm@mustermann.de</a:t>
            </a:r>
          </a:p>
        </p:txBody>
      </p:sp>
      <p:grpSp>
        <p:nvGrpSpPr>
          <p:cNvPr id="36" name="Gruppieren 35"/>
          <p:cNvGrpSpPr/>
          <p:nvPr userDrawn="1"/>
        </p:nvGrpSpPr>
        <p:grpSpPr>
          <a:xfrm>
            <a:off x="-1908000" y="-432002"/>
            <a:ext cx="11880000" cy="7722002"/>
            <a:chOff x="-1908000" y="-432002"/>
            <a:chExt cx="11880000" cy="7722002"/>
          </a:xfrm>
        </p:grpSpPr>
        <p:grpSp>
          <p:nvGrpSpPr>
            <p:cNvPr id="37" name="Gruppieren 36"/>
            <p:cNvGrpSpPr/>
            <p:nvPr userDrawn="1"/>
          </p:nvGrpSpPr>
          <p:grpSpPr>
            <a:xfrm>
              <a:off x="-828001" y="5940963"/>
              <a:ext cx="720001" cy="358832"/>
              <a:chOff x="-828001" y="5940963"/>
              <a:chExt cx="720001" cy="358832"/>
            </a:xfrm>
          </p:grpSpPr>
          <p:cxnSp>
            <p:nvCxnSpPr>
              <p:cNvPr id="86" name="Gerade Verbindung 85"/>
              <p:cNvCxnSpPr/>
              <p:nvPr userDrawn="1"/>
            </p:nvCxnSpPr>
            <p:spPr>
              <a:xfrm>
                <a:off x="-432000" y="629979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7" name="Textfeld 86"/>
              <p:cNvSpPr txBox="1"/>
              <p:nvPr userDrawn="1"/>
            </p:nvSpPr>
            <p:spPr>
              <a:xfrm>
                <a:off x="-828001" y="5940963"/>
                <a:ext cx="720000" cy="324000"/>
              </a:xfrm>
              <a:prstGeom prst="rect">
                <a:avLst/>
              </a:prstGeom>
              <a:noFill/>
            </p:spPr>
            <p:txBody>
              <a:bodyPr wrap="square" lIns="0" tIns="0" rIns="0" bIns="0" rtlCol="0" anchor="b"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17,52</a:t>
                </a:r>
              </a:p>
            </p:txBody>
          </p:sp>
        </p:grpSp>
        <p:grpSp>
          <p:nvGrpSpPr>
            <p:cNvPr id="38" name="Gruppieren 37"/>
            <p:cNvGrpSpPr/>
            <p:nvPr userDrawn="1"/>
          </p:nvGrpSpPr>
          <p:grpSpPr>
            <a:xfrm>
              <a:off x="7938000" y="6966000"/>
              <a:ext cx="756738" cy="324000"/>
              <a:chOff x="7938000" y="6966000"/>
              <a:chExt cx="756738" cy="324000"/>
            </a:xfrm>
          </p:grpSpPr>
          <p:cxnSp>
            <p:nvCxnSpPr>
              <p:cNvPr id="84" name="Gerade Verbindung 83"/>
              <p:cNvCxnSpPr/>
              <p:nvPr userDrawn="1"/>
            </p:nvCxnSpPr>
            <p:spPr>
              <a:xfrm>
                <a:off x="8694738" y="6966000"/>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5" name="Textfeld 84"/>
              <p:cNvSpPr txBox="1"/>
              <p:nvPr userDrawn="1"/>
            </p:nvSpPr>
            <p:spPr>
              <a:xfrm>
                <a:off x="7938000" y="6966000"/>
                <a:ext cx="720000" cy="324000"/>
              </a:xfrm>
              <a:prstGeom prst="rect">
                <a:avLst/>
              </a:prstGeom>
              <a:noFill/>
            </p:spPr>
            <p:txBody>
              <a:bodyPr wrap="square" lIns="0" tIns="0" rIns="0" bIns="0" rtlCol="0" anchor="t"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p:txBody>
          </p:sp>
        </p:grpSp>
        <p:grpSp>
          <p:nvGrpSpPr>
            <p:cNvPr id="39" name="Gruppieren 38"/>
            <p:cNvGrpSpPr/>
            <p:nvPr userDrawn="1"/>
          </p:nvGrpSpPr>
          <p:grpSpPr>
            <a:xfrm>
              <a:off x="9252000" y="1115219"/>
              <a:ext cx="720000" cy="5183836"/>
              <a:chOff x="9252000" y="1115219"/>
              <a:chExt cx="720000" cy="5183836"/>
            </a:xfrm>
          </p:grpSpPr>
          <p:sp>
            <p:nvSpPr>
              <p:cNvPr id="80" name="Textfeld 79"/>
              <p:cNvSpPr txBox="1"/>
              <p:nvPr userDrawn="1"/>
            </p:nvSpPr>
            <p:spPr>
              <a:xfrm>
                <a:off x="9252000" y="1152381"/>
                <a:ext cx="720000" cy="324000"/>
              </a:xfrm>
              <a:prstGeom prst="rect">
                <a:avLst/>
              </a:prstGeom>
              <a:noFill/>
            </p:spPr>
            <p:txBody>
              <a:bodyPr wrap="squar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03,80 cm</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06,40</a:t>
                </a:r>
              </a:p>
            </p:txBody>
          </p:sp>
          <p:cxnSp>
            <p:nvCxnSpPr>
              <p:cNvPr id="81" name="Gerade Verbindung 80"/>
              <p:cNvCxnSpPr/>
              <p:nvPr userDrawn="1"/>
            </p:nvCxnSpPr>
            <p:spPr>
              <a:xfrm>
                <a:off x="9252000" y="1115219"/>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a:xfrm>
                <a:off x="9252000" y="629905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3" name="Textfeld 82"/>
              <p:cNvSpPr txBox="1"/>
              <p:nvPr userDrawn="1"/>
            </p:nvSpPr>
            <p:spPr>
              <a:xfrm>
                <a:off x="9252000" y="5939755"/>
                <a:ext cx="720000" cy="32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17,52 cm</a:t>
                </a:r>
              </a:p>
            </p:txBody>
          </p:sp>
        </p:grpSp>
        <p:grpSp>
          <p:nvGrpSpPr>
            <p:cNvPr id="67" name="Gruppieren 66"/>
            <p:cNvGrpSpPr/>
            <p:nvPr userDrawn="1"/>
          </p:nvGrpSpPr>
          <p:grpSpPr>
            <a:xfrm>
              <a:off x="460375" y="-432002"/>
              <a:ext cx="8234363" cy="324003"/>
              <a:chOff x="460375" y="-432002"/>
              <a:chExt cx="8234363" cy="324003"/>
            </a:xfrm>
          </p:grpSpPr>
          <p:sp>
            <p:nvSpPr>
              <p:cNvPr id="75" name="Regieanweisung // Fußzeile"/>
              <p:cNvSpPr txBox="1"/>
              <p:nvPr userDrawn="1"/>
            </p:nvSpPr>
            <p:spPr>
              <a:xfrm rot="10800000" flipH="1" flipV="1">
                <a:off x="486000" y="-432002"/>
                <a:ext cx="72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11,45</a:t>
                </a:r>
              </a:p>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01,24 cm</a:t>
                </a:r>
              </a:p>
            </p:txBody>
          </p:sp>
          <p:cxnSp>
            <p:nvCxnSpPr>
              <p:cNvPr id="76" name="Gerade Verbindung 75"/>
              <p:cNvCxnSpPr/>
              <p:nvPr userDrawn="1"/>
            </p:nvCxnSpPr>
            <p:spPr>
              <a:xfrm>
                <a:off x="460375"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8694738"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8" name="Textfeld 77"/>
              <p:cNvSpPr txBox="1"/>
              <p:nvPr userDrawn="1"/>
            </p:nvSpPr>
            <p:spPr>
              <a:xfrm>
                <a:off x="7938000" y="-431999"/>
                <a:ext cx="720000" cy="324000"/>
              </a:xfrm>
              <a:prstGeom prst="rect">
                <a:avLst/>
              </a:prstGeom>
              <a:noFill/>
            </p:spPr>
            <p:txBody>
              <a:bodyPr wrap="square" lIns="0" tIns="0" rIns="0" bIns="0" rtlCol="0" anchor="b"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endParaRPr lang="de-DE" sz="900" dirty="0">
                  <a:solidFill>
                    <a:schemeClr val="tx1"/>
                  </a:solidFill>
                  <a:latin typeface="Arial" panose="020B0604020202020204" pitchFamily="34" charset="0"/>
                  <a:cs typeface="Arial" panose="020B0604020202020204" pitchFamily="34" charset="0"/>
                </a:endParaRP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p:txBody>
          </p:sp>
          <p:sp>
            <p:nvSpPr>
              <p:cNvPr id="79" name="Regieanweisung // Hilfslinien"/>
              <p:cNvSpPr txBox="1"/>
              <p:nvPr userDrawn="1"/>
            </p:nvSpPr>
            <p:spPr>
              <a:xfrm rot="10800000" flipH="1" flipV="1">
                <a:off x="2592000" y="-432001"/>
                <a:ext cx="396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ct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Hilfslinien anzeigen über Menu: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Ansicht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Anzeigen</a:t>
                </a:r>
                <a:r>
                  <a:rPr lang="de-DE" sz="900" b="0" baseline="0" dirty="0">
                    <a:solidFill>
                      <a:schemeClr val="tx1"/>
                    </a:solidFill>
                    <a:latin typeface="Arial" panose="020B0604020202020204" pitchFamily="34" charset="0"/>
                    <a:cs typeface="Arial" panose="020B0604020202020204" pitchFamily="34" charset="0"/>
                  </a:rPr>
                  <a:t> // Haken bei </a:t>
                </a:r>
                <a:r>
                  <a:rPr lang="de-DE" sz="900" b="1" baseline="0" dirty="0">
                    <a:solidFill>
                      <a:schemeClr val="tx1"/>
                    </a:solidFill>
                    <a:latin typeface="Arial" panose="020B0604020202020204" pitchFamily="34" charset="0"/>
                    <a:cs typeface="Arial" panose="020B0604020202020204" pitchFamily="34" charset="0"/>
                  </a:rPr>
                  <a:t>Führungslinien</a:t>
                </a:r>
                <a:r>
                  <a:rPr lang="de-DE" sz="900" b="0" baseline="0" dirty="0">
                    <a:solidFill>
                      <a:schemeClr val="tx1"/>
                    </a:solidFill>
                    <a:latin typeface="Arial" panose="020B0604020202020204" pitchFamily="34" charset="0"/>
                    <a:cs typeface="Arial" panose="020B0604020202020204" pitchFamily="34" charset="0"/>
                  </a:rPr>
                  <a:t> setzten</a:t>
                </a:r>
              </a:p>
            </p:txBody>
          </p:sp>
        </p:grpSp>
        <p:grpSp>
          <p:nvGrpSpPr>
            <p:cNvPr id="68" name="Gruppieren 67"/>
            <p:cNvGrpSpPr/>
            <p:nvPr userDrawn="1"/>
          </p:nvGrpSpPr>
          <p:grpSpPr>
            <a:xfrm>
              <a:off x="-1908000" y="581400"/>
              <a:ext cx="1800000" cy="2718000"/>
              <a:chOff x="-1908000" y="581400"/>
              <a:chExt cx="1800000" cy="2718000"/>
            </a:xfrm>
          </p:grpSpPr>
          <p:sp>
            <p:nvSpPr>
              <p:cNvPr id="69" name="Regieanweisung // Listenebenen"/>
              <p:cNvSpPr txBox="1"/>
              <p:nvPr userDrawn="1"/>
            </p:nvSpPr>
            <p:spPr>
              <a:xfrm rot="10800000" flipH="1" flipV="1">
                <a:off x="-1368000" y="1895400"/>
                <a:ext cx="1260000" cy="72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9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der Textebene</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Absatz</a:t>
                </a:r>
                <a:r>
                  <a:rPr lang="de-DE" sz="900" b="0" baseline="0" dirty="0">
                    <a:solidFill>
                      <a:schemeClr val="tx1"/>
                    </a:solidFill>
                    <a:latin typeface="Arial" panose="020B0604020202020204" pitchFamily="34" charset="0"/>
                    <a:cs typeface="Arial" panose="020B0604020202020204" pitchFamily="34" charset="0"/>
                  </a:rPr>
                  <a:t>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Listenebene </a:t>
                </a:r>
                <a:br>
                  <a:rPr lang="de-DE" sz="900" b="1"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erhöhen/verringern</a:t>
                </a:r>
              </a:p>
            </p:txBody>
          </p:sp>
          <p:sp>
            <p:nvSpPr>
              <p:cNvPr id="70" name="Listenebenen verringern"/>
              <p:cNvSpPr txBox="1"/>
              <p:nvPr userDrawn="1"/>
            </p:nvSpPr>
            <p:spPr>
              <a:xfrm rot="10800000" flipH="1" flipV="1">
                <a:off x="-1322180" y="3047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verringern</a:t>
                </a:r>
              </a:p>
            </p:txBody>
          </p:sp>
          <p:sp>
            <p:nvSpPr>
              <p:cNvPr id="71" name="Listenebenen erhöhen"/>
              <p:cNvSpPr txBox="1"/>
              <p:nvPr userDrawn="1"/>
            </p:nvSpPr>
            <p:spPr>
              <a:xfrm rot="10800000" flipH="1" flipV="1">
                <a:off x="-1322181" y="2723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erhöhen</a:t>
                </a:r>
              </a:p>
            </p:txBody>
          </p:sp>
          <p:sp>
            <p:nvSpPr>
              <p:cNvPr id="72" name="Regieanweisung // Allgemein"/>
              <p:cNvSpPr txBox="1"/>
              <p:nvPr userDrawn="1"/>
            </p:nvSpPr>
            <p:spPr>
              <a:xfrm rot="10800000" flipH="1" flipV="1">
                <a:off x="-1908000" y="581400"/>
                <a:ext cx="1800000" cy="1080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Folie in Ursprungsform </a:t>
                </a:r>
              </a:p>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bringen über Menu:</a:t>
                </a:r>
              </a:p>
              <a:p>
                <a:pPr indent="0" algn="r">
                  <a:lnSpc>
                    <a:spcPct val="100000"/>
                  </a:lnSpc>
                  <a:spcBef>
                    <a:spcPts val="0"/>
                  </a:spcBef>
                  <a:spcAft>
                    <a:spcPts val="0"/>
                  </a:spcAft>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Zurücksetzen</a:t>
                </a:r>
              </a:p>
              <a:p>
                <a:pPr indent="0" algn="r">
                  <a:lnSpc>
                    <a:spcPct val="100000"/>
                  </a:lnSpc>
                  <a:spcBef>
                    <a:spcPts val="10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des Folienlayouts </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Layout</a:t>
                </a:r>
                <a:endParaRPr lang="de-DE" sz="900" b="0" baseline="0" dirty="0">
                  <a:solidFill>
                    <a:schemeClr val="tx1"/>
                  </a:solidFill>
                  <a:latin typeface="Arial" panose="020B0604020202020204" pitchFamily="34" charset="0"/>
                  <a:cs typeface="Arial" panose="020B0604020202020204" pitchFamily="34" charset="0"/>
                </a:endParaRPr>
              </a:p>
            </p:txBody>
          </p:sp>
          <p:pic>
            <p:nvPicPr>
              <p:cNvPr id="73" name="Bild Listenebenen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003" y="2741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Bild Listenebenen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3004" y="3065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7" name="Textplatzhalter 16"/>
          <p:cNvSpPr>
            <a:spLocks noGrp="1"/>
          </p:cNvSpPr>
          <p:nvPr>
            <p:ph type="body" sz="quarter" idx="12" hasCustomPrompt="1"/>
          </p:nvPr>
        </p:nvSpPr>
        <p:spPr>
          <a:xfrm>
            <a:off x="460375" y="1098720"/>
            <a:ext cx="8243888" cy="1237680"/>
          </a:xfrm>
        </p:spPr>
        <p:txBody>
          <a:bodyPr/>
          <a:lstStyle>
            <a:lvl1pPr>
              <a:lnSpc>
                <a:spcPct val="100000"/>
              </a:lnSpc>
              <a:defRPr sz="4000" b="1">
                <a:solidFill>
                  <a:srgbClr val="005979"/>
                </a:solidFill>
              </a:defRPr>
            </a:lvl1pPr>
            <a:lvl2pPr>
              <a:lnSpc>
                <a:spcPct val="100000"/>
              </a:lnSpc>
              <a:defRPr sz="4000" b="1">
                <a:solidFill>
                  <a:srgbClr val="005979"/>
                </a:solidFill>
              </a:defRPr>
            </a:lvl2pPr>
            <a:lvl3pPr>
              <a:lnSpc>
                <a:spcPct val="100000"/>
              </a:lnSpc>
              <a:defRPr sz="4000" b="1">
                <a:solidFill>
                  <a:srgbClr val="005979"/>
                </a:solidFill>
              </a:defRPr>
            </a:lvl3pPr>
            <a:lvl4pPr>
              <a:lnSpc>
                <a:spcPct val="100000"/>
              </a:lnSpc>
              <a:defRPr sz="4000" b="1">
                <a:solidFill>
                  <a:srgbClr val="005979"/>
                </a:solidFill>
              </a:defRPr>
            </a:lvl4pPr>
            <a:lvl5pPr>
              <a:lnSpc>
                <a:spcPct val="100000"/>
              </a:lnSpc>
              <a:defRPr sz="4000" b="1">
                <a:solidFill>
                  <a:srgbClr val="005979"/>
                </a:solidFill>
              </a:defRPr>
            </a:lvl5pPr>
          </a:lstStyle>
          <a:p>
            <a:pPr lvl="0"/>
            <a:r>
              <a:rPr lang="de-DE" dirty="0"/>
              <a:t>Titel der Präsentation </a:t>
            </a:r>
            <a:br>
              <a:rPr lang="de-DE" dirty="0"/>
            </a:br>
            <a:r>
              <a:rPr lang="de-DE" dirty="0"/>
              <a:t>zweizeilig</a:t>
            </a:r>
          </a:p>
        </p:txBody>
      </p:sp>
    </p:spTree>
    <p:extLst>
      <p:ext uri="{BB962C8B-B14F-4D97-AF65-F5344CB8AC3E}">
        <p14:creationId xmlns:p14="http://schemas.microsoft.com/office/powerpoint/2010/main" val="928174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ortrai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(auch zweizeilig möglich)</a:t>
            </a:r>
          </a:p>
        </p:txBody>
      </p:sp>
      <p:sp>
        <p:nvSpPr>
          <p:cNvPr id="9" name="Textplatzhalter 8"/>
          <p:cNvSpPr>
            <a:spLocks noGrp="1"/>
          </p:cNvSpPr>
          <p:nvPr>
            <p:ph type="body" sz="quarter" idx="13" hasCustomPrompt="1"/>
          </p:nvPr>
        </p:nvSpPr>
        <p:spPr>
          <a:xfrm>
            <a:off x="449263" y="4919510"/>
            <a:ext cx="1785600" cy="540000"/>
          </a:xfrm>
        </p:spPr>
        <p:txBody>
          <a:bodyPr/>
          <a:lstStyle>
            <a:lvl1pPr marL="0" indent="0">
              <a:lnSpc>
                <a:spcPct val="100000"/>
              </a:lnSpc>
              <a:spcBef>
                <a:spcPts val="0"/>
              </a:spcBef>
              <a:spcAft>
                <a:spcPts val="0"/>
              </a:spcAft>
              <a:buFont typeface="Arial" panose="020B0604020202020204" pitchFamily="34" charset="0"/>
              <a:buNone/>
              <a:defRPr sz="1200" b="0"/>
            </a:lvl1pPr>
            <a:lvl2pPr marL="0" indent="0">
              <a:lnSpc>
                <a:spcPct val="100000"/>
              </a:lnSpc>
              <a:spcBef>
                <a:spcPts val="0"/>
              </a:spcBef>
              <a:spcAft>
                <a:spcPts val="0"/>
              </a:spcAft>
              <a:buNone/>
              <a:defRPr sz="1200" b="0"/>
            </a:lvl2pPr>
            <a:lvl3pPr marL="0" indent="0">
              <a:lnSpc>
                <a:spcPct val="100000"/>
              </a:lnSpc>
              <a:spcBef>
                <a:spcPts val="0"/>
              </a:spcBef>
              <a:spcAft>
                <a:spcPts val="0"/>
              </a:spcAft>
              <a:buFont typeface="Arial" panose="020B0604020202020204" pitchFamily="34" charset="0"/>
              <a:buNone/>
              <a:defRPr sz="1200" b="0"/>
            </a:lvl3pPr>
            <a:lvl4pPr marL="0" indent="0">
              <a:lnSpc>
                <a:spcPct val="100000"/>
              </a:lnSpc>
              <a:spcBef>
                <a:spcPts val="0"/>
              </a:spcBef>
              <a:spcAft>
                <a:spcPts val="0"/>
              </a:spcAft>
              <a:buFont typeface="Arial" panose="020B0604020202020204" pitchFamily="34" charset="0"/>
              <a:buNone/>
              <a:defRPr sz="1200" b="0"/>
            </a:lvl4pPr>
            <a:lvl5pPr marL="0" indent="0">
              <a:lnSpc>
                <a:spcPct val="100000"/>
              </a:lnSpc>
              <a:spcBef>
                <a:spcPts val="0"/>
              </a:spcBef>
              <a:spcAft>
                <a:spcPts val="0"/>
              </a:spcAft>
              <a:buFont typeface="Arial" panose="020B0604020202020204" pitchFamily="34" charset="0"/>
              <a:buNone/>
              <a:defRPr sz="1200" b="0"/>
            </a:lvl5pPr>
            <a:lvl6pPr marL="0" indent="0">
              <a:lnSpc>
                <a:spcPct val="100000"/>
              </a:lnSpc>
              <a:spcBef>
                <a:spcPts val="0"/>
              </a:spcBef>
              <a:spcAft>
                <a:spcPts val="0"/>
              </a:spcAft>
              <a:buFont typeface="Arial" panose="020B0604020202020204" pitchFamily="34" charset="0"/>
              <a:buNone/>
              <a:defRPr sz="1200" b="0"/>
            </a:lvl6pPr>
            <a:lvl7pPr marL="0" indent="0">
              <a:lnSpc>
                <a:spcPct val="100000"/>
              </a:lnSpc>
              <a:spcBef>
                <a:spcPts val="0"/>
              </a:spcBef>
              <a:spcAft>
                <a:spcPts val="0"/>
              </a:spcAft>
              <a:buFont typeface="Arial" panose="020B0604020202020204" pitchFamily="34" charset="0"/>
              <a:buNone/>
              <a:defRPr sz="1200" b="0"/>
            </a:lvl7pPr>
            <a:lvl8pPr marL="0" indent="0">
              <a:lnSpc>
                <a:spcPct val="100000"/>
              </a:lnSpc>
              <a:spcBef>
                <a:spcPts val="0"/>
              </a:spcBef>
              <a:spcAft>
                <a:spcPts val="0"/>
              </a:spcAft>
              <a:buFont typeface="Arial" panose="020B0604020202020204" pitchFamily="34" charset="0"/>
              <a:buNone/>
              <a:defRPr sz="1200" b="0"/>
            </a:lvl8pPr>
            <a:lvl9pPr marL="0" indent="0">
              <a:lnSpc>
                <a:spcPct val="100000"/>
              </a:lnSpc>
              <a:spcBef>
                <a:spcPts val="0"/>
              </a:spcBef>
              <a:spcAft>
                <a:spcPts val="0"/>
              </a:spcAft>
              <a:buFont typeface="Arial" panose="020B0604020202020204" pitchFamily="34" charset="0"/>
              <a:buNone/>
              <a:defRPr sz="1200" b="0"/>
            </a:lvl9pPr>
          </a:lstStyle>
          <a:p>
            <a:pPr lvl="0"/>
            <a:r>
              <a:rPr lang="de-DE" dirty="0"/>
              <a:t>Ansprechpartner/in</a:t>
            </a:r>
          </a:p>
        </p:txBody>
      </p:sp>
      <p:sp>
        <p:nvSpPr>
          <p:cNvPr id="11" name="Bildplatzhalter 10"/>
          <p:cNvSpPr>
            <a:spLocks noGrp="1"/>
          </p:cNvSpPr>
          <p:nvPr>
            <p:ph type="pic" sz="quarter" idx="14" hasCustomPrompt="1"/>
          </p:nvPr>
        </p:nvSpPr>
        <p:spPr>
          <a:xfrm>
            <a:off x="445493" y="2340000"/>
            <a:ext cx="1785960" cy="2455560"/>
          </a:xfrm>
        </p:spPr>
        <p:txBody>
          <a:bodyPr/>
          <a:lstStyle>
            <a:lvl1pPr algn="ctr">
              <a:defRPr/>
            </a:lvl1pPr>
          </a:lstStyle>
          <a:p>
            <a:br>
              <a:rPr lang="de-DE" dirty="0"/>
            </a:br>
            <a:br>
              <a:rPr lang="de-DE" dirty="0"/>
            </a:br>
            <a:br>
              <a:rPr lang="de-DE" dirty="0"/>
            </a:br>
            <a:r>
              <a:rPr lang="de-DE" dirty="0"/>
              <a:t>Bild einfügen</a:t>
            </a:r>
          </a:p>
        </p:txBody>
      </p:sp>
      <p:sp>
        <p:nvSpPr>
          <p:cNvPr id="12" name="Bildplatzhalter 10"/>
          <p:cNvSpPr>
            <a:spLocks noGrp="1"/>
          </p:cNvSpPr>
          <p:nvPr>
            <p:ph type="pic" sz="quarter" idx="15" hasCustomPrompt="1"/>
          </p:nvPr>
        </p:nvSpPr>
        <p:spPr>
          <a:xfrm>
            <a:off x="3088080" y="2340000"/>
            <a:ext cx="1785960" cy="2455560"/>
          </a:xfrm>
        </p:spPr>
        <p:txBody>
          <a:bodyPr/>
          <a:lstStyle>
            <a:lvl1pPr algn="ctr">
              <a:defRPr/>
            </a:lvl1pPr>
          </a:lstStyle>
          <a:p>
            <a:br>
              <a:rPr lang="de-DE" dirty="0"/>
            </a:br>
            <a:br>
              <a:rPr lang="de-DE" dirty="0"/>
            </a:br>
            <a:br>
              <a:rPr lang="de-DE" dirty="0"/>
            </a:br>
            <a:r>
              <a:rPr lang="de-DE" dirty="0"/>
              <a:t>Bild einfügen</a:t>
            </a:r>
          </a:p>
        </p:txBody>
      </p:sp>
      <p:sp>
        <p:nvSpPr>
          <p:cNvPr id="13" name="Bildplatzhalter 10"/>
          <p:cNvSpPr>
            <a:spLocks noGrp="1"/>
          </p:cNvSpPr>
          <p:nvPr>
            <p:ph type="pic" sz="quarter" idx="16" hasCustomPrompt="1"/>
          </p:nvPr>
        </p:nvSpPr>
        <p:spPr>
          <a:xfrm>
            <a:off x="5002211" y="2340000"/>
            <a:ext cx="1785960" cy="2455560"/>
          </a:xfrm>
        </p:spPr>
        <p:txBody>
          <a:bodyPr/>
          <a:lstStyle>
            <a:lvl1pPr algn="ctr">
              <a:defRPr/>
            </a:lvl1pPr>
          </a:lstStyle>
          <a:p>
            <a:br>
              <a:rPr lang="de-DE" dirty="0"/>
            </a:br>
            <a:br>
              <a:rPr lang="de-DE" dirty="0"/>
            </a:br>
            <a:br>
              <a:rPr lang="de-DE" dirty="0"/>
            </a:br>
            <a:r>
              <a:rPr lang="de-DE" dirty="0"/>
              <a:t>Bild einfügen</a:t>
            </a:r>
          </a:p>
        </p:txBody>
      </p:sp>
      <p:sp>
        <p:nvSpPr>
          <p:cNvPr id="14" name="Bildplatzhalter 10"/>
          <p:cNvSpPr>
            <a:spLocks noGrp="1"/>
          </p:cNvSpPr>
          <p:nvPr>
            <p:ph type="pic" sz="quarter" idx="17" hasCustomPrompt="1"/>
          </p:nvPr>
        </p:nvSpPr>
        <p:spPr>
          <a:xfrm>
            <a:off x="6916343" y="2340000"/>
            <a:ext cx="1785960" cy="2455560"/>
          </a:xfrm>
        </p:spPr>
        <p:txBody>
          <a:bodyPr/>
          <a:lstStyle>
            <a:lvl1pPr algn="ctr">
              <a:defRPr/>
            </a:lvl1pPr>
          </a:lstStyle>
          <a:p>
            <a:br>
              <a:rPr lang="de-DE" dirty="0"/>
            </a:br>
            <a:br>
              <a:rPr lang="de-DE" dirty="0"/>
            </a:br>
            <a:br>
              <a:rPr lang="de-DE" dirty="0"/>
            </a:br>
            <a:r>
              <a:rPr lang="de-DE" dirty="0"/>
              <a:t>Bild einfügen</a:t>
            </a:r>
          </a:p>
        </p:txBody>
      </p:sp>
      <p:sp>
        <p:nvSpPr>
          <p:cNvPr id="16" name="Textplatzhalter 8"/>
          <p:cNvSpPr>
            <a:spLocks noGrp="1"/>
          </p:cNvSpPr>
          <p:nvPr>
            <p:ph type="body" sz="quarter" idx="18" hasCustomPrompt="1"/>
          </p:nvPr>
        </p:nvSpPr>
        <p:spPr>
          <a:xfrm>
            <a:off x="3088800" y="4921200"/>
            <a:ext cx="1785600" cy="540000"/>
          </a:xfrm>
        </p:spPr>
        <p:txBody>
          <a:bodyPr/>
          <a:lstStyle>
            <a:lvl1pPr marL="0" indent="0">
              <a:lnSpc>
                <a:spcPct val="100000"/>
              </a:lnSpc>
              <a:spcBef>
                <a:spcPts val="0"/>
              </a:spcBef>
              <a:spcAft>
                <a:spcPts val="0"/>
              </a:spcAft>
              <a:buFont typeface="Arial" panose="020B0604020202020204" pitchFamily="34" charset="0"/>
              <a:buNone/>
              <a:defRPr sz="1200" b="0"/>
            </a:lvl1pPr>
            <a:lvl2pPr marL="0" indent="0">
              <a:lnSpc>
                <a:spcPct val="100000"/>
              </a:lnSpc>
              <a:spcBef>
                <a:spcPts val="0"/>
              </a:spcBef>
              <a:spcAft>
                <a:spcPts val="0"/>
              </a:spcAft>
              <a:buNone/>
              <a:defRPr sz="1200" b="0"/>
            </a:lvl2pPr>
            <a:lvl3pPr marL="0" indent="0">
              <a:lnSpc>
                <a:spcPct val="100000"/>
              </a:lnSpc>
              <a:spcBef>
                <a:spcPts val="0"/>
              </a:spcBef>
              <a:spcAft>
                <a:spcPts val="0"/>
              </a:spcAft>
              <a:buFont typeface="Arial" panose="020B0604020202020204" pitchFamily="34" charset="0"/>
              <a:buNone/>
              <a:defRPr sz="1200" b="0"/>
            </a:lvl3pPr>
            <a:lvl4pPr marL="0" indent="0">
              <a:lnSpc>
                <a:spcPct val="100000"/>
              </a:lnSpc>
              <a:spcBef>
                <a:spcPts val="0"/>
              </a:spcBef>
              <a:spcAft>
                <a:spcPts val="0"/>
              </a:spcAft>
              <a:buFont typeface="Arial" panose="020B0604020202020204" pitchFamily="34" charset="0"/>
              <a:buNone/>
              <a:defRPr sz="1200" b="0"/>
            </a:lvl4pPr>
            <a:lvl5pPr marL="0" indent="0">
              <a:lnSpc>
                <a:spcPct val="100000"/>
              </a:lnSpc>
              <a:spcBef>
                <a:spcPts val="0"/>
              </a:spcBef>
              <a:spcAft>
                <a:spcPts val="0"/>
              </a:spcAft>
              <a:buFont typeface="Arial" panose="020B0604020202020204" pitchFamily="34" charset="0"/>
              <a:buNone/>
              <a:defRPr sz="1200" b="0"/>
            </a:lvl5pPr>
            <a:lvl6pPr marL="0" indent="0">
              <a:lnSpc>
                <a:spcPct val="100000"/>
              </a:lnSpc>
              <a:spcBef>
                <a:spcPts val="0"/>
              </a:spcBef>
              <a:spcAft>
                <a:spcPts val="0"/>
              </a:spcAft>
              <a:buFont typeface="Arial" panose="020B0604020202020204" pitchFamily="34" charset="0"/>
              <a:buNone/>
              <a:defRPr sz="1200" b="0"/>
            </a:lvl6pPr>
            <a:lvl7pPr marL="0" indent="0">
              <a:lnSpc>
                <a:spcPct val="100000"/>
              </a:lnSpc>
              <a:spcBef>
                <a:spcPts val="0"/>
              </a:spcBef>
              <a:spcAft>
                <a:spcPts val="0"/>
              </a:spcAft>
              <a:buFont typeface="Arial" panose="020B0604020202020204" pitchFamily="34" charset="0"/>
              <a:buNone/>
              <a:defRPr sz="1200" b="0"/>
            </a:lvl7pPr>
            <a:lvl8pPr marL="0" indent="0">
              <a:lnSpc>
                <a:spcPct val="100000"/>
              </a:lnSpc>
              <a:spcBef>
                <a:spcPts val="0"/>
              </a:spcBef>
              <a:spcAft>
                <a:spcPts val="0"/>
              </a:spcAft>
              <a:buFont typeface="Arial" panose="020B0604020202020204" pitchFamily="34" charset="0"/>
              <a:buNone/>
              <a:defRPr sz="1200" b="0"/>
            </a:lvl8pPr>
            <a:lvl9pPr marL="0" indent="0">
              <a:lnSpc>
                <a:spcPct val="100000"/>
              </a:lnSpc>
              <a:spcBef>
                <a:spcPts val="0"/>
              </a:spcBef>
              <a:spcAft>
                <a:spcPts val="0"/>
              </a:spcAft>
              <a:buFont typeface="Arial" panose="020B0604020202020204" pitchFamily="34" charset="0"/>
              <a:buNone/>
              <a:defRPr sz="1200" b="0"/>
            </a:lvl9pPr>
          </a:lstStyle>
          <a:p>
            <a:pPr lvl="0"/>
            <a:r>
              <a:rPr lang="de-DE" dirty="0"/>
              <a:t>Ansprechpartner/in</a:t>
            </a:r>
          </a:p>
        </p:txBody>
      </p:sp>
      <p:sp>
        <p:nvSpPr>
          <p:cNvPr id="17" name="Textplatzhalter 8"/>
          <p:cNvSpPr>
            <a:spLocks noGrp="1"/>
          </p:cNvSpPr>
          <p:nvPr>
            <p:ph type="body" sz="quarter" idx="19" hasCustomPrompt="1"/>
          </p:nvPr>
        </p:nvSpPr>
        <p:spPr>
          <a:xfrm>
            <a:off x="5003732" y="4921200"/>
            <a:ext cx="1785600" cy="540000"/>
          </a:xfrm>
        </p:spPr>
        <p:txBody>
          <a:bodyPr/>
          <a:lstStyle>
            <a:lvl1pPr marL="0" indent="0">
              <a:lnSpc>
                <a:spcPct val="100000"/>
              </a:lnSpc>
              <a:spcBef>
                <a:spcPts val="0"/>
              </a:spcBef>
              <a:spcAft>
                <a:spcPts val="0"/>
              </a:spcAft>
              <a:buFont typeface="Arial" panose="020B0604020202020204" pitchFamily="34" charset="0"/>
              <a:buNone/>
              <a:defRPr sz="1200" b="0"/>
            </a:lvl1pPr>
            <a:lvl2pPr marL="0" indent="0">
              <a:lnSpc>
                <a:spcPct val="100000"/>
              </a:lnSpc>
              <a:spcBef>
                <a:spcPts val="0"/>
              </a:spcBef>
              <a:spcAft>
                <a:spcPts val="0"/>
              </a:spcAft>
              <a:buNone/>
              <a:defRPr sz="1200" b="0"/>
            </a:lvl2pPr>
            <a:lvl3pPr marL="0" indent="0">
              <a:lnSpc>
                <a:spcPct val="100000"/>
              </a:lnSpc>
              <a:spcBef>
                <a:spcPts val="0"/>
              </a:spcBef>
              <a:spcAft>
                <a:spcPts val="0"/>
              </a:spcAft>
              <a:buFont typeface="Arial" panose="020B0604020202020204" pitchFamily="34" charset="0"/>
              <a:buNone/>
              <a:defRPr sz="1200" b="0"/>
            </a:lvl3pPr>
            <a:lvl4pPr marL="0" indent="0">
              <a:lnSpc>
                <a:spcPct val="100000"/>
              </a:lnSpc>
              <a:spcBef>
                <a:spcPts val="0"/>
              </a:spcBef>
              <a:spcAft>
                <a:spcPts val="0"/>
              </a:spcAft>
              <a:buFont typeface="Arial" panose="020B0604020202020204" pitchFamily="34" charset="0"/>
              <a:buNone/>
              <a:defRPr sz="1200" b="0"/>
            </a:lvl4pPr>
            <a:lvl5pPr marL="0" indent="0">
              <a:lnSpc>
                <a:spcPct val="100000"/>
              </a:lnSpc>
              <a:spcBef>
                <a:spcPts val="0"/>
              </a:spcBef>
              <a:spcAft>
                <a:spcPts val="0"/>
              </a:spcAft>
              <a:buFont typeface="Arial" panose="020B0604020202020204" pitchFamily="34" charset="0"/>
              <a:buNone/>
              <a:defRPr sz="1200" b="0"/>
            </a:lvl5pPr>
            <a:lvl6pPr marL="0" indent="0">
              <a:lnSpc>
                <a:spcPct val="100000"/>
              </a:lnSpc>
              <a:spcBef>
                <a:spcPts val="0"/>
              </a:spcBef>
              <a:spcAft>
                <a:spcPts val="0"/>
              </a:spcAft>
              <a:buFont typeface="Arial" panose="020B0604020202020204" pitchFamily="34" charset="0"/>
              <a:buNone/>
              <a:defRPr sz="1200" b="0"/>
            </a:lvl6pPr>
            <a:lvl7pPr marL="0" indent="0">
              <a:lnSpc>
                <a:spcPct val="100000"/>
              </a:lnSpc>
              <a:spcBef>
                <a:spcPts val="0"/>
              </a:spcBef>
              <a:spcAft>
                <a:spcPts val="0"/>
              </a:spcAft>
              <a:buFont typeface="Arial" panose="020B0604020202020204" pitchFamily="34" charset="0"/>
              <a:buNone/>
              <a:defRPr sz="1200" b="0"/>
            </a:lvl7pPr>
            <a:lvl8pPr marL="0" indent="0">
              <a:lnSpc>
                <a:spcPct val="100000"/>
              </a:lnSpc>
              <a:spcBef>
                <a:spcPts val="0"/>
              </a:spcBef>
              <a:spcAft>
                <a:spcPts val="0"/>
              </a:spcAft>
              <a:buFont typeface="Arial" panose="020B0604020202020204" pitchFamily="34" charset="0"/>
              <a:buNone/>
              <a:defRPr sz="1200" b="0"/>
            </a:lvl8pPr>
            <a:lvl9pPr marL="0" indent="0">
              <a:lnSpc>
                <a:spcPct val="100000"/>
              </a:lnSpc>
              <a:spcBef>
                <a:spcPts val="0"/>
              </a:spcBef>
              <a:spcAft>
                <a:spcPts val="0"/>
              </a:spcAft>
              <a:buFont typeface="Arial" panose="020B0604020202020204" pitchFamily="34" charset="0"/>
              <a:buNone/>
              <a:defRPr sz="1200" b="0"/>
            </a:lvl9pPr>
          </a:lstStyle>
          <a:p>
            <a:pPr lvl="0"/>
            <a:r>
              <a:rPr lang="de-DE" dirty="0"/>
              <a:t>Ansprechpartner/in</a:t>
            </a:r>
          </a:p>
        </p:txBody>
      </p:sp>
      <p:sp>
        <p:nvSpPr>
          <p:cNvPr id="18" name="Textplatzhalter 8"/>
          <p:cNvSpPr>
            <a:spLocks noGrp="1"/>
          </p:cNvSpPr>
          <p:nvPr>
            <p:ph type="body" sz="quarter" idx="20" hasCustomPrompt="1"/>
          </p:nvPr>
        </p:nvSpPr>
        <p:spPr>
          <a:xfrm>
            <a:off x="6918663" y="4921200"/>
            <a:ext cx="1785600" cy="540000"/>
          </a:xfrm>
        </p:spPr>
        <p:txBody>
          <a:bodyPr/>
          <a:lstStyle>
            <a:lvl1pPr marL="0" indent="0">
              <a:lnSpc>
                <a:spcPct val="100000"/>
              </a:lnSpc>
              <a:spcBef>
                <a:spcPts val="0"/>
              </a:spcBef>
              <a:spcAft>
                <a:spcPts val="0"/>
              </a:spcAft>
              <a:buFont typeface="Arial" panose="020B0604020202020204" pitchFamily="34" charset="0"/>
              <a:buNone/>
              <a:defRPr sz="1200" b="0"/>
            </a:lvl1pPr>
            <a:lvl2pPr marL="0" indent="0">
              <a:lnSpc>
                <a:spcPct val="100000"/>
              </a:lnSpc>
              <a:spcBef>
                <a:spcPts val="0"/>
              </a:spcBef>
              <a:spcAft>
                <a:spcPts val="0"/>
              </a:spcAft>
              <a:buNone/>
              <a:defRPr sz="1200" b="0"/>
            </a:lvl2pPr>
            <a:lvl3pPr marL="0" indent="0">
              <a:lnSpc>
                <a:spcPct val="100000"/>
              </a:lnSpc>
              <a:spcBef>
                <a:spcPts val="0"/>
              </a:spcBef>
              <a:spcAft>
                <a:spcPts val="0"/>
              </a:spcAft>
              <a:buFont typeface="Arial" panose="020B0604020202020204" pitchFamily="34" charset="0"/>
              <a:buNone/>
              <a:defRPr sz="1200" b="0"/>
            </a:lvl3pPr>
            <a:lvl4pPr marL="0" indent="0">
              <a:lnSpc>
                <a:spcPct val="100000"/>
              </a:lnSpc>
              <a:spcBef>
                <a:spcPts val="0"/>
              </a:spcBef>
              <a:spcAft>
                <a:spcPts val="0"/>
              </a:spcAft>
              <a:buFont typeface="Arial" panose="020B0604020202020204" pitchFamily="34" charset="0"/>
              <a:buNone/>
              <a:defRPr sz="1200" b="0"/>
            </a:lvl4pPr>
            <a:lvl5pPr marL="0" indent="0">
              <a:lnSpc>
                <a:spcPct val="100000"/>
              </a:lnSpc>
              <a:spcBef>
                <a:spcPts val="0"/>
              </a:spcBef>
              <a:spcAft>
                <a:spcPts val="0"/>
              </a:spcAft>
              <a:buFont typeface="Arial" panose="020B0604020202020204" pitchFamily="34" charset="0"/>
              <a:buNone/>
              <a:defRPr sz="1200" b="0"/>
            </a:lvl5pPr>
            <a:lvl6pPr marL="0" indent="0">
              <a:lnSpc>
                <a:spcPct val="100000"/>
              </a:lnSpc>
              <a:spcBef>
                <a:spcPts val="0"/>
              </a:spcBef>
              <a:spcAft>
                <a:spcPts val="0"/>
              </a:spcAft>
              <a:buFont typeface="Arial" panose="020B0604020202020204" pitchFamily="34" charset="0"/>
              <a:buNone/>
              <a:defRPr sz="1200" b="0"/>
            </a:lvl6pPr>
            <a:lvl7pPr marL="0" indent="0">
              <a:lnSpc>
                <a:spcPct val="100000"/>
              </a:lnSpc>
              <a:spcBef>
                <a:spcPts val="0"/>
              </a:spcBef>
              <a:spcAft>
                <a:spcPts val="0"/>
              </a:spcAft>
              <a:buFont typeface="Arial" panose="020B0604020202020204" pitchFamily="34" charset="0"/>
              <a:buNone/>
              <a:defRPr sz="1200" b="0"/>
            </a:lvl7pPr>
            <a:lvl8pPr marL="0" indent="0">
              <a:lnSpc>
                <a:spcPct val="100000"/>
              </a:lnSpc>
              <a:spcBef>
                <a:spcPts val="0"/>
              </a:spcBef>
              <a:spcAft>
                <a:spcPts val="0"/>
              </a:spcAft>
              <a:buFont typeface="Arial" panose="020B0604020202020204" pitchFamily="34" charset="0"/>
              <a:buNone/>
              <a:defRPr sz="1200" b="0"/>
            </a:lvl8pPr>
            <a:lvl9pPr marL="0" indent="0">
              <a:lnSpc>
                <a:spcPct val="100000"/>
              </a:lnSpc>
              <a:spcBef>
                <a:spcPts val="0"/>
              </a:spcBef>
              <a:spcAft>
                <a:spcPts val="0"/>
              </a:spcAft>
              <a:buFont typeface="Arial" panose="020B0604020202020204" pitchFamily="34" charset="0"/>
              <a:buNone/>
              <a:defRPr sz="1200" b="0"/>
            </a:lvl9pPr>
          </a:lstStyle>
          <a:p>
            <a:pPr lvl="0"/>
            <a:r>
              <a:rPr lang="de-DE" dirty="0"/>
              <a:t>Ansprechpartner/in</a:t>
            </a:r>
          </a:p>
        </p:txBody>
      </p:sp>
      <p:sp>
        <p:nvSpPr>
          <p:cNvPr id="19" name="Textplatzhalter 8"/>
          <p:cNvSpPr>
            <a:spLocks noGrp="1"/>
          </p:cNvSpPr>
          <p:nvPr>
            <p:ph type="body" sz="quarter" idx="22" hasCustomPrompt="1"/>
          </p:nvPr>
        </p:nvSpPr>
        <p:spPr>
          <a:xfrm>
            <a:off x="3088800" y="1674388"/>
            <a:ext cx="1785600" cy="540000"/>
          </a:xfrm>
        </p:spPr>
        <p:txBody>
          <a:bodyPr anchor="b"/>
          <a:lstStyle>
            <a:lvl1pPr marL="0" indent="0">
              <a:lnSpc>
                <a:spcPct val="100000"/>
              </a:lnSpc>
              <a:spcBef>
                <a:spcPts val="0"/>
              </a:spcBef>
              <a:spcAft>
                <a:spcPts val="0"/>
              </a:spcAft>
              <a:buFont typeface="Arial" panose="020B0604020202020204" pitchFamily="34" charset="0"/>
              <a:buNone/>
              <a:defRPr sz="1400" b="1"/>
            </a:lvl1pPr>
            <a:lvl2pPr marL="0" indent="0">
              <a:lnSpc>
                <a:spcPct val="100000"/>
              </a:lnSpc>
              <a:spcBef>
                <a:spcPts val="0"/>
              </a:spcBef>
              <a:spcAft>
                <a:spcPts val="0"/>
              </a:spcAft>
              <a:buNone/>
              <a:defRPr sz="1400" b="1"/>
            </a:lvl2pPr>
            <a:lvl3pPr marL="0" indent="0">
              <a:lnSpc>
                <a:spcPct val="100000"/>
              </a:lnSpc>
              <a:spcBef>
                <a:spcPts val="0"/>
              </a:spcBef>
              <a:spcAft>
                <a:spcPts val="0"/>
              </a:spcAft>
              <a:buFont typeface="Arial" panose="020B0604020202020204" pitchFamily="34" charset="0"/>
              <a:buNone/>
              <a:defRPr sz="1400" b="1"/>
            </a:lvl3pPr>
            <a:lvl4pPr marL="0" indent="0">
              <a:lnSpc>
                <a:spcPct val="100000"/>
              </a:lnSpc>
              <a:spcBef>
                <a:spcPts val="0"/>
              </a:spcBef>
              <a:spcAft>
                <a:spcPts val="0"/>
              </a:spcAft>
              <a:buFont typeface="Arial" panose="020B0604020202020204" pitchFamily="34" charset="0"/>
              <a:buNone/>
              <a:defRPr sz="1400" b="1"/>
            </a:lvl4pPr>
            <a:lvl5pPr marL="0" indent="0">
              <a:lnSpc>
                <a:spcPct val="100000"/>
              </a:lnSpc>
              <a:spcBef>
                <a:spcPts val="0"/>
              </a:spcBef>
              <a:spcAft>
                <a:spcPts val="0"/>
              </a:spcAft>
              <a:buFont typeface="Arial" panose="020B0604020202020204" pitchFamily="34" charset="0"/>
              <a:buNone/>
              <a:defRPr sz="1400" b="1"/>
            </a:lvl5pPr>
            <a:lvl6pPr marL="0" indent="0">
              <a:lnSpc>
                <a:spcPct val="100000"/>
              </a:lnSpc>
              <a:spcBef>
                <a:spcPts val="0"/>
              </a:spcBef>
              <a:spcAft>
                <a:spcPts val="0"/>
              </a:spcAft>
              <a:buFont typeface="Arial" panose="020B0604020202020204" pitchFamily="34" charset="0"/>
              <a:buNone/>
              <a:defRPr sz="1400" b="1"/>
            </a:lvl6pPr>
            <a:lvl7pPr marL="0" indent="0">
              <a:lnSpc>
                <a:spcPct val="100000"/>
              </a:lnSpc>
              <a:spcBef>
                <a:spcPts val="0"/>
              </a:spcBef>
              <a:spcAft>
                <a:spcPts val="0"/>
              </a:spcAft>
              <a:buFont typeface="Arial" panose="020B0604020202020204" pitchFamily="34" charset="0"/>
              <a:buNone/>
              <a:defRPr sz="1400" b="1"/>
            </a:lvl7pPr>
            <a:lvl8pPr marL="0" indent="0">
              <a:lnSpc>
                <a:spcPct val="100000"/>
              </a:lnSpc>
              <a:spcBef>
                <a:spcPts val="0"/>
              </a:spcBef>
              <a:spcAft>
                <a:spcPts val="0"/>
              </a:spcAft>
              <a:buFont typeface="Arial" panose="020B0604020202020204" pitchFamily="34" charset="0"/>
              <a:buNone/>
              <a:defRPr sz="1400" b="1"/>
            </a:lvl8pPr>
            <a:lvl9pPr marL="0" indent="0">
              <a:lnSpc>
                <a:spcPct val="100000"/>
              </a:lnSpc>
              <a:spcBef>
                <a:spcPts val="0"/>
              </a:spcBef>
              <a:spcAft>
                <a:spcPts val="0"/>
              </a:spcAft>
              <a:buFont typeface="Arial" panose="020B0604020202020204" pitchFamily="34" charset="0"/>
              <a:buNone/>
              <a:defRPr sz="1400" b="1"/>
            </a:lvl9pPr>
          </a:lstStyle>
          <a:p>
            <a:pPr lvl="0"/>
            <a:r>
              <a:rPr lang="de-DE" dirty="0"/>
              <a:t>Bereich</a:t>
            </a:r>
          </a:p>
        </p:txBody>
      </p:sp>
      <p:sp>
        <p:nvSpPr>
          <p:cNvPr id="20" name="Textplatzhalter 8"/>
          <p:cNvSpPr>
            <a:spLocks noGrp="1"/>
          </p:cNvSpPr>
          <p:nvPr>
            <p:ph type="body" sz="quarter" idx="23" hasCustomPrompt="1"/>
          </p:nvPr>
        </p:nvSpPr>
        <p:spPr>
          <a:xfrm>
            <a:off x="6915600" y="1674388"/>
            <a:ext cx="1785600" cy="540000"/>
          </a:xfrm>
        </p:spPr>
        <p:txBody>
          <a:bodyPr anchor="b"/>
          <a:lstStyle>
            <a:lvl1pPr marL="0" indent="0">
              <a:lnSpc>
                <a:spcPct val="100000"/>
              </a:lnSpc>
              <a:spcBef>
                <a:spcPts val="0"/>
              </a:spcBef>
              <a:spcAft>
                <a:spcPts val="0"/>
              </a:spcAft>
              <a:buFont typeface="Arial" panose="020B0604020202020204" pitchFamily="34" charset="0"/>
              <a:buNone/>
              <a:defRPr sz="1400" b="1"/>
            </a:lvl1pPr>
            <a:lvl2pPr marL="0" indent="0">
              <a:lnSpc>
                <a:spcPct val="100000"/>
              </a:lnSpc>
              <a:spcBef>
                <a:spcPts val="0"/>
              </a:spcBef>
              <a:spcAft>
                <a:spcPts val="0"/>
              </a:spcAft>
              <a:buNone/>
              <a:defRPr sz="1400" b="1"/>
            </a:lvl2pPr>
            <a:lvl3pPr marL="0" indent="0">
              <a:lnSpc>
                <a:spcPct val="100000"/>
              </a:lnSpc>
              <a:spcBef>
                <a:spcPts val="0"/>
              </a:spcBef>
              <a:spcAft>
                <a:spcPts val="0"/>
              </a:spcAft>
              <a:buFont typeface="Arial" panose="020B0604020202020204" pitchFamily="34" charset="0"/>
              <a:buNone/>
              <a:defRPr sz="1400" b="1"/>
            </a:lvl3pPr>
            <a:lvl4pPr marL="0" indent="0">
              <a:lnSpc>
                <a:spcPct val="100000"/>
              </a:lnSpc>
              <a:spcBef>
                <a:spcPts val="0"/>
              </a:spcBef>
              <a:spcAft>
                <a:spcPts val="0"/>
              </a:spcAft>
              <a:buFont typeface="Arial" panose="020B0604020202020204" pitchFamily="34" charset="0"/>
              <a:buNone/>
              <a:defRPr sz="1400" b="1"/>
            </a:lvl4pPr>
            <a:lvl5pPr marL="0" indent="0">
              <a:lnSpc>
                <a:spcPct val="100000"/>
              </a:lnSpc>
              <a:spcBef>
                <a:spcPts val="0"/>
              </a:spcBef>
              <a:spcAft>
                <a:spcPts val="0"/>
              </a:spcAft>
              <a:buFont typeface="Arial" panose="020B0604020202020204" pitchFamily="34" charset="0"/>
              <a:buNone/>
              <a:defRPr sz="1400" b="1"/>
            </a:lvl5pPr>
            <a:lvl6pPr marL="0" indent="0">
              <a:lnSpc>
                <a:spcPct val="100000"/>
              </a:lnSpc>
              <a:spcBef>
                <a:spcPts val="0"/>
              </a:spcBef>
              <a:spcAft>
                <a:spcPts val="0"/>
              </a:spcAft>
              <a:buFont typeface="Arial" panose="020B0604020202020204" pitchFamily="34" charset="0"/>
              <a:buNone/>
              <a:defRPr sz="1400" b="1"/>
            </a:lvl6pPr>
            <a:lvl7pPr marL="0" indent="0">
              <a:lnSpc>
                <a:spcPct val="100000"/>
              </a:lnSpc>
              <a:spcBef>
                <a:spcPts val="0"/>
              </a:spcBef>
              <a:spcAft>
                <a:spcPts val="0"/>
              </a:spcAft>
              <a:buFont typeface="Arial" panose="020B0604020202020204" pitchFamily="34" charset="0"/>
              <a:buNone/>
              <a:defRPr sz="1400" b="1"/>
            </a:lvl7pPr>
            <a:lvl8pPr marL="0" indent="0">
              <a:lnSpc>
                <a:spcPct val="100000"/>
              </a:lnSpc>
              <a:spcBef>
                <a:spcPts val="0"/>
              </a:spcBef>
              <a:spcAft>
                <a:spcPts val="0"/>
              </a:spcAft>
              <a:buFont typeface="Arial" panose="020B0604020202020204" pitchFamily="34" charset="0"/>
              <a:buNone/>
              <a:defRPr sz="1400" b="1"/>
            </a:lvl8pPr>
            <a:lvl9pPr marL="0" indent="0">
              <a:lnSpc>
                <a:spcPct val="100000"/>
              </a:lnSpc>
              <a:spcBef>
                <a:spcPts val="0"/>
              </a:spcBef>
              <a:spcAft>
                <a:spcPts val="0"/>
              </a:spcAft>
              <a:buFont typeface="Arial" panose="020B0604020202020204" pitchFamily="34" charset="0"/>
              <a:buNone/>
              <a:defRPr sz="1400" b="1"/>
            </a:lvl9pPr>
          </a:lstStyle>
          <a:p>
            <a:pPr lvl="0"/>
            <a:r>
              <a:rPr lang="de-DE" dirty="0"/>
              <a:t>Bereich</a:t>
            </a:r>
          </a:p>
        </p:txBody>
      </p:sp>
      <p:sp>
        <p:nvSpPr>
          <p:cNvPr id="21" name="Textplatzhalter 8"/>
          <p:cNvSpPr>
            <a:spLocks noGrp="1"/>
          </p:cNvSpPr>
          <p:nvPr>
            <p:ph type="body" sz="quarter" idx="24" hasCustomPrompt="1"/>
          </p:nvPr>
        </p:nvSpPr>
        <p:spPr>
          <a:xfrm>
            <a:off x="5002200" y="1674388"/>
            <a:ext cx="1785600" cy="540000"/>
          </a:xfrm>
        </p:spPr>
        <p:txBody>
          <a:bodyPr anchor="b"/>
          <a:lstStyle>
            <a:lvl1pPr marL="0" indent="0">
              <a:lnSpc>
                <a:spcPct val="100000"/>
              </a:lnSpc>
              <a:spcBef>
                <a:spcPts val="0"/>
              </a:spcBef>
              <a:spcAft>
                <a:spcPts val="0"/>
              </a:spcAft>
              <a:buFont typeface="Arial" panose="020B0604020202020204" pitchFamily="34" charset="0"/>
              <a:buNone/>
              <a:defRPr sz="1400" b="1"/>
            </a:lvl1pPr>
            <a:lvl2pPr marL="0" indent="0">
              <a:lnSpc>
                <a:spcPct val="100000"/>
              </a:lnSpc>
              <a:spcBef>
                <a:spcPts val="0"/>
              </a:spcBef>
              <a:spcAft>
                <a:spcPts val="0"/>
              </a:spcAft>
              <a:buNone/>
              <a:defRPr sz="1400" b="1"/>
            </a:lvl2pPr>
            <a:lvl3pPr marL="0" indent="0">
              <a:lnSpc>
                <a:spcPct val="100000"/>
              </a:lnSpc>
              <a:spcBef>
                <a:spcPts val="0"/>
              </a:spcBef>
              <a:spcAft>
                <a:spcPts val="0"/>
              </a:spcAft>
              <a:buFont typeface="Arial" panose="020B0604020202020204" pitchFamily="34" charset="0"/>
              <a:buNone/>
              <a:defRPr sz="1400" b="1"/>
            </a:lvl3pPr>
            <a:lvl4pPr marL="0" indent="0">
              <a:lnSpc>
                <a:spcPct val="100000"/>
              </a:lnSpc>
              <a:spcBef>
                <a:spcPts val="0"/>
              </a:spcBef>
              <a:spcAft>
                <a:spcPts val="0"/>
              </a:spcAft>
              <a:buFont typeface="Arial" panose="020B0604020202020204" pitchFamily="34" charset="0"/>
              <a:buNone/>
              <a:defRPr sz="1400" b="1"/>
            </a:lvl4pPr>
            <a:lvl5pPr marL="0" indent="0">
              <a:lnSpc>
                <a:spcPct val="100000"/>
              </a:lnSpc>
              <a:spcBef>
                <a:spcPts val="0"/>
              </a:spcBef>
              <a:spcAft>
                <a:spcPts val="0"/>
              </a:spcAft>
              <a:buFont typeface="Arial" panose="020B0604020202020204" pitchFamily="34" charset="0"/>
              <a:buNone/>
              <a:defRPr sz="1400" b="1"/>
            </a:lvl5pPr>
            <a:lvl6pPr marL="0" indent="0">
              <a:lnSpc>
                <a:spcPct val="100000"/>
              </a:lnSpc>
              <a:spcBef>
                <a:spcPts val="0"/>
              </a:spcBef>
              <a:spcAft>
                <a:spcPts val="0"/>
              </a:spcAft>
              <a:buFont typeface="Arial" panose="020B0604020202020204" pitchFamily="34" charset="0"/>
              <a:buNone/>
              <a:defRPr sz="1400" b="1"/>
            </a:lvl6pPr>
            <a:lvl7pPr marL="0" indent="0">
              <a:lnSpc>
                <a:spcPct val="100000"/>
              </a:lnSpc>
              <a:spcBef>
                <a:spcPts val="0"/>
              </a:spcBef>
              <a:spcAft>
                <a:spcPts val="0"/>
              </a:spcAft>
              <a:buFont typeface="Arial" panose="020B0604020202020204" pitchFamily="34" charset="0"/>
              <a:buNone/>
              <a:defRPr sz="1400" b="1"/>
            </a:lvl7pPr>
            <a:lvl8pPr marL="0" indent="0">
              <a:lnSpc>
                <a:spcPct val="100000"/>
              </a:lnSpc>
              <a:spcBef>
                <a:spcPts val="0"/>
              </a:spcBef>
              <a:spcAft>
                <a:spcPts val="0"/>
              </a:spcAft>
              <a:buFont typeface="Arial" panose="020B0604020202020204" pitchFamily="34" charset="0"/>
              <a:buNone/>
              <a:defRPr sz="1400" b="1"/>
            </a:lvl8pPr>
            <a:lvl9pPr marL="0" indent="0">
              <a:lnSpc>
                <a:spcPct val="100000"/>
              </a:lnSpc>
              <a:spcBef>
                <a:spcPts val="0"/>
              </a:spcBef>
              <a:spcAft>
                <a:spcPts val="0"/>
              </a:spcAft>
              <a:buFont typeface="Arial" panose="020B0604020202020204" pitchFamily="34" charset="0"/>
              <a:buNone/>
              <a:defRPr sz="1400" b="1"/>
            </a:lvl9pPr>
          </a:lstStyle>
          <a:p>
            <a:pPr lvl="0"/>
            <a:r>
              <a:rPr lang="de-DE" dirty="0"/>
              <a:t>Bereich</a:t>
            </a:r>
          </a:p>
        </p:txBody>
      </p:sp>
      <p:sp>
        <p:nvSpPr>
          <p:cNvPr id="8" name="Foliennummernplatzhalter 7"/>
          <p:cNvSpPr>
            <a:spLocks noGrp="1"/>
          </p:cNvSpPr>
          <p:nvPr>
            <p:ph type="sldNum" sz="quarter" idx="27"/>
          </p:nvPr>
        </p:nvSpPr>
        <p:spPr/>
        <p:txBody>
          <a:bodyPr/>
          <a:lstStyle/>
          <a:p>
            <a:r>
              <a:rPr lang="de-DE" dirty="0"/>
              <a:t>Slide </a:t>
            </a:r>
            <a:fld id="{19E79F87-09D2-4442-B728-2BDA33A6784A}" type="slidenum">
              <a:rPr lang="de-DE" smtClean="0"/>
              <a:pPr/>
              <a:t>‹Nr.›</a:t>
            </a:fld>
            <a:endParaRPr lang="de-DE" dirty="0"/>
          </a:p>
        </p:txBody>
      </p:sp>
    </p:spTree>
    <p:extLst>
      <p:ext uri="{BB962C8B-B14F-4D97-AF65-F5344CB8AC3E}">
        <p14:creationId xmlns:p14="http://schemas.microsoft.com/office/powerpoint/2010/main" val="1197698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chlussfolie // Logo oben">
    <p:spTree>
      <p:nvGrpSpPr>
        <p:cNvPr id="1" name=""/>
        <p:cNvGrpSpPr/>
        <p:nvPr/>
      </p:nvGrpSpPr>
      <p:grpSpPr>
        <a:xfrm>
          <a:off x="0" y="0"/>
          <a:ext cx="0" cy="0"/>
          <a:chOff x="0" y="0"/>
          <a:chExt cx="0" cy="0"/>
        </a:xfrm>
      </p:grpSpPr>
      <p:cxnSp>
        <p:nvCxnSpPr>
          <p:cNvPr id="11" name="Gerade Verbindung 10"/>
          <p:cNvCxnSpPr/>
          <p:nvPr userDrawn="1"/>
        </p:nvCxnSpPr>
        <p:spPr>
          <a:xfrm>
            <a:off x="446400" y="2508480"/>
            <a:ext cx="8251200"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Untertitel 2"/>
          <p:cNvSpPr>
            <a:spLocks noGrp="1"/>
          </p:cNvSpPr>
          <p:nvPr>
            <p:ph type="subTitle" idx="1" hasCustomPrompt="1"/>
          </p:nvPr>
        </p:nvSpPr>
        <p:spPr>
          <a:xfrm>
            <a:off x="446400" y="2745245"/>
            <a:ext cx="8251200" cy="720000"/>
          </a:xfrm>
        </p:spPr>
        <p:txBody>
          <a:bodyPr/>
          <a:lstStyle>
            <a:lvl1pPr marL="0" indent="0" algn="l">
              <a:lnSpc>
                <a:spcPts val="2340"/>
              </a:lnSpc>
              <a:spcBef>
                <a:spcPts val="0"/>
              </a:spcBef>
              <a:spcAft>
                <a:spcPts val="0"/>
              </a:spcAft>
              <a:buNone/>
              <a:defRPr sz="1800" b="1">
                <a:solidFill>
                  <a:schemeClr val="tx2"/>
                </a:solidFill>
              </a:defRPr>
            </a:lvl1pPr>
            <a:lvl2pPr marL="0" indent="0" algn="l">
              <a:lnSpc>
                <a:spcPct val="100000"/>
              </a:lnSpc>
              <a:spcBef>
                <a:spcPts val="0"/>
              </a:spcBef>
              <a:spcAft>
                <a:spcPts val="0"/>
              </a:spcAft>
              <a:buNone/>
              <a:defRPr sz="1800" b="1">
                <a:solidFill>
                  <a:schemeClr val="tx2"/>
                </a:solidFill>
              </a:defRPr>
            </a:lvl2pPr>
            <a:lvl3pPr marL="0" indent="0" algn="l">
              <a:lnSpc>
                <a:spcPct val="100000"/>
              </a:lnSpc>
              <a:spcBef>
                <a:spcPts val="0"/>
              </a:spcBef>
              <a:spcAft>
                <a:spcPts val="0"/>
              </a:spcAft>
              <a:buNone/>
              <a:defRPr sz="1800" b="1">
                <a:solidFill>
                  <a:schemeClr val="tx2"/>
                </a:solidFill>
              </a:defRPr>
            </a:lvl3pPr>
            <a:lvl4pPr marL="0" indent="0" algn="l">
              <a:lnSpc>
                <a:spcPct val="100000"/>
              </a:lnSpc>
              <a:spcBef>
                <a:spcPts val="0"/>
              </a:spcBef>
              <a:spcAft>
                <a:spcPts val="0"/>
              </a:spcAft>
              <a:buNone/>
              <a:defRPr sz="1800" b="1">
                <a:solidFill>
                  <a:schemeClr val="tx2"/>
                </a:solidFill>
              </a:defRPr>
            </a:lvl4pPr>
            <a:lvl5pPr marL="0" indent="0" algn="l">
              <a:lnSpc>
                <a:spcPct val="100000"/>
              </a:lnSpc>
              <a:spcBef>
                <a:spcPts val="0"/>
              </a:spcBef>
              <a:spcAft>
                <a:spcPts val="0"/>
              </a:spcAft>
              <a:buNone/>
              <a:defRPr sz="1800" b="1">
                <a:solidFill>
                  <a:schemeClr val="tx2"/>
                </a:solidFill>
              </a:defRPr>
            </a:lvl5pPr>
            <a:lvl6pPr marL="0" indent="0" algn="l">
              <a:lnSpc>
                <a:spcPct val="100000"/>
              </a:lnSpc>
              <a:spcBef>
                <a:spcPts val="0"/>
              </a:spcBef>
              <a:spcAft>
                <a:spcPts val="0"/>
              </a:spcAft>
              <a:buNone/>
              <a:defRPr sz="1800" b="1">
                <a:solidFill>
                  <a:schemeClr val="tx2"/>
                </a:solidFill>
              </a:defRPr>
            </a:lvl6pPr>
            <a:lvl7pPr marL="0" indent="0" algn="l">
              <a:lnSpc>
                <a:spcPct val="100000"/>
              </a:lnSpc>
              <a:spcBef>
                <a:spcPts val="0"/>
              </a:spcBef>
              <a:spcAft>
                <a:spcPts val="0"/>
              </a:spcAft>
              <a:buNone/>
              <a:defRPr sz="1800" b="1">
                <a:solidFill>
                  <a:schemeClr val="tx2"/>
                </a:solidFill>
              </a:defRPr>
            </a:lvl7pPr>
            <a:lvl8pPr marL="0" indent="0" algn="l">
              <a:lnSpc>
                <a:spcPct val="100000"/>
              </a:lnSpc>
              <a:spcBef>
                <a:spcPts val="0"/>
              </a:spcBef>
              <a:spcAft>
                <a:spcPts val="0"/>
              </a:spcAft>
              <a:buNone/>
              <a:defRPr sz="1800" b="1">
                <a:solidFill>
                  <a:schemeClr val="tx2"/>
                </a:solidFill>
              </a:defRPr>
            </a:lvl8pPr>
            <a:lvl9pPr marL="0" indent="0" algn="l">
              <a:lnSpc>
                <a:spcPct val="100000"/>
              </a:lnSpc>
              <a:spcBef>
                <a:spcPts val="0"/>
              </a:spcBef>
              <a:spcAft>
                <a:spcPts val="0"/>
              </a:spcAft>
              <a:buNone/>
              <a:defRPr sz="1800" b="1">
                <a:solidFill>
                  <a:schemeClr val="tx2"/>
                </a:solidFill>
              </a:defRPr>
            </a:lvl9pPr>
          </a:lstStyle>
          <a:p>
            <a:pPr lvl="0"/>
            <a:r>
              <a:rPr lang="de-DE" dirty="0"/>
              <a:t>Vorname Nachname</a:t>
            </a:r>
          </a:p>
          <a:p>
            <a:pPr lvl="0"/>
            <a:r>
              <a:rPr lang="de-DE" dirty="0"/>
              <a:t>mm@mustermann.de</a:t>
            </a:r>
          </a:p>
        </p:txBody>
      </p:sp>
      <p:sp>
        <p:nvSpPr>
          <p:cNvPr id="12" name="Untertitel 2"/>
          <p:cNvSpPr txBox="1">
            <a:spLocks/>
          </p:cNvSpPr>
          <p:nvPr userDrawn="1"/>
        </p:nvSpPr>
        <p:spPr>
          <a:xfrm>
            <a:off x="446400" y="6426884"/>
            <a:ext cx="2340000" cy="252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7pPr>
            <a:lvl8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9pPr>
          </a:lstStyle>
          <a:p>
            <a:pPr lvl="0"/>
            <a:r>
              <a:rPr lang="de-DE" sz="1400" i="1" dirty="0"/>
              <a:t>www.region-stuttgart.org</a:t>
            </a:r>
          </a:p>
        </p:txBody>
      </p:sp>
      <p:sp>
        <p:nvSpPr>
          <p:cNvPr id="14" name="Bildplatzhalter 13"/>
          <p:cNvSpPr>
            <a:spLocks noGrp="1"/>
          </p:cNvSpPr>
          <p:nvPr>
            <p:ph type="pic" sz="quarter" idx="11" hasCustomPrompt="1"/>
          </p:nvPr>
        </p:nvSpPr>
        <p:spPr>
          <a:xfrm>
            <a:off x="449262" y="4652963"/>
            <a:ext cx="8248337" cy="1655762"/>
          </a:xfrm>
        </p:spPr>
        <p:txBody>
          <a:bodyPr/>
          <a:lstStyle>
            <a:lvl1pPr algn="ctr">
              <a:defRPr/>
            </a:lvl1pPr>
          </a:lstStyle>
          <a:p>
            <a:br>
              <a:rPr lang="de-DE" dirty="0"/>
            </a:br>
            <a:r>
              <a:rPr lang="de-DE" dirty="0"/>
              <a:t>Bild einfügen</a:t>
            </a:r>
          </a:p>
        </p:txBody>
      </p:sp>
      <p:sp>
        <p:nvSpPr>
          <p:cNvPr id="6" name="Textfeld 5"/>
          <p:cNvSpPr txBox="1"/>
          <p:nvPr userDrawn="1"/>
        </p:nvSpPr>
        <p:spPr>
          <a:xfrm>
            <a:off x="449263" y="1269554"/>
            <a:ext cx="8248337" cy="1151334"/>
          </a:xfrm>
          <a:prstGeom prst="rect">
            <a:avLst/>
          </a:prstGeom>
          <a:noFill/>
        </p:spPr>
        <p:txBody>
          <a:bodyPr wrap="square" lIns="0" tIns="0" rIns="0" bIns="0" rtlCol="0">
            <a:noAutofit/>
          </a:bodyPr>
          <a:lstStyle/>
          <a:p>
            <a:pPr marL="0" lvl="0"/>
            <a:r>
              <a:rPr lang="de-DE" sz="4000" b="1" dirty="0">
                <a:solidFill>
                  <a:schemeClr val="tx2"/>
                </a:solidFill>
              </a:rPr>
              <a:t>Vielen Dank für </a:t>
            </a:r>
          </a:p>
          <a:p>
            <a:pPr marL="0" lvl="0"/>
            <a:r>
              <a:rPr lang="de-DE" sz="4000" b="1" dirty="0">
                <a:solidFill>
                  <a:schemeClr val="tx2"/>
                </a:solidFill>
              </a:rPr>
              <a:t>Ihre Aufmerksamkeit</a:t>
            </a:r>
          </a:p>
        </p:txBody>
      </p:sp>
      <p:cxnSp>
        <p:nvCxnSpPr>
          <p:cNvPr id="7" name="Gerade Verbindung 6"/>
          <p:cNvCxnSpPr/>
          <p:nvPr userDrawn="1"/>
        </p:nvCxnSpPr>
        <p:spPr>
          <a:xfrm>
            <a:off x="446400" y="1249200"/>
            <a:ext cx="8251200"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3720" y="307800"/>
            <a:ext cx="777600" cy="480849"/>
          </a:xfrm>
          <a:prstGeom prst="rect">
            <a:avLst/>
          </a:prstGeom>
        </p:spPr>
      </p:pic>
      <p:grpSp>
        <p:nvGrpSpPr>
          <p:cNvPr id="39" name="Gruppieren 38"/>
          <p:cNvGrpSpPr/>
          <p:nvPr userDrawn="1"/>
        </p:nvGrpSpPr>
        <p:grpSpPr>
          <a:xfrm>
            <a:off x="-1908000" y="-432002"/>
            <a:ext cx="11880000" cy="7722002"/>
            <a:chOff x="-1908000" y="-432002"/>
            <a:chExt cx="11880000" cy="7722002"/>
          </a:xfrm>
        </p:grpSpPr>
        <p:grpSp>
          <p:nvGrpSpPr>
            <p:cNvPr id="67" name="Gruppieren 66"/>
            <p:cNvGrpSpPr/>
            <p:nvPr userDrawn="1"/>
          </p:nvGrpSpPr>
          <p:grpSpPr>
            <a:xfrm>
              <a:off x="-828001" y="5940963"/>
              <a:ext cx="720001" cy="358832"/>
              <a:chOff x="-828001" y="5940963"/>
              <a:chExt cx="720001" cy="358832"/>
            </a:xfrm>
          </p:grpSpPr>
          <p:cxnSp>
            <p:nvCxnSpPr>
              <p:cNvPr id="89" name="Gerade Verbindung 88"/>
              <p:cNvCxnSpPr/>
              <p:nvPr userDrawn="1"/>
            </p:nvCxnSpPr>
            <p:spPr>
              <a:xfrm>
                <a:off x="-432000" y="629979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0" name="Textfeld 89"/>
              <p:cNvSpPr txBox="1"/>
              <p:nvPr userDrawn="1"/>
            </p:nvSpPr>
            <p:spPr>
              <a:xfrm>
                <a:off x="-828001" y="5940963"/>
                <a:ext cx="720000" cy="324000"/>
              </a:xfrm>
              <a:prstGeom prst="rect">
                <a:avLst/>
              </a:prstGeom>
              <a:noFill/>
            </p:spPr>
            <p:txBody>
              <a:bodyPr wrap="square" lIns="0" tIns="0" rIns="0" bIns="0" rtlCol="0" anchor="b"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17,52</a:t>
                </a:r>
              </a:p>
            </p:txBody>
          </p:sp>
        </p:grpSp>
        <p:grpSp>
          <p:nvGrpSpPr>
            <p:cNvPr id="68" name="Gruppieren 67"/>
            <p:cNvGrpSpPr/>
            <p:nvPr userDrawn="1"/>
          </p:nvGrpSpPr>
          <p:grpSpPr>
            <a:xfrm>
              <a:off x="7938000" y="6966000"/>
              <a:ext cx="756738" cy="324000"/>
              <a:chOff x="7938000" y="6966000"/>
              <a:chExt cx="756738" cy="324000"/>
            </a:xfrm>
          </p:grpSpPr>
          <p:cxnSp>
            <p:nvCxnSpPr>
              <p:cNvPr id="87" name="Gerade Verbindung 86"/>
              <p:cNvCxnSpPr/>
              <p:nvPr userDrawn="1"/>
            </p:nvCxnSpPr>
            <p:spPr>
              <a:xfrm>
                <a:off x="8694738" y="6966000"/>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8" name="Textfeld 87"/>
              <p:cNvSpPr txBox="1"/>
              <p:nvPr userDrawn="1"/>
            </p:nvSpPr>
            <p:spPr>
              <a:xfrm>
                <a:off x="7938000" y="6966000"/>
                <a:ext cx="720000" cy="324000"/>
              </a:xfrm>
              <a:prstGeom prst="rect">
                <a:avLst/>
              </a:prstGeom>
              <a:noFill/>
            </p:spPr>
            <p:txBody>
              <a:bodyPr wrap="square" lIns="0" tIns="0" rIns="0" bIns="0" rtlCol="0" anchor="t"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p:txBody>
          </p:sp>
        </p:grpSp>
        <p:grpSp>
          <p:nvGrpSpPr>
            <p:cNvPr id="69" name="Gruppieren 68"/>
            <p:cNvGrpSpPr/>
            <p:nvPr userDrawn="1"/>
          </p:nvGrpSpPr>
          <p:grpSpPr>
            <a:xfrm>
              <a:off x="9252000" y="1115219"/>
              <a:ext cx="720000" cy="5183836"/>
              <a:chOff x="9252000" y="1115219"/>
              <a:chExt cx="720000" cy="5183836"/>
            </a:xfrm>
          </p:grpSpPr>
          <p:sp>
            <p:nvSpPr>
              <p:cNvPr id="83" name="Textfeld 82"/>
              <p:cNvSpPr txBox="1"/>
              <p:nvPr userDrawn="1"/>
            </p:nvSpPr>
            <p:spPr>
              <a:xfrm>
                <a:off x="9252000" y="1152381"/>
                <a:ext cx="720000" cy="324000"/>
              </a:xfrm>
              <a:prstGeom prst="rect">
                <a:avLst/>
              </a:prstGeom>
              <a:noFill/>
            </p:spPr>
            <p:txBody>
              <a:bodyPr wrap="squar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03,80 cm</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06,40</a:t>
                </a:r>
              </a:p>
            </p:txBody>
          </p:sp>
          <p:cxnSp>
            <p:nvCxnSpPr>
              <p:cNvPr id="84" name="Gerade Verbindung 83"/>
              <p:cNvCxnSpPr/>
              <p:nvPr userDrawn="1"/>
            </p:nvCxnSpPr>
            <p:spPr>
              <a:xfrm>
                <a:off x="9252000" y="1115219"/>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a:xfrm>
                <a:off x="9252000" y="629905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6" name="Textfeld 85"/>
              <p:cNvSpPr txBox="1"/>
              <p:nvPr userDrawn="1"/>
            </p:nvSpPr>
            <p:spPr>
              <a:xfrm>
                <a:off x="9252000" y="5939755"/>
                <a:ext cx="720000" cy="32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17,52 cm</a:t>
                </a:r>
              </a:p>
            </p:txBody>
          </p:sp>
        </p:grpSp>
        <p:grpSp>
          <p:nvGrpSpPr>
            <p:cNvPr id="70" name="Gruppieren 69"/>
            <p:cNvGrpSpPr/>
            <p:nvPr userDrawn="1"/>
          </p:nvGrpSpPr>
          <p:grpSpPr>
            <a:xfrm>
              <a:off x="460375" y="-432002"/>
              <a:ext cx="8234363" cy="324003"/>
              <a:chOff x="460375" y="-432002"/>
              <a:chExt cx="8234363" cy="324003"/>
            </a:xfrm>
          </p:grpSpPr>
          <p:sp>
            <p:nvSpPr>
              <p:cNvPr id="78" name="Regieanweisung // Fußzeile"/>
              <p:cNvSpPr txBox="1"/>
              <p:nvPr userDrawn="1"/>
            </p:nvSpPr>
            <p:spPr>
              <a:xfrm rot="10800000" flipH="1" flipV="1">
                <a:off x="486000" y="-432002"/>
                <a:ext cx="72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11,45</a:t>
                </a:r>
              </a:p>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01,24 cm</a:t>
                </a:r>
              </a:p>
            </p:txBody>
          </p:sp>
          <p:cxnSp>
            <p:nvCxnSpPr>
              <p:cNvPr id="79" name="Gerade Verbindung 78"/>
              <p:cNvCxnSpPr/>
              <p:nvPr userDrawn="1"/>
            </p:nvCxnSpPr>
            <p:spPr>
              <a:xfrm>
                <a:off x="460375"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a:xfrm>
                <a:off x="8694738"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1" name="Textfeld 80"/>
              <p:cNvSpPr txBox="1"/>
              <p:nvPr userDrawn="1"/>
            </p:nvSpPr>
            <p:spPr>
              <a:xfrm>
                <a:off x="7938000" y="-431999"/>
                <a:ext cx="720000" cy="324000"/>
              </a:xfrm>
              <a:prstGeom prst="rect">
                <a:avLst/>
              </a:prstGeom>
              <a:noFill/>
            </p:spPr>
            <p:txBody>
              <a:bodyPr wrap="square" lIns="0" tIns="0" rIns="0" bIns="0" rtlCol="0" anchor="b"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endParaRPr lang="de-DE" sz="900" dirty="0">
                  <a:solidFill>
                    <a:schemeClr val="tx1"/>
                  </a:solidFill>
                  <a:latin typeface="Arial" panose="020B0604020202020204" pitchFamily="34" charset="0"/>
                  <a:cs typeface="Arial" panose="020B0604020202020204" pitchFamily="34" charset="0"/>
                </a:endParaRP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p:txBody>
          </p:sp>
          <p:sp>
            <p:nvSpPr>
              <p:cNvPr id="82" name="Regieanweisung // Hilfslinien"/>
              <p:cNvSpPr txBox="1"/>
              <p:nvPr userDrawn="1"/>
            </p:nvSpPr>
            <p:spPr>
              <a:xfrm rot="10800000" flipH="1" flipV="1">
                <a:off x="2592000" y="-432001"/>
                <a:ext cx="396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ct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Hilfslinien anzeigen über Menu: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Ansicht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Anzeigen</a:t>
                </a:r>
                <a:r>
                  <a:rPr lang="de-DE" sz="900" b="0" baseline="0" dirty="0">
                    <a:solidFill>
                      <a:schemeClr val="tx1"/>
                    </a:solidFill>
                    <a:latin typeface="Arial" panose="020B0604020202020204" pitchFamily="34" charset="0"/>
                    <a:cs typeface="Arial" panose="020B0604020202020204" pitchFamily="34" charset="0"/>
                  </a:rPr>
                  <a:t> // Haken bei </a:t>
                </a:r>
                <a:r>
                  <a:rPr lang="de-DE" sz="900" b="1" baseline="0" dirty="0">
                    <a:solidFill>
                      <a:schemeClr val="tx1"/>
                    </a:solidFill>
                    <a:latin typeface="Arial" panose="020B0604020202020204" pitchFamily="34" charset="0"/>
                    <a:cs typeface="Arial" panose="020B0604020202020204" pitchFamily="34" charset="0"/>
                  </a:rPr>
                  <a:t>Führungslinien</a:t>
                </a:r>
                <a:r>
                  <a:rPr lang="de-DE" sz="900" b="0" baseline="0" dirty="0">
                    <a:solidFill>
                      <a:schemeClr val="tx1"/>
                    </a:solidFill>
                    <a:latin typeface="Arial" panose="020B0604020202020204" pitchFamily="34" charset="0"/>
                    <a:cs typeface="Arial" panose="020B0604020202020204" pitchFamily="34" charset="0"/>
                  </a:rPr>
                  <a:t> setzten</a:t>
                </a:r>
              </a:p>
            </p:txBody>
          </p:sp>
        </p:grpSp>
        <p:grpSp>
          <p:nvGrpSpPr>
            <p:cNvPr id="71" name="Gruppieren 70"/>
            <p:cNvGrpSpPr/>
            <p:nvPr userDrawn="1"/>
          </p:nvGrpSpPr>
          <p:grpSpPr>
            <a:xfrm>
              <a:off x="-1908000" y="581400"/>
              <a:ext cx="1800000" cy="2718000"/>
              <a:chOff x="-1908000" y="581400"/>
              <a:chExt cx="1800000" cy="2718000"/>
            </a:xfrm>
          </p:grpSpPr>
          <p:sp>
            <p:nvSpPr>
              <p:cNvPr id="72" name="Regieanweisung // Listenebenen"/>
              <p:cNvSpPr txBox="1"/>
              <p:nvPr userDrawn="1"/>
            </p:nvSpPr>
            <p:spPr>
              <a:xfrm rot="10800000" flipH="1" flipV="1">
                <a:off x="-1368000" y="1895400"/>
                <a:ext cx="1260000" cy="72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9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der Textebene</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Absatz</a:t>
                </a:r>
                <a:r>
                  <a:rPr lang="de-DE" sz="900" b="0" baseline="0" dirty="0">
                    <a:solidFill>
                      <a:schemeClr val="tx1"/>
                    </a:solidFill>
                    <a:latin typeface="Arial" panose="020B0604020202020204" pitchFamily="34" charset="0"/>
                    <a:cs typeface="Arial" panose="020B0604020202020204" pitchFamily="34" charset="0"/>
                  </a:rPr>
                  <a:t>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Listenebene </a:t>
                </a:r>
                <a:br>
                  <a:rPr lang="de-DE" sz="900" b="1"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erhöhen/verringern</a:t>
                </a:r>
              </a:p>
            </p:txBody>
          </p:sp>
          <p:sp>
            <p:nvSpPr>
              <p:cNvPr id="73" name="Listenebenen verringern"/>
              <p:cNvSpPr txBox="1"/>
              <p:nvPr userDrawn="1"/>
            </p:nvSpPr>
            <p:spPr>
              <a:xfrm rot="10800000" flipH="1" flipV="1">
                <a:off x="-1322180" y="3047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verringern</a:t>
                </a:r>
              </a:p>
            </p:txBody>
          </p:sp>
          <p:sp>
            <p:nvSpPr>
              <p:cNvPr id="74" name="Listenebenen erhöhen"/>
              <p:cNvSpPr txBox="1"/>
              <p:nvPr userDrawn="1"/>
            </p:nvSpPr>
            <p:spPr>
              <a:xfrm rot="10800000" flipH="1" flipV="1">
                <a:off x="-1322181" y="2723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erhöhen</a:t>
                </a:r>
              </a:p>
            </p:txBody>
          </p:sp>
          <p:sp>
            <p:nvSpPr>
              <p:cNvPr id="75" name="Regieanweisung // Allgemein"/>
              <p:cNvSpPr txBox="1"/>
              <p:nvPr userDrawn="1"/>
            </p:nvSpPr>
            <p:spPr>
              <a:xfrm rot="10800000" flipH="1" flipV="1">
                <a:off x="-1908000" y="581400"/>
                <a:ext cx="1800000" cy="1080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Folie in Ursprungsform </a:t>
                </a:r>
              </a:p>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bringen über Menu:</a:t>
                </a:r>
              </a:p>
              <a:p>
                <a:pPr indent="0" algn="r">
                  <a:lnSpc>
                    <a:spcPct val="100000"/>
                  </a:lnSpc>
                  <a:spcBef>
                    <a:spcPts val="0"/>
                  </a:spcBef>
                  <a:spcAft>
                    <a:spcPts val="0"/>
                  </a:spcAft>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Zurücksetzen</a:t>
                </a:r>
              </a:p>
              <a:p>
                <a:pPr indent="0" algn="r">
                  <a:lnSpc>
                    <a:spcPct val="100000"/>
                  </a:lnSpc>
                  <a:spcBef>
                    <a:spcPts val="10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des Folienlayouts </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Layout</a:t>
                </a:r>
                <a:endParaRPr lang="de-DE" sz="900" b="0" baseline="0" dirty="0">
                  <a:solidFill>
                    <a:schemeClr val="tx1"/>
                  </a:solidFill>
                  <a:latin typeface="Arial" panose="020B0604020202020204" pitchFamily="34" charset="0"/>
                  <a:cs typeface="Arial" panose="020B0604020202020204" pitchFamily="34" charset="0"/>
                </a:endParaRPr>
              </a:p>
            </p:txBody>
          </p:sp>
          <p:pic>
            <p:nvPicPr>
              <p:cNvPr id="76" name="Bild Listenebenen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003" y="2741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Bild Listenebenen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3004" y="3065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cxnSp>
        <p:nvCxnSpPr>
          <p:cNvPr id="91" name="Gerade Verbindung 90"/>
          <p:cNvCxnSpPr/>
          <p:nvPr userDrawn="1"/>
        </p:nvCxnSpPr>
        <p:spPr>
          <a:xfrm>
            <a:off x="453063" y="6368400"/>
            <a:ext cx="8251200" cy="0"/>
          </a:xfrm>
          <a:prstGeom prst="line">
            <a:avLst/>
          </a:prstGeom>
          <a:ln w="762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704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chlussfolie // Logo unten">
    <p:spTree>
      <p:nvGrpSpPr>
        <p:cNvPr id="1" name=""/>
        <p:cNvGrpSpPr/>
        <p:nvPr/>
      </p:nvGrpSpPr>
      <p:grpSpPr>
        <a:xfrm>
          <a:off x="0" y="0"/>
          <a:ext cx="0" cy="0"/>
          <a:chOff x="0" y="0"/>
          <a:chExt cx="0" cy="0"/>
        </a:xfrm>
      </p:grpSpPr>
      <p:cxnSp>
        <p:nvCxnSpPr>
          <p:cNvPr id="13" name="Gerade Verbindung 12"/>
          <p:cNvCxnSpPr/>
          <p:nvPr userDrawn="1"/>
        </p:nvCxnSpPr>
        <p:spPr>
          <a:xfrm>
            <a:off x="446400" y="1080000"/>
            <a:ext cx="8251200"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446400" y="2336400"/>
            <a:ext cx="8251200"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2" name="Untertitel 2"/>
          <p:cNvSpPr txBox="1">
            <a:spLocks/>
          </p:cNvSpPr>
          <p:nvPr userDrawn="1"/>
        </p:nvSpPr>
        <p:spPr>
          <a:xfrm>
            <a:off x="446400" y="6426884"/>
            <a:ext cx="2340000" cy="252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7pPr>
            <a:lvl8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Clr>
                <a:schemeClr val="bg2"/>
              </a:buClr>
              <a:buSzPct val="140000"/>
              <a:buFont typeface="Arial" panose="020B0604020202020204" pitchFamily="34" charset="0"/>
              <a:buNone/>
              <a:defRPr sz="1800" b="1" kern="1200">
                <a:solidFill>
                  <a:schemeClr val="tx2"/>
                </a:solidFill>
                <a:latin typeface="+mn-lt"/>
                <a:ea typeface="+mn-ea"/>
                <a:cs typeface="+mn-cs"/>
              </a:defRPr>
            </a:lvl9pPr>
          </a:lstStyle>
          <a:p>
            <a:pPr lvl="0"/>
            <a:r>
              <a:rPr lang="de-DE" sz="1400" i="1" dirty="0"/>
              <a:t>www.region-stuttgart.org</a:t>
            </a:r>
          </a:p>
        </p:txBody>
      </p:sp>
      <p:sp>
        <p:nvSpPr>
          <p:cNvPr id="6" name="Textfeld 5"/>
          <p:cNvSpPr txBox="1"/>
          <p:nvPr userDrawn="1"/>
        </p:nvSpPr>
        <p:spPr>
          <a:xfrm>
            <a:off x="449263" y="1101728"/>
            <a:ext cx="8248337" cy="1151334"/>
          </a:xfrm>
          <a:prstGeom prst="rect">
            <a:avLst/>
          </a:prstGeom>
          <a:noFill/>
        </p:spPr>
        <p:txBody>
          <a:bodyPr wrap="square" lIns="0" tIns="0" rIns="0" bIns="0" rtlCol="0">
            <a:noAutofit/>
          </a:bodyPr>
          <a:lstStyle/>
          <a:p>
            <a:pPr marL="0" lvl="0"/>
            <a:r>
              <a:rPr lang="en-US" sz="4000" b="1" noProof="0" dirty="0">
                <a:solidFill>
                  <a:schemeClr val="tx2"/>
                </a:solidFill>
              </a:rPr>
              <a:t>Many thanks</a:t>
            </a:r>
            <a:r>
              <a:rPr lang="en-US" sz="4000" b="1" baseline="0" noProof="0" dirty="0">
                <a:solidFill>
                  <a:schemeClr val="tx2"/>
                </a:solidFill>
              </a:rPr>
              <a:t> for your attention</a:t>
            </a:r>
            <a:endParaRPr lang="en-US" sz="4000" b="1" noProof="0" dirty="0">
              <a:solidFill>
                <a:schemeClr val="tx2"/>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03" y="5833836"/>
            <a:ext cx="1287360" cy="796072"/>
          </a:xfrm>
          <a:prstGeom prst="rect">
            <a:avLst/>
          </a:prstGeom>
        </p:spPr>
      </p:pic>
      <p:sp>
        <p:nvSpPr>
          <p:cNvPr id="8" name="Bildplatzhalter 13"/>
          <p:cNvSpPr>
            <a:spLocks noGrp="1"/>
          </p:cNvSpPr>
          <p:nvPr>
            <p:ph type="pic" sz="quarter" idx="11" hasCustomPrompt="1"/>
          </p:nvPr>
        </p:nvSpPr>
        <p:spPr>
          <a:xfrm>
            <a:off x="446400" y="3653280"/>
            <a:ext cx="8251200" cy="1698840"/>
          </a:xfrm>
          <a:noFill/>
        </p:spPr>
        <p:txBody>
          <a:bodyPr/>
          <a:lstStyle>
            <a:lvl1pPr algn="ctr">
              <a:defRPr/>
            </a:lvl1pPr>
          </a:lstStyle>
          <a:p>
            <a:br>
              <a:rPr lang="de-DE" dirty="0"/>
            </a:br>
            <a:r>
              <a:rPr lang="de-DE" dirty="0"/>
              <a:t>Bild einfügen</a:t>
            </a:r>
          </a:p>
        </p:txBody>
      </p:sp>
      <p:sp>
        <p:nvSpPr>
          <p:cNvPr id="15" name="Untertitel 2"/>
          <p:cNvSpPr>
            <a:spLocks noGrp="1"/>
          </p:cNvSpPr>
          <p:nvPr>
            <p:ph type="subTitle" idx="1" hasCustomPrompt="1"/>
          </p:nvPr>
        </p:nvSpPr>
        <p:spPr>
          <a:xfrm>
            <a:off x="446400" y="2745245"/>
            <a:ext cx="8251200" cy="720000"/>
          </a:xfrm>
        </p:spPr>
        <p:txBody>
          <a:bodyPr/>
          <a:lstStyle>
            <a:lvl1pPr marL="0" indent="0" algn="l">
              <a:lnSpc>
                <a:spcPts val="2340"/>
              </a:lnSpc>
              <a:spcBef>
                <a:spcPts val="0"/>
              </a:spcBef>
              <a:spcAft>
                <a:spcPts val="0"/>
              </a:spcAft>
              <a:buNone/>
              <a:defRPr sz="1800" b="1">
                <a:solidFill>
                  <a:schemeClr val="tx2"/>
                </a:solidFill>
              </a:defRPr>
            </a:lvl1pPr>
            <a:lvl2pPr marL="0" indent="0" algn="l">
              <a:lnSpc>
                <a:spcPct val="100000"/>
              </a:lnSpc>
              <a:spcBef>
                <a:spcPts val="0"/>
              </a:spcBef>
              <a:spcAft>
                <a:spcPts val="0"/>
              </a:spcAft>
              <a:buNone/>
              <a:defRPr sz="1800" b="1">
                <a:solidFill>
                  <a:schemeClr val="tx2"/>
                </a:solidFill>
              </a:defRPr>
            </a:lvl2pPr>
            <a:lvl3pPr marL="0" indent="0" algn="l">
              <a:lnSpc>
                <a:spcPct val="100000"/>
              </a:lnSpc>
              <a:spcBef>
                <a:spcPts val="0"/>
              </a:spcBef>
              <a:spcAft>
                <a:spcPts val="0"/>
              </a:spcAft>
              <a:buNone/>
              <a:defRPr sz="1800" b="1">
                <a:solidFill>
                  <a:schemeClr val="tx2"/>
                </a:solidFill>
              </a:defRPr>
            </a:lvl3pPr>
            <a:lvl4pPr marL="0" indent="0" algn="l">
              <a:lnSpc>
                <a:spcPct val="100000"/>
              </a:lnSpc>
              <a:spcBef>
                <a:spcPts val="0"/>
              </a:spcBef>
              <a:spcAft>
                <a:spcPts val="0"/>
              </a:spcAft>
              <a:buNone/>
              <a:defRPr sz="1800" b="1">
                <a:solidFill>
                  <a:schemeClr val="tx2"/>
                </a:solidFill>
              </a:defRPr>
            </a:lvl4pPr>
            <a:lvl5pPr marL="0" indent="0" algn="l">
              <a:lnSpc>
                <a:spcPct val="100000"/>
              </a:lnSpc>
              <a:spcBef>
                <a:spcPts val="0"/>
              </a:spcBef>
              <a:spcAft>
                <a:spcPts val="0"/>
              </a:spcAft>
              <a:buNone/>
              <a:defRPr sz="1800" b="1">
                <a:solidFill>
                  <a:schemeClr val="tx2"/>
                </a:solidFill>
              </a:defRPr>
            </a:lvl5pPr>
            <a:lvl6pPr marL="0" indent="0" algn="l">
              <a:lnSpc>
                <a:spcPct val="100000"/>
              </a:lnSpc>
              <a:spcBef>
                <a:spcPts val="0"/>
              </a:spcBef>
              <a:spcAft>
                <a:spcPts val="0"/>
              </a:spcAft>
              <a:buNone/>
              <a:defRPr sz="1800" b="1">
                <a:solidFill>
                  <a:schemeClr val="tx2"/>
                </a:solidFill>
              </a:defRPr>
            </a:lvl6pPr>
            <a:lvl7pPr marL="0" indent="0" algn="l">
              <a:lnSpc>
                <a:spcPct val="100000"/>
              </a:lnSpc>
              <a:spcBef>
                <a:spcPts val="0"/>
              </a:spcBef>
              <a:spcAft>
                <a:spcPts val="0"/>
              </a:spcAft>
              <a:buNone/>
              <a:defRPr sz="1800" b="1">
                <a:solidFill>
                  <a:schemeClr val="tx2"/>
                </a:solidFill>
              </a:defRPr>
            </a:lvl7pPr>
            <a:lvl8pPr marL="0" indent="0" algn="l">
              <a:lnSpc>
                <a:spcPct val="100000"/>
              </a:lnSpc>
              <a:spcBef>
                <a:spcPts val="0"/>
              </a:spcBef>
              <a:spcAft>
                <a:spcPts val="0"/>
              </a:spcAft>
              <a:buNone/>
              <a:defRPr sz="1800" b="1">
                <a:solidFill>
                  <a:schemeClr val="tx2"/>
                </a:solidFill>
              </a:defRPr>
            </a:lvl8pPr>
            <a:lvl9pPr marL="0" indent="0" algn="l">
              <a:lnSpc>
                <a:spcPct val="100000"/>
              </a:lnSpc>
              <a:spcBef>
                <a:spcPts val="0"/>
              </a:spcBef>
              <a:spcAft>
                <a:spcPts val="0"/>
              </a:spcAft>
              <a:buNone/>
              <a:defRPr sz="1800" b="1">
                <a:solidFill>
                  <a:schemeClr val="tx2"/>
                </a:solidFill>
              </a:defRPr>
            </a:lvl9pPr>
          </a:lstStyle>
          <a:p>
            <a:pPr lvl="0"/>
            <a:r>
              <a:rPr lang="de-DE" dirty="0"/>
              <a:t>Vorname Nachname</a:t>
            </a:r>
          </a:p>
          <a:p>
            <a:pPr lvl="0"/>
            <a:r>
              <a:rPr lang="de-DE" dirty="0"/>
              <a:t>mm@mustermann.de</a:t>
            </a:r>
          </a:p>
        </p:txBody>
      </p:sp>
      <p:grpSp>
        <p:nvGrpSpPr>
          <p:cNvPr id="36" name="Gruppieren 35"/>
          <p:cNvGrpSpPr/>
          <p:nvPr userDrawn="1"/>
        </p:nvGrpSpPr>
        <p:grpSpPr>
          <a:xfrm>
            <a:off x="-1908000" y="-432002"/>
            <a:ext cx="11880000" cy="7722002"/>
            <a:chOff x="-1908000" y="-432002"/>
            <a:chExt cx="11880000" cy="7722002"/>
          </a:xfrm>
        </p:grpSpPr>
        <p:grpSp>
          <p:nvGrpSpPr>
            <p:cNvPr id="37" name="Gruppieren 36"/>
            <p:cNvGrpSpPr/>
            <p:nvPr userDrawn="1"/>
          </p:nvGrpSpPr>
          <p:grpSpPr>
            <a:xfrm>
              <a:off x="-828001" y="5940963"/>
              <a:ext cx="720001" cy="358832"/>
              <a:chOff x="-828001" y="5940963"/>
              <a:chExt cx="720001" cy="358832"/>
            </a:xfrm>
          </p:grpSpPr>
          <p:cxnSp>
            <p:nvCxnSpPr>
              <p:cNvPr id="86" name="Gerade Verbindung 85"/>
              <p:cNvCxnSpPr/>
              <p:nvPr userDrawn="1"/>
            </p:nvCxnSpPr>
            <p:spPr>
              <a:xfrm>
                <a:off x="-432000" y="629979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7" name="Textfeld 86"/>
              <p:cNvSpPr txBox="1"/>
              <p:nvPr userDrawn="1"/>
            </p:nvSpPr>
            <p:spPr>
              <a:xfrm>
                <a:off x="-828001" y="5940963"/>
                <a:ext cx="720000" cy="324000"/>
              </a:xfrm>
              <a:prstGeom prst="rect">
                <a:avLst/>
              </a:prstGeom>
              <a:noFill/>
            </p:spPr>
            <p:txBody>
              <a:bodyPr wrap="square" lIns="0" tIns="0" rIns="0" bIns="0" rtlCol="0" anchor="b"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17,52</a:t>
                </a:r>
              </a:p>
            </p:txBody>
          </p:sp>
        </p:grpSp>
        <p:grpSp>
          <p:nvGrpSpPr>
            <p:cNvPr id="38" name="Gruppieren 37"/>
            <p:cNvGrpSpPr/>
            <p:nvPr userDrawn="1"/>
          </p:nvGrpSpPr>
          <p:grpSpPr>
            <a:xfrm>
              <a:off x="7938000" y="6966000"/>
              <a:ext cx="756738" cy="324000"/>
              <a:chOff x="7938000" y="6966000"/>
              <a:chExt cx="756738" cy="324000"/>
            </a:xfrm>
          </p:grpSpPr>
          <p:cxnSp>
            <p:nvCxnSpPr>
              <p:cNvPr id="84" name="Gerade Verbindung 83"/>
              <p:cNvCxnSpPr/>
              <p:nvPr userDrawn="1"/>
            </p:nvCxnSpPr>
            <p:spPr>
              <a:xfrm>
                <a:off x="8694738" y="6966000"/>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5" name="Textfeld 84"/>
              <p:cNvSpPr txBox="1"/>
              <p:nvPr userDrawn="1"/>
            </p:nvSpPr>
            <p:spPr>
              <a:xfrm>
                <a:off x="7938000" y="6966000"/>
                <a:ext cx="720000" cy="324000"/>
              </a:xfrm>
              <a:prstGeom prst="rect">
                <a:avLst/>
              </a:prstGeom>
              <a:noFill/>
            </p:spPr>
            <p:txBody>
              <a:bodyPr wrap="square" lIns="0" tIns="0" rIns="0" bIns="0" rtlCol="0" anchor="t"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p:txBody>
          </p:sp>
        </p:grpSp>
        <p:grpSp>
          <p:nvGrpSpPr>
            <p:cNvPr id="39" name="Gruppieren 38"/>
            <p:cNvGrpSpPr/>
            <p:nvPr userDrawn="1"/>
          </p:nvGrpSpPr>
          <p:grpSpPr>
            <a:xfrm>
              <a:off x="9252000" y="1115219"/>
              <a:ext cx="720000" cy="5183836"/>
              <a:chOff x="9252000" y="1115219"/>
              <a:chExt cx="720000" cy="5183836"/>
            </a:xfrm>
          </p:grpSpPr>
          <p:sp>
            <p:nvSpPr>
              <p:cNvPr id="80" name="Textfeld 79"/>
              <p:cNvSpPr txBox="1"/>
              <p:nvPr userDrawn="1"/>
            </p:nvSpPr>
            <p:spPr>
              <a:xfrm>
                <a:off x="9252000" y="1152381"/>
                <a:ext cx="720000" cy="324000"/>
              </a:xfrm>
              <a:prstGeom prst="rect">
                <a:avLst/>
              </a:prstGeom>
              <a:noFill/>
            </p:spPr>
            <p:txBody>
              <a:bodyPr wrap="squar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03,80 cm</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06,40</a:t>
                </a:r>
              </a:p>
            </p:txBody>
          </p:sp>
          <p:cxnSp>
            <p:nvCxnSpPr>
              <p:cNvPr id="81" name="Gerade Verbindung 80"/>
              <p:cNvCxnSpPr/>
              <p:nvPr userDrawn="1"/>
            </p:nvCxnSpPr>
            <p:spPr>
              <a:xfrm>
                <a:off x="9252000" y="1115219"/>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a:xfrm>
                <a:off x="9252000" y="629905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3" name="Textfeld 82"/>
              <p:cNvSpPr txBox="1"/>
              <p:nvPr userDrawn="1"/>
            </p:nvSpPr>
            <p:spPr>
              <a:xfrm>
                <a:off x="9252000" y="5939755"/>
                <a:ext cx="720000" cy="32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17,52 cm</a:t>
                </a:r>
              </a:p>
            </p:txBody>
          </p:sp>
        </p:grpSp>
        <p:grpSp>
          <p:nvGrpSpPr>
            <p:cNvPr id="67" name="Gruppieren 66"/>
            <p:cNvGrpSpPr/>
            <p:nvPr userDrawn="1"/>
          </p:nvGrpSpPr>
          <p:grpSpPr>
            <a:xfrm>
              <a:off x="460375" y="-432002"/>
              <a:ext cx="8234363" cy="324003"/>
              <a:chOff x="460375" y="-432002"/>
              <a:chExt cx="8234363" cy="324003"/>
            </a:xfrm>
          </p:grpSpPr>
          <p:sp>
            <p:nvSpPr>
              <p:cNvPr id="75" name="Regieanweisung // Fußzeile"/>
              <p:cNvSpPr txBox="1"/>
              <p:nvPr userDrawn="1"/>
            </p:nvSpPr>
            <p:spPr>
              <a:xfrm rot="10800000" flipH="1" flipV="1">
                <a:off x="486000" y="-432002"/>
                <a:ext cx="72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11,45</a:t>
                </a:r>
              </a:p>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01,24 cm</a:t>
                </a:r>
              </a:p>
            </p:txBody>
          </p:sp>
          <p:cxnSp>
            <p:nvCxnSpPr>
              <p:cNvPr id="76" name="Gerade Verbindung 75"/>
              <p:cNvCxnSpPr/>
              <p:nvPr userDrawn="1"/>
            </p:nvCxnSpPr>
            <p:spPr>
              <a:xfrm>
                <a:off x="460375"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8694738"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8" name="Textfeld 77"/>
              <p:cNvSpPr txBox="1"/>
              <p:nvPr userDrawn="1"/>
            </p:nvSpPr>
            <p:spPr>
              <a:xfrm>
                <a:off x="7938000" y="-431999"/>
                <a:ext cx="720000" cy="324000"/>
              </a:xfrm>
              <a:prstGeom prst="rect">
                <a:avLst/>
              </a:prstGeom>
              <a:noFill/>
            </p:spPr>
            <p:txBody>
              <a:bodyPr wrap="square" lIns="0" tIns="0" rIns="0" bIns="0" rtlCol="0" anchor="b"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endParaRPr lang="de-DE" sz="900" dirty="0">
                  <a:solidFill>
                    <a:schemeClr val="tx1"/>
                  </a:solidFill>
                  <a:latin typeface="Arial" panose="020B0604020202020204" pitchFamily="34" charset="0"/>
                  <a:cs typeface="Arial" panose="020B0604020202020204" pitchFamily="34" charset="0"/>
                </a:endParaRP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p:txBody>
          </p:sp>
          <p:sp>
            <p:nvSpPr>
              <p:cNvPr id="79" name="Regieanweisung // Hilfslinien"/>
              <p:cNvSpPr txBox="1"/>
              <p:nvPr userDrawn="1"/>
            </p:nvSpPr>
            <p:spPr>
              <a:xfrm rot="10800000" flipH="1" flipV="1">
                <a:off x="2592000" y="-432001"/>
                <a:ext cx="396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ct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Hilfslinien anzeigen über Menu: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Ansicht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Anzeigen</a:t>
                </a:r>
                <a:r>
                  <a:rPr lang="de-DE" sz="900" b="0" baseline="0" dirty="0">
                    <a:solidFill>
                      <a:schemeClr val="tx1"/>
                    </a:solidFill>
                    <a:latin typeface="Arial" panose="020B0604020202020204" pitchFamily="34" charset="0"/>
                    <a:cs typeface="Arial" panose="020B0604020202020204" pitchFamily="34" charset="0"/>
                  </a:rPr>
                  <a:t> // Haken bei </a:t>
                </a:r>
                <a:r>
                  <a:rPr lang="de-DE" sz="900" b="1" baseline="0" dirty="0">
                    <a:solidFill>
                      <a:schemeClr val="tx1"/>
                    </a:solidFill>
                    <a:latin typeface="Arial" panose="020B0604020202020204" pitchFamily="34" charset="0"/>
                    <a:cs typeface="Arial" panose="020B0604020202020204" pitchFamily="34" charset="0"/>
                  </a:rPr>
                  <a:t>Führungslinien</a:t>
                </a:r>
                <a:r>
                  <a:rPr lang="de-DE" sz="900" b="0" baseline="0" dirty="0">
                    <a:solidFill>
                      <a:schemeClr val="tx1"/>
                    </a:solidFill>
                    <a:latin typeface="Arial" panose="020B0604020202020204" pitchFamily="34" charset="0"/>
                    <a:cs typeface="Arial" panose="020B0604020202020204" pitchFamily="34" charset="0"/>
                  </a:rPr>
                  <a:t> setzten</a:t>
                </a:r>
              </a:p>
            </p:txBody>
          </p:sp>
        </p:grpSp>
        <p:grpSp>
          <p:nvGrpSpPr>
            <p:cNvPr id="68" name="Gruppieren 67"/>
            <p:cNvGrpSpPr/>
            <p:nvPr userDrawn="1"/>
          </p:nvGrpSpPr>
          <p:grpSpPr>
            <a:xfrm>
              <a:off x="-1908000" y="581400"/>
              <a:ext cx="1800000" cy="2718000"/>
              <a:chOff x="-1908000" y="581400"/>
              <a:chExt cx="1800000" cy="2718000"/>
            </a:xfrm>
          </p:grpSpPr>
          <p:sp>
            <p:nvSpPr>
              <p:cNvPr id="69" name="Regieanweisung // Listenebenen"/>
              <p:cNvSpPr txBox="1"/>
              <p:nvPr userDrawn="1"/>
            </p:nvSpPr>
            <p:spPr>
              <a:xfrm rot="10800000" flipH="1" flipV="1">
                <a:off x="-1368000" y="1895400"/>
                <a:ext cx="1260000" cy="72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9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der Textebene</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Absatz</a:t>
                </a:r>
                <a:r>
                  <a:rPr lang="de-DE" sz="900" b="0" baseline="0" dirty="0">
                    <a:solidFill>
                      <a:schemeClr val="tx1"/>
                    </a:solidFill>
                    <a:latin typeface="Arial" panose="020B0604020202020204" pitchFamily="34" charset="0"/>
                    <a:cs typeface="Arial" panose="020B0604020202020204" pitchFamily="34" charset="0"/>
                  </a:rPr>
                  <a:t>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Listenebene </a:t>
                </a:r>
                <a:br>
                  <a:rPr lang="de-DE" sz="900" b="1"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erhöhen/verringern</a:t>
                </a:r>
              </a:p>
            </p:txBody>
          </p:sp>
          <p:sp>
            <p:nvSpPr>
              <p:cNvPr id="70" name="Listenebenen verringern"/>
              <p:cNvSpPr txBox="1"/>
              <p:nvPr userDrawn="1"/>
            </p:nvSpPr>
            <p:spPr>
              <a:xfrm rot="10800000" flipH="1" flipV="1">
                <a:off x="-1322180" y="3047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verringern</a:t>
                </a:r>
              </a:p>
            </p:txBody>
          </p:sp>
          <p:sp>
            <p:nvSpPr>
              <p:cNvPr id="71" name="Listenebenen erhöhen"/>
              <p:cNvSpPr txBox="1"/>
              <p:nvPr userDrawn="1"/>
            </p:nvSpPr>
            <p:spPr>
              <a:xfrm rot="10800000" flipH="1" flipV="1">
                <a:off x="-1322181" y="2723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erhöhen</a:t>
                </a:r>
              </a:p>
            </p:txBody>
          </p:sp>
          <p:sp>
            <p:nvSpPr>
              <p:cNvPr id="72" name="Regieanweisung // Allgemein"/>
              <p:cNvSpPr txBox="1"/>
              <p:nvPr userDrawn="1"/>
            </p:nvSpPr>
            <p:spPr>
              <a:xfrm rot="10800000" flipH="1" flipV="1">
                <a:off x="-1908000" y="581400"/>
                <a:ext cx="1800000" cy="1080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Folie in Ursprungsform </a:t>
                </a:r>
              </a:p>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bringen über Menu:</a:t>
                </a:r>
              </a:p>
              <a:p>
                <a:pPr indent="0" algn="r">
                  <a:lnSpc>
                    <a:spcPct val="100000"/>
                  </a:lnSpc>
                  <a:spcBef>
                    <a:spcPts val="0"/>
                  </a:spcBef>
                  <a:spcAft>
                    <a:spcPts val="0"/>
                  </a:spcAft>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Zurücksetzen</a:t>
                </a:r>
              </a:p>
              <a:p>
                <a:pPr indent="0" algn="r">
                  <a:lnSpc>
                    <a:spcPct val="100000"/>
                  </a:lnSpc>
                  <a:spcBef>
                    <a:spcPts val="10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des Folienlayouts </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Layout</a:t>
                </a:r>
                <a:endParaRPr lang="de-DE" sz="900" b="0" baseline="0" dirty="0">
                  <a:solidFill>
                    <a:schemeClr val="tx1"/>
                  </a:solidFill>
                  <a:latin typeface="Arial" panose="020B0604020202020204" pitchFamily="34" charset="0"/>
                  <a:cs typeface="Arial" panose="020B0604020202020204" pitchFamily="34" charset="0"/>
                </a:endParaRPr>
              </a:p>
            </p:txBody>
          </p:sp>
          <p:pic>
            <p:nvPicPr>
              <p:cNvPr id="73" name="Bild Listenebenen erhöh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003" y="2741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Bild Listenebenen verringer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3004" y="3065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2525233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8" name="Foliennummernplatzhalter 7"/>
          <p:cNvSpPr>
            <a:spLocks noGrp="1"/>
          </p:cNvSpPr>
          <p:nvPr>
            <p:ph type="sldNum" sz="quarter" idx="12"/>
          </p:nvPr>
        </p:nvSpPr>
        <p:spPr/>
        <p:txBody>
          <a:bodyPr/>
          <a:lstStyle/>
          <a:p>
            <a:r>
              <a:rPr lang="de-DE"/>
              <a:t>Folie </a:t>
            </a:r>
            <a:fld id="{19E79F87-09D2-4442-B728-2BDA33A6784A}" type="slidenum">
              <a:rPr lang="de-DE" smtClean="0"/>
              <a:pPr/>
              <a:t>‹Nr.›</a:t>
            </a:fld>
            <a:endParaRPr lang="de-DE" dirty="0"/>
          </a:p>
        </p:txBody>
      </p:sp>
    </p:spTree>
    <p:extLst>
      <p:ext uri="{BB962C8B-B14F-4D97-AF65-F5344CB8AC3E}">
        <p14:creationId xmlns:p14="http://schemas.microsoft.com/office/powerpoint/2010/main" val="3411428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r>
              <a:rPr lang="de-DE"/>
              <a:t>Folie </a:t>
            </a:r>
            <a:fld id="{19E79F87-09D2-4442-B728-2BDA33A6784A}" type="slidenum">
              <a:rPr lang="de-DE" smtClean="0"/>
              <a:pPr/>
              <a:t>‹Nr.›</a:t>
            </a:fld>
            <a:endParaRPr lang="de-DE" dirty="0"/>
          </a:p>
        </p:txBody>
      </p:sp>
    </p:spTree>
    <p:extLst>
      <p:ext uri="{BB962C8B-B14F-4D97-AF65-F5344CB8AC3E}">
        <p14:creationId xmlns:p14="http://schemas.microsoft.com/office/powerpoint/2010/main" val="2277694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nfas_1. Wahl Anmerkung rechts">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6837363" y="1306088"/>
            <a:ext cx="2088000" cy="471913"/>
          </a:xfrm>
          <a:solidFill>
            <a:srgbClr val="C0C0C0"/>
          </a:solidFill>
        </p:spPr>
        <p:txBody>
          <a:bodyPr vert="horz" lIns="108000" tIns="18000" rIns="18000" bIns="18000" rtlCol="0">
            <a:noAutofit/>
          </a:bodyPr>
          <a:lstStyle>
            <a:lvl1pPr>
              <a:defRPr lang="de-DE" sz="1400" b="1" cap="none" baseline="0" smtClean="0">
                <a:solidFill>
                  <a:srgbClr val="FFFFFF"/>
                </a:solidFill>
              </a:defRPr>
            </a:lvl1pPr>
          </a:lstStyle>
          <a:p>
            <a:pPr marL="0" lvl="0" indent="0" defTabSz="914400">
              <a:spcAft>
                <a:spcPts val="0"/>
              </a:spcAft>
              <a:buNone/>
            </a:pPr>
            <a:r>
              <a:rPr lang="de-DE" dirty="0"/>
              <a:t>Textmasterformat bearbeiten</a:t>
            </a:r>
          </a:p>
        </p:txBody>
      </p:sp>
      <p:sp>
        <p:nvSpPr>
          <p:cNvPr id="5" name="Textplatzhalter 4"/>
          <p:cNvSpPr>
            <a:spLocks noGrp="1"/>
          </p:cNvSpPr>
          <p:nvPr>
            <p:ph type="body" sz="quarter" idx="13"/>
          </p:nvPr>
        </p:nvSpPr>
        <p:spPr>
          <a:xfrm>
            <a:off x="6837485" y="3737118"/>
            <a:ext cx="2088000" cy="2395468"/>
          </a:xfrm>
        </p:spPr>
        <p:txBody>
          <a:bodyPr lIns="0" tIns="0" rIns="0" bIns="30679" anchor="b" anchorCtr="0"/>
          <a:lstStyle>
            <a:lvl1pPr marL="0" indent="0">
              <a:spcAft>
                <a:spcPts val="0"/>
              </a:spcAft>
              <a:buFont typeface="Symbol" panose="05050102010706020507" pitchFamily="18" charset="2"/>
              <a:buNone/>
              <a:defRPr sz="1000"/>
            </a:lvl1pPr>
            <a:lvl2pPr marL="75761" indent="-75761">
              <a:spcAft>
                <a:spcPts val="0"/>
              </a:spcAft>
              <a:defRPr sz="1000"/>
            </a:lvl2pPr>
          </a:lstStyle>
          <a:p>
            <a:pPr lvl="0"/>
            <a:r>
              <a:rPr lang="de-DE" dirty="0"/>
              <a:t>Textmasterformat bearbeiten</a:t>
            </a:r>
          </a:p>
        </p:txBody>
      </p:sp>
      <p:sp>
        <p:nvSpPr>
          <p:cNvPr id="20" name="Fußzeilenplatzhalter 4"/>
          <p:cNvSpPr>
            <a:spLocks noGrp="1"/>
          </p:cNvSpPr>
          <p:nvPr>
            <p:ph type="ftr" sz="quarter" idx="3"/>
          </p:nvPr>
        </p:nvSpPr>
        <p:spPr>
          <a:xfrm>
            <a:off x="232264" y="6140451"/>
            <a:ext cx="6510586" cy="360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38" tIns="0" rIns="92038" bIns="39883">
            <a:noAutofit/>
          </a:bodyPr>
          <a:lstStyle>
            <a:lvl1pPr>
              <a:defRPr kumimoji="0" lang="de-DE" sz="1000" b="0" i="0" u="none" strike="noStrike" kern="0" cap="none" spc="0" normalizeH="0" baseline="0" dirty="0">
                <a:ln>
                  <a:noFill/>
                </a:ln>
                <a:solidFill>
                  <a:sysClr val="windowText" lastClr="000000"/>
                </a:solidFill>
                <a:effectLst/>
                <a:uLnTx/>
                <a:uFillTx/>
              </a:defRPr>
            </a:lvl1pPr>
          </a:lstStyle>
          <a:p>
            <a:pPr>
              <a:lnSpc>
                <a:spcPts val="1108"/>
              </a:lnSpc>
            </a:pPr>
            <a:r>
              <a:rPr lang="de-DE"/>
              <a:t>MiD 2017 ‒ Zentrale Ergebnisse für die europäische  Metropolregion Stuttgart</a:t>
            </a:r>
          </a:p>
        </p:txBody>
      </p:sp>
      <p:sp>
        <p:nvSpPr>
          <p:cNvPr id="12" name="Titel 1"/>
          <p:cNvSpPr>
            <a:spLocks noGrp="1"/>
          </p:cNvSpPr>
          <p:nvPr>
            <p:ph type="title"/>
          </p:nvPr>
        </p:nvSpPr>
        <p:spPr>
          <a:xfrm>
            <a:off x="209480" y="201488"/>
            <a:ext cx="6523846" cy="720000"/>
          </a:xfrm>
          <a:prstGeom prst="rect">
            <a:avLst/>
          </a:prstGeom>
          <a:ln>
            <a:noFill/>
          </a:ln>
        </p:spPr>
        <p:txBody>
          <a:bodyPr wrap="square" lIns="92038" rIns="92038" anchor="t" anchorCtr="0">
            <a:noAutofit/>
          </a:bodyPr>
          <a:lstStyle>
            <a:lvl1pPr>
              <a:defRPr lang="de-DE" sz="1700" b="1">
                <a:latin typeface="+mn-lt"/>
                <a:ea typeface="+mn-ea"/>
                <a:cs typeface="+mn-cs"/>
              </a:defRPr>
            </a:lvl1pPr>
          </a:lstStyle>
          <a:p>
            <a:pPr marL="0" lvl="0" indent="0" algn="l">
              <a:lnSpc>
                <a:spcPts val="2386"/>
              </a:lnSpc>
              <a:spcBef>
                <a:spcPct val="20000"/>
              </a:spcBef>
              <a:buFont typeface="Arial" pitchFamily="34" charset="0"/>
            </a:pPr>
            <a:r>
              <a:rPr lang="de-DE"/>
              <a:t>Titelmasterformat durch Klicken bearbeiten</a:t>
            </a:r>
            <a:endParaRPr lang="de-DE" dirty="0"/>
          </a:p>
        </p:txBody>
      </p:sp>
      <p:sp>
        <p:nvSpPr>
          <p:cNvPr id="11" name="Foliennummernplatzhalter 5"/>
          <p:cNvSpPr>
            <a:spLocks noGrp="1"/>
          </p:cNvSpPr>
          <p:nvPr>
            <p:ph type="sldNum" sz="quarter" idx="4"/>
          </p:nvPr>
        </p:nvSpPr>
        <p:spPr>
          <a:xfrm>
            <a:off x="8597675" y="6381752"/>
            <a:ext cx="315851" cy="153888"/>
          </a:xfrm>
          <a:prstGeom prst="rect">
            <a:avLst/>
          </a:prstGeom>
        </p:spPr>
        <p:txBody>
          <a:bodyPr vert="horz" wrap="square" lIns="0" tIns="0" rIns="0" bIns="0" rtlCol="0" anchor="ctr">
            <a:spAutoFit/>
          </a:bodyPr>
          <a:lstStyle>
            <a:lvl1pPr algn="r">
              <a:defRPr sz="1000">
                <a:solidFill>
                  <a:schemeClr val="tx1"/>
                </a:solidFill>
              </a:defRPr>
            </a:lvl1pPr>
          </a:lstStyle>
          <a:p>
            <a:fld id="{EC394455-EBE5-457D-B188-43FCED0FE3BE}" type="slidenum">
              <a:rPr lang="de-DE" smtClean="0"/>
              <a:pPr/>
              <a:t>‹Nr.›</a:t>
            </a:fld>
            <a:endParaRPr lang="de-DE" dirty="0"/>
          </a:p>
        </p:txBody>
      </p:sp>
      <p:sp>
        <p:nvSpPr>
          <p:cNvPr id="25" name="Line 21"/>
          <p:cNvSpPr>
            <a:spLocks noChangeShapeType="1"/>
          </p:cNvSpPr>
          <p:nvPr userDrawn="1"/>
        </p:nvSpPr>
        <p:spPr bwMode="auto">
          <a:xfrm>
            <a:off x="219075" y="6148918"/>
            <a:ext cx="0" cy="408516"/>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27" name="Line 12"/>
          <p:cNvSpPr>
            <a:spLocks noChangeShapeType="1"/>
          </p:cNvSpPr>
          <p:nvPr userDrawn="1"/>
        </p:nvSpPr>
        <p:spPr bwMode="auto">
          <a:xfrm>
            <a:off x="221970" y="292100"/>
            <a:ext cx="0" cy="76800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pic>
        <p:nvPicPr>
          <p:cNvPr id="17" name="Grafik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4189" y="112766"/>
            <a:ext cx="1519237" cy="942311"/>
          </a:xfrm>
          <a:prstGeom prst="rect">
            <a:avLst/>
          </a:prstGeom>
        </p:spPr>
      </p:pic>
    </p:spTree>
    <p:extLst>
      <p:ext uri="{BB962C8B-B14F-4D97-AF65-F5344CB8AC3E}">
        <p14:creationId xmlns:p14="http://schemas.microsoft.com/office/powerpoint/2010/main" val="10849271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el und Aufzählungen">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a:t>Titelmasterformat durch Klicken bearbeiten</a:t>
            </a:r>
            <a:endParaRPr lang="de-DE" dirty="0"/>
          </a:p>
        </p:txBody>
      </p:sp>
      <p:sp>
        <p:nvSpPr>
          <p:cNvPr id="14" name="Textplatzhalter 13"/>
          <p:cNvSpPr>
            <a:spLocks noGrp="1"/>
          </p:cNvSpPr>
          <p:nvPr>
            <p:ph type="body" sz="quarter" idx="10"/>
          </p:nvPr>
        </p:nvSpPr>
        <p:spPr>
          <a:xfrm>
            <a:off x="371476" y="1885950"/>
            <a:ext cx="8448675" cy="3867150"/>
          </a:xfrm>
          <a:prstGeom prst="rect">
            <a:avLst/>
          </a:prstGeom>
        </p:spPr>
        <p:txBody>
          <a:bodyPr/>
          <a:lstStyle>
            <a:lvl1pPr marL="535781" indent="-535781">
              <a:buFontTx/>
              <a:buBlip>
                <a:blip r:embed="rId2"/>
              </a:buBlip>
              <a:defRPr sz="1500"/>
            </a:lvl1pPr>
            <a:lvl2pPr marL="1078706" indent="-542925">
              <a:buFontTx/>
              <a:buBlip>
                <a:blip r:embed="rId2"/>
              </a:buBlip>
              <a:defRPr sz="1500"/>
            </a:lvl2pPr>
            <a:lvl3pPr marL="1614488" indent="-535781">
              <a:buFontTx/>
              <a:buBlip>
                <a:blip r:embed="rId2"/>
              </a:buBlip>
              <a:defRPr sz="1500"/>
            </a:lvl3pPr>
            <a:lvl4pPr marL="2150269" indent="-535781">
              <a:buFontTx/>
              <a:buBlip>
                <a:blip r:embed="rId2"/>
              </a:buBlip>
              <a:defRPr sz="1500"/>
            </a:lvl4pPr>
            <a:lvl5pPr marL="2693194" indent="-542925">
              <a:buFontTx/>
              <a:buBlip>
                <a:blip r:embed="rId2"/>
              </a:buBlip>
              <a:defRPr sz="15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Inhaltsplatzhalter 2"/>
          <p:cNvSpPr>
            <a:spLocks noGrp="1"/>
          </p:cNvSpPr>
          <p:nvPr>
            <p:ph sz="quarter" idx="11"/>
          </p:nvPr>
        </p:nvSpPr>
        <p:spPr>
          <a:xfrm>
            <a:off x="8456613" y="696913"/>
            <a:ext cx="914400" cy="91440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90490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3" name="Inhaltsplatzhalter 2"/>
          <p:cNvSpPr>
            <a:spLocks noGrp="1"/>
          </p:cNvSpPr>
          <p:nvPr>
            <p:ph idx="1" hasCustomPrompt="1"/>
          </p:nvPr>
        </p:nvSpPr>
        <p:spPr>
          <a:xfrm>
            <a:off x="446399" y="1125537"/>
            <a:ext cx="8257863" cy="5183188"/>
          </a:xfrm>
        </p:spPr>
        <p:txBody>
          <a:bodyPr/>
          <a:lstStyle>
            <a:lvl5pPr>
              <a:defRPr/>
            </a:lvl5pPr>
          </a:lstStyle>
          <a:p>
            <a:pPr lvl="0"/>
            <a:r>
              <a:rPr lang="de-DE" dirty="0"/>
              <a:t>Text einfügen // für Aufzählungen und eingerückten Text: Start // Absatz // Listenebene erhöhen/verringern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9" name="Foliennummernplatzhalter 8"/>
          <p:cNvSpPr>
            <a:spLocks noGrp="1"/>
          </p:cNvSpPr>
          <p:nvPr>
            <p:ph type="sldNum" sz="quarter" idx="12"/>
          </p:nvPr>
        </p:nvSpPr>
        <p:spPr/>
        <p:txBody>
          <a:bodyPr/>
          <a:lstStyle/>
          <a:p>
            <a:r>
              <a:rPr lang="de-DE"/>
              <a:t>Folie </a:t>
            </a:r>
            <a:fld id="{19E79F87-09D2-4442-B728-2BDA33A6784A}" type="slidenum">
              <a:rPr lang="de-DE" smtClean="0"/>
              <a:pPr/>
              <a:t>‹Nr.›</a:t>
            </a:fld>
            <a:endParaRPr lang="de-DE" dirty="0"/>
          </a:p>
        </p:txBody>
      </p:sp>
    </p:spTree>
    <p:extLst>
      <p:ext uri="{BB962C8B-B14F-4D97-AF65-F5344CB8AC3E}">
        <p14:creationId xmlns:p14="http://schemas.microsoft.com/office/powerpoint/2010/main" val="334026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3" name="Foliennummernplatzhalter 2"/>
          <p:cNvSpPr>
            <a:spLocks noGrp="1"/>
          </p:cNvSpPr>
          <p:nvPr>
            <p:ph type="sldNum" sz="quarter" idx="10"/>
          </p:nvPr>
        </p:nvSpPr>
        <p:spPr/>
        <p:txBody>
          <a:bodyPr/>
          <a:lstStyle/>
          <a:p>
            <a:r>
              <a:rPr lang="de-DE"/>
              <a:t>Folie </a:t>
            </a:r>
            <a:fld id="{19E79F87-09D2-4442-B728-2BDA33A6784A}" type="slidenum">
              <a:rPr lang="de-DE" smtClean="0"/>
              <a:pPr/>
              <a:t>‹Nr.›</a:t>
            </a:fld>
            <a:endParaRPr lang="de-DE" dirty="0"/>
          </a:p>
        </p:txBody>
      </p:sp>
      <p:sp>
        <p:nvSpPr>
          <p:cNvPr id="5" name="Diagrammplatzhalter 4"/>
          <p:cNvSpPr>
            <a:spLocks noGrp="1"/>
          </p:cNvSpPr>
          <p:nvPr>
            <p:ph type="chart" sz="quarter" idx="11" hasCustomPrompt="1"/>
          </p:nvPr>
        </p:nvSpPr>
        <p:spPr>
          <a:xfrm>
            <a:off x="446400" y="1681200"/>
            <a:ext cx="8235950" cy="4003920"/>
          </a:xfrm>
        </p:spPr>
        <p:txBody>
          <a:bodyPr anchor="t"/>
          <a:lstStyle>
            <a:lvl1pPr algn="ctr">
              <a:defRPr/>
            </a:lvl1pPr>
          </a:lstStyle>
          <a:p>
            <a:br>
              <a:rPr lang="de-DE" dirty="0"/>
            </a:br>
            <a:br>
              <a:rPr lang="de-DE" dirty="0"/>
            </a:br>
            <a:br>
              <a:rPr lang="de-DE" dirty="0"/>
            </a:br>
            <a:br>
              <a:rPr lang="de-DE" dirty="0"/>
            </a:br>
            <a:br>
              <a:rPr lang="de-DE" dirty="0"/>
            </a:br>
            <a:br>
              <a:rPr lang="de-DE" dirty="0"/>
            </a:br>
            <a:r>
              <a:rPr lang="de-DE" dirty="0"/>
              <a:t>Diagramm einfügen</a:t>
            </a:r>
          </a:p>
        </p:txBody>
      </p:sp>
    </p:spTree>
    <p:extLst>
      <p:ext uri="{BB962C8B-B14F-4D97-AF65-F5344CB8AC3E}">
        <p14:creationId xmlns:p14="http://schemas.microsoft.com/office/powerpoint/2010/main" val="227162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emen // 3 Bilder un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6" name="Bildplatzhalter 13"/>
          <p:cNvSpPr>
            <a:spLocks noGrp="1"/>
          </p:cNvSpPr>
          <p:nvPr>
            <p:ph type="pic" sz="quarter" idx="13" hasCustomPrompt="1"/>
          </p:nvPr>
        </p:nvSpPr>
        <p:spPr>
          <a:xfrm>
            <a:off x="449263" y="4652963"/>
            <a:ext cx="2700720" cy="1655762"/>
          </a:xfrm>
        </p:spPr>
        <p:txBody>
          <a:bodyPr/>
          <a:lstStyle>
            <a:lvl1pPr algn="ctr">
              <a:defRPr/>
            </a:lvl1pPr>
          </a:lstStyle>
          <a:p>
            <a:br>
              <a:rPr lang="de-DE" dirty="0"/>
            </a:br>
            <a:r>
              <a:rPr lang="de-DE" dirty="0"/>
              <a:t>Bild einfügen</a:t>
            </a:r>
          </a:p>
        </p:txBody>
      </p:sp>
      <p:sp>
        <p:nvSpPr>
          <p:cNvPr id="9" name="Textplatzhalter 10"/>
          <p:cNvSpPr>
            <a:spLocks noGrp="1"/>
          </p:cNvSpPr>
          <p:nvPr>
            <p:ph type="body" sz="quarter" idx="16" hasCustomPrompt="1"/>
          </p:nvPr>
        </p:nvSpPr>
        <p:spPr>
          <a:xfrm>
            <a:off x="449261" y="1125537"/>
            <a:ext cx="8255001" cy="2880000"/>
          </a:xfrm>
        </p:spPr>
        <p:txBody>
          <a:bodyPr/>
          <a:lstStyle>
            <a:lvl1pPr marL="316800" indent="-316800">
              <a:lnSpc>
                <a:spcPts val="2000"/>
              </a:lnSpc>
              <a:spcBef>
                <a:spcPts val="0"/>
              </a:spcBef>
              <a:spcAft>
                <a:spcPts val="1500"/>
              </a:spcAft>
              <a:buClr>
                <a:schemeClr val="bg2"/>
              </a:buClr>
              <a:buSzPct val="140000"/>
              <a:buFont typeface="Arial" panose="020B0604020202020204" pitchFamily="34" charset="0"/>
              <a:buChar char="»"/>
              <a:defRPr sz="1800" b="1" baseline="0"/>
            </a:lvl1pPr>
            <a:lvl2pPr marL="316800" indent="-316800">
              <a:lnSpc>
                <a:spcPts val="2000"/>
              </a:lnSpc>
              <a:spcBef>
                <a:spcPts val="0"/>
              </a:spcBef>
              <a:spcAft>
                <a:spcPts val="1500"/>
              </a:spcAft>
              <a:buClr>
                <a:schemeClr val="bg2"/>
              </a:buClr>
              <a:buSzPct val="140000"/>
              <a:buFont typeface="Arial" panose="020B0604020202020204" pitchFamily="34" charset="0"/>
              <a:buChar char="»"/>
              <a:defRPr sz="1800" b="1"/>
            </a:lvl2pPr>
            <a:lvl3pPr marL="316800" indent="-316800">
              <a:lnSpc>
                <a:spcPts val="2000"/>
              </a:lnSpc>
              <a:spcBef>
                <a:spcPts val="0"/>
              </a:spcBef>
              <a:spcAft>
                <a:spcPts val="1500"/>
              </a:spcAft>
              <a:buClr>
                <a:schemeClr val="bg2"/>
              </a:buClr>
              <a:buSzPct val="140000"/>
              <a:buFont typeface="Arial" panose="020B0604020202020204" pitchFamily="34" charset="0"/>
              <a:buChar char="»"/>
              <a:defRPr sz="1800" b="1"/>
            </a:lvl3pPr>
            <a:lvl4pPr marL="316800" indent="-316800">
              <a:lnSpc>
                <a:spcPts val="2000"/>
              </a:lnSpc>
              <a:spcBef>
                <a:spcPts val="0"/>
              </a:spcBef>
              <a:spcAft>
                <a:spcPts val="1500"/>
              </a:spcAft>
              <a:buClr>
                <a:schemeClr val="bg2"/>
              </a:buClr>
              <a:buSzPct val="140000"/>
              <a:buFont typeface="Arial" panose="020B0604020202020204" pitchFamily="34" charset="0"/>
              <a:buChar char="»"/>
              <a:defRPr sz="1800" b="1"/>
            </a:lvl4pPr>
            <a:lvl5pPr marL="316800" indent="-316800">
              <a:lnSpc>
                <a:spcPts val="2000"/>
              </a:lnSpc>
              <a:spcBef>
                <a:spcPts val="0"/>
              </a:spcBef>
              <a:spcAft>
                <a:spcPts val="1500"/>
              </a:spcAft>
              <a:buClr>
                <a:schemeClr val="bg2"/>
              </a:buClr>
              <a:buSzPct val="140000"/>
              <a:buFont typeface="Arial" panose="020B0604020202020204" pitchFamily="34" charset="0"/>
              <a:buChar char="»"/>
              <a:defRPr sz="1800" b="1"/>
            </a:lvl5pPr>
            <a:lvl6pPr marL="316800" indent="-316800">
              <a:lnSpc>
                <a:spcPts val="2000"/>
              </a:lnSpc>
              <a:spcBef>
                <a:spcPts val="0"/>
              </a:spcBef>
              <a:spcAft>
                <a:spcPts val="1500"/>
              </a:spcAft>
              <a:buClr>
                <a:schemeClr val="bg2"/>
              </a:buClr>
              <a:buSzPct val="140000"/>
              <a:buFont typeface="Arial" panose="020B0604020202020204" pitchFamily="34" charset="0"/>
              <a:buChar char="»"/>
              <a:defRPr sz="1800" b="1"/>
            </a:lvl6pPr>
            <a:lvl7pPr marL="316800" indent="-316800">
              <a:lnSpc>
                <a:spcPts val="2000"/>
              </a:lnSpc>
              <a:spcBef>
                <a:spcPts val="0"/>
              </a:spcBef>
              <a:spcAft>
                <a:spcPts val="1500"/>
              </a:spcAft>
              <a:buClr>
                <a:schemeClr val="bg2"/>
              </a:buClr>
              <a:buSzPct val="140000"/>
              <a:buFont typeface="Arial" panose="020B0604020202020204" pitchFamily="34" charset="0"/>
              <a:buChar char="»"/>
              <a:defRPr sz="1800" b="1"/>
            </a:lvl7pPr>
            <a:lvl8pPr marL="316800" indent="-316800">
              <a:lnSpc>
                <a:spcPts val="2000"/>
              </a:lnSpc>
              <a:spcBef>
                <a:spcPts val="0"/>
              </a:spcBef>
              <a:spcAft>
                <a:spcPts val="1500"/>
              </a:spcAft>
              <a:buClr>
                <a:schemeClr val="bg2"/>
              </a:buClr>
              <a:buSzPct val="140000"/>
              <a:buFont typeface="Arial" panose="020B0604020202020204" pitchFamily="34" charset="0"/>
              <a:buChar char="»"/>
              <a:defRPr sz="1800" b="1"/>
            </a:lvl8pPr>
            <a:lvl9pPr marL="316800" indent="-316800">
              <a:lnSpc>
                <a:spcPts val="2000"/>
              </a:lnSpc>
              <a:spcBef>
                <a:spcPts val="0"/>
              </a:spcBef>
              <a:spcAft>
                <a:spcPts val="1500"/>
              </a:spcAft>
              <a:buClr>
                <a:schemeClr val="bg2"/>
              </a:buClr>
              <a:buSzPct val="140000"/>
              <a:buFont typeface="Arial" panose="020B0604020202020204" pitchFamily="34" charset="0"/>
              <a:buChar char="»"/>
              <a:defRPr sz="1800" b="1"/>
            </a:lvl9pPr>
          </a:lstStyle>
          <a:p>
            <a:pPr lvl="0"/>
            <a:r>
              <a:rPr lang="de-DE" dirty="0"/>
              <a:t>Thema einfügen</a:t>
            </a:r>
          </a:p>
        </p:txBody>
      </p:sp>
      <p:sp>
        <p:nvSpPr>
          <p:cNvPr id="10" name="Bildplatzhalter 13"/>
          <p:cNvSpPr>
            <a:spLocks noGrp="1"/>
          </p:cNvSpPr>
          <p:nvPr>
            <p:ph type="pic" sz="quarter" idx="17" hasCustomPrompt="1"/>
          </p:nvPr>
        </p:nvSpPr>
        <p:spPr>
          <a:xfrm>
            <a:off x="3221628" y="4652962"/>
            <a:ext cx="2700720" cy="1655365"/>
          </a:xfrm>
        </p:spPr>
        <p:txBody>
          <a:bodyPr/>
          <a:lstStyle>
            <a:lvl1pPr algn="ctr">
              <a:defRPr/>
            </a:lvl1pPr>
          </a:lstStyle>
          <a:p>
            <a:br>
              <a:rPr lang="de-DE" dirty="0"/>
            </a:br>
            <a:r>
              <a:rPr lang="de-DE" dirty="0"/>
              <a:t>Bild einfügen</a:t>
            </a:r>
          </a:p>
        </p:txBody>
      </p:sp>
      <p:sp>
        <p:nvSpPr>
          <p:cNvPr id="11" name="Bildplatzhalter 13"/>
          <p:cNvSpPr>
            <a:spLocks noGrp="1"/>
          </p:cNvSpPr>
          <p:nvPr>
            <p:ph type="pic" sz="quarter" idx="18" hasCustomPrompt="1"/>
          </p:nvPr>
        </p:nvSpPr>
        <p:spPr>
          <a:xfrm>
            <a:off x="6011863" y="4652963"/>
            <a:ext cx="2682850" cy="1655762"/>
          </a:xfrm>
        </p:spPr>
        <p:txBody>
          <a:bodyPr/>
          <a:lstStyle>
            <a:lvl1pPr algn="ctr">
              <a:defRPr/>
            </a:lvl1pPr>
          </a:lstStyle>
          <a:p>
            <a:br>
              <a:rPr lang="de-DE" dirty="0"/>
            </a:br>
            <a:r>
              <a:rPr lang="de-DE" dirty="0"/>
              <a:t>Bild einfügen</a:t>
            </a:r>
          </a:p>
        </p:txBody>
      </p:sp>
      <p:sp>
        <p:nvSpPr>
          <p:cNvPr id="13" name="Foliennummernplatzhalter 12"/>
          <p:cNvSpPr>
            <a:spLocks noGrp="1"/>
          </p:cNvSpPr>
          <p:nvPr>
            <p:ph type="sldNum" sz="quarter" idx="21"/>
          </p:nvPr>
        </p:nvSpPr>
        <p:spPr/>
        <p:txBody>
          <a:bodyPr/>
          <a:lstStyle/>
          <a:p>
            <a:r>
              <a:rPr lang="de-DE"/>
              <a:t>Folie </a:t>
            </a:r>
            <a:fld id="{19E79F87-09D2-4442-B728-2BDA33A6784A}" type="slidenum">
              <a:rPr lang="de-DE" smtClean="0"/>
              <a:pPr/>
              <a:t>‹Nr.›</a:t>
            </a:fld>
            <a:endParaRPr lang="de-DE" dirty="0"/>
          </a:p>
        </p:txBody>
      </p:sp>
      <p:sp>
        <p:nvSpPr>
          <p:cNvPr id="15" name="Textplatzhalter 5"/>
          <p:cNvSpPr>
            <a:spLocks noGrp="1"/>
          </p:cNvSpPr>
          <p:nvPr>
            <p:ph type="body" sz="quarter" idx="14" hasCustomPrompt="1"/>
          </p:nvPr>
        </p:nvSpPr>
        <p:spPr>
          <a:xfrm rot="16200000">
            <a:off x="2229272"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6" name="Textplatzhalter 5"/>
          <p:cNvSpPr>
            <a:spLocks noGrp="1"/>
          </p:cNvSpPr>
          <p:nvPr>
            <p:ph type="body" sz="quarter" idx="15" hasCustomPrompt="1"/>
          </p:nvPr>
        </p:nvSpPr>
        <p:spPr>
          <a:xfrm rot="16200000">
            <a:off x="5006053"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7" name="Textplatzhalter 5"/>
          <p:cNvSpPr>
            <a:spLocks noGrp="1"/>
          </p:cNvSpPr>
          <p:nvPr>
            <p:ph type="body" sz="quarter" idx="22" hasCustomPrompt="1"/>
          </p:nvPr>
        </p:nvSpPr>
        <p:spPr>
          <a:xfrm rot="16200000">
            <a:off x="7778650"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359658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emen // 2 Bilder un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6" name="Bildplatzhalter 13"/>
          <p:cNvSpPr>
            <a:spLocks noGrp="1"/>
          </p:cNvSpPr>
          <p:nvPr>
            <p:ph type="pic" sz="quarter" idx="13" hasCustomPrompt="1"/>
          </p:nvPr>
        </p:nvSpPr>
        <p:spPr>
          <a:xfrm>
            <a:off x="449263" y="4652963"/>
            <a:ext cx="2700720" cy="1655762"/>
          </a:xfrm>
        </p:spPr>
        <p:txBody>
          <a:bodyPr/>
          <a:lstStyle>
            <a:lvl1pPr algn="ctr">
              <a:defRPr/>
            </a:lvl1pPr>
          </a:lstStyle>
          <a:p>
            <a:br>
              <a:rPr lang="de-DE" dirty="0"/>
            </a:br>
            <a:r>
              <a:rPr lang="de-DE" dirty="0"/>
              <a:t>Bild einfügen</a:t>
            </a:r>
          </a:p>
        </p:txBody>
      </p:sp>
      <p:sp>
        <p:nvSpPr>
          <p:cNvPr id="8" name="Bildplatzhalter 13"/>
          <p:cNvSpPr>
            <a:spLocks noGrp="1"/>
          </p:cNvSpPr>
          <p:nvPr>
            <p:ph type="pic" sz="quarter" idx="15" hasCustomPrompt="1"/>
          </p:nvPr>
        </p:nvSpPr>
        <p:spPr>
          <a:xfrm>
            <a:off x="3232263" y="4652963"/>
            <a:ext cx="5472000" cy="1655762"/>
          </a:xfrm>
        </p:spPr>
        <p:txBody>
          <a:bodyPr/>
          <a:lstStyle>
            <a:lvl1pPr algn="ctr">
              <a:defRPr/>
            </a:lvl1pPr>
          </a:lstStyle>
          <a:p>
            <a:br>
              <a:rPr lang="de-DE" dirty="0"/>
            </a:br>
            <a:r>
              <a:rPr lang="de-DE" dirty="0"/>
              <a:t>Bild einfügen</a:t>
            </a:r>
          </a:p>
        </p:txBody>
      </p:sp>
      <p:sp>
        <p:nvSpPr>
          <p:cNvPr id="9" name="Textplatzhalter 10"/>
          <p:cNvSpPr>
            <a:spLocks noGrp="1"/>
          </p:cNvSpPr>
          <p:nvPr>
            <p:ph type="body" sz="quarter" idx="16" hasCustomPrompt="1"/>
          </p:nvPr>
        </p:nvSpPr>
        <p:spPr>
          <a:xfrm>
            <a:off x="449261" y="1125537"/>
            <a:ext cx="8255001" cy="2880000"/>
          </a:xfrm>
        </p:spPr>
        <p:txBody>
          <a:bodyPr/>
          <a:lstStyle>
            <a:lvl1pPr marL="316800" indent="-316800">
              <a:lnSpc>
                <a:spcPts val="2000"/>
              </a:lnSpc>
              <a:spcBef>
                <a:spcPts val="0"/>
              </a:spcBef>
              <a:spcAft>
                <a:spcPts val="1500"/>
              </a:spcAft>
              <a:buClr>
                <a:schemeClr val="bg2"/>
              </a:buClr>
              <a:buSzPct val="140000"/>
              <a:buFont typeface="Arial" panose="020B0604020202020204" pitchFamily="34" charset="0"/>
              <a:buChar char="»"/>
              <a:defRPr sz="1800" b="1" baseline="0"/>
            </a:lvl1pPr>
            <a:lvl2pPr marL="316800" indent="-316800">
              <a:lnSpc>
                <a:spcPts val="2000"/>
              </a:lnSpc>
              <a:spcBef>
                <a:spcPts val="0"/>
              </a:spcBef>
              <a:spcAft>
                <a:spcPts val="1500"/>
              </a:spcAft>
              <a:buClr>
                <a:schemeClr val="bg2"/>
              </a:buClr>
              <a:buSzPct val="140000"/>
              <a:buFont typeface="Arial" panose="020B0604020202020204" pitchFamily="34" charset="0"/>
              <a:buChar char="»"/>
              <a:defRPr sz="1800" b="1"/>
            </a:lvl2pPr>
            <a:lvl3pPr marL="316800" indent="-316800">
              <a:lnSpc>
                <a:spcPts val="2000"/>
              </a:lnSpc>
              <a:spcBef>
                <a:spcPts val="0"/>
              </a:spcBef>
              <a:spcAft>
                <a:spcPts val="1500"/>
              </a:spcAft>
              <a:buClr>
                <a:schemeClr val="bg2"/>
              </a:buClr>
              <a:buSzPct val="140000"/>
              <a:buFont typeface="Arial" panose="020B0604020202020204" pitchFamily="34" charset="0"/>
              <a:buChar char="»"/>
              <a:defRPr sz="1800" b="1"/>
            </a:lvl3pPr>
            <a:lvl4pPr marL="316800" indent="-316800">
              <a:lnSpc>
                <a:spcPts val="2000"/>
              </a:lnSpc>
              <a:spcBef>
                <a:spcPts val="0"/>
              </a:spcBef>
              <a:spcAft>
                <a:spcPts val="1500"/>
              </a:spcAft>
              <a:buClr>
                <a:schemeClr val="bg2"/>
              </a:buClr>
              <a:buSzPct val="140000"/>
              <a:buFont typeface="Arial" panose="020B0604020202020204" pitchFamily="34" charset="0"/>
              <a:buChar char="»"/>
              <a:defRPr sz="1800" b="1"/>
            </a:lvl4pPr>
            <a:lvl5pPr marL="316800" indent="-316800">
              <a:lnSpc>
                <a:spcPts val="2000"/>
              </a:lnSpc>
              <a:spcBef>
                <a:spcPts val="0"/>
              </a:spcBef>
              <a:spcAft>
                <a:spcPts val="1500"/>
              </a:spcAft>
              <a:buClr>
                <a:schemeClr val="bg2"/>
              </a:buClr>
              <a:buSzPct val="140000"/>
              <a:buFont typeface="Arial" panose="020B0604020202020204" pitchFamily="34" charset="0"/>
              <a:buChar char="»"/>
              <a:defRPr sz="1800" b="1"/>
            </a:lvl5pPr>
            <a:lvl6pPr marL="316800" indent="-316800">
              <a:lnSpc>
                <a:spcPts val="2000"/>
              </a:lnSpc>
              <a:spcBef>
                <a:spcPts val="0"/>
              </a:spcBef>
              <a:spcAft>
                <a:spcPts val="1500"/>
              </a:spcAft>
              <a:buClr>
                <a:schemeClr val="bg2"/>
              </a:buClr>
              <a:buSzPct val="140000"/>
              <a:buFont typeface="Arial" panose="020B0604020202020204" pitchFamily="34" charset="0"/>
              <a:buChar char="»"/>
              <a:defRPr sz="1800" b="1"/>
            </a:lvl6pPr>
            <a:lvl7pPr marL="316800" indent="-316800">
              <a:lnSpc>
                <a:spcPts val="2000"/>
              </a:lnSpc>
              <a:spcBef>
                <a:spcPts val="0"/>
              </a:spcBef>
              <a:spcAft>
                <a:spcPts val="1500"/>
              </a:spcAft>
              <a:buClr>
                <a:schemeClr val="bg2"/>
              </a:buClr>
              <a:buSzPct val="140000"/>
              <a:buFont typeface="Arial" panose="020B0604020202020204" pitchFamily="34" charset="0"/>
              <a:buChar char="»"/>
              <a:defRPr sz="1800" b="1"/>
            </a:lvl7pPr>
            <a:lvl8pPr marL="316800" indent="-316800">
              <a:lnSpc>
                <a:spcPts val="2000"/>
              </a:lnSpc>
              <a:spcBef>
                <a:spcPts val="0"/>
              </a:spcBef>
              <a:spcAft>
                <a:spcPts val="1500"/>
              </a:spcAft>
              <a:buClr>
                <a:schemeClr val="bg2"/>
              </a:buClr>
              <a:buSzPct val="140000"/>
              <a:buFont typeface="Arial" panose="020B0604020202020204" pitchFamily="34" charset="0"/>
              <a:buChar char="»"/>
              <a:defRPr sz="1800" b="1"/>
            </a:lvl8pPr>
            <a:lvl9pPr marL="316800" indent="-316800">
              <a:lnSpc>
                <a:spcPts val="2000"/>
              </a:lnSpc>
              <a:spcBef>
                <a:spcPts val="0"/>
              </a:spcBef>
              <a:spcAft>
                <a:spcPts val="1500"/>
              </a:spcAft>
              <a:buClr>
                <a:schemeClr val="bg2"/>
              </a:buClr>
              <a:buSzPct val="140000"/>
              <a:buFont typeface="Arial" panose="020B0604020202020204" pitchFamily="34" charset="0"/>
              <a:buChar char="»"/>
              <a:defRPr sz="1800" b="1"/>
            </a:lvl9pPr>
          </a:lstStyle>
          <a:p>
            <a:pPr lvl="0"/>
            <a:r>
              <a:rPr lang="de-DE" dirty="0"/>
              <a:t>Thema einfügen</a:t>
            </a:r>
          </a:p>
        </p:txBody>
      </p:sp>
      <p:sp>
        <p:nvSpPr>
          <p:cNvPr id="12" name="Foliennummernplatzhalter 11"/>
          <p:cNvSpPr>
            <a:spLocks noGrp="1"/>
          </p:cNvSpPr>
          <p:nvPr>
            <p:ph type="sldNum" sz="quarter" idx="19"/>
          </p:nvPr>
        </p:nvSpPr>
        <p:spPr/>
        <p:txBody>
          <a:bodyPr/>
          <a:lstStyle/>
          <a:p>
            <a:r>
              <a:rPr lang="de-DE"/>
              <a:t>Folie </a:t>
            </a:r>
            <a:fld id="{19E79F87-09D2-4442-B728-2BDA33A6784A}" type="slidenum">
              <a:rPr lang="de-DE" smtClean="0"/>
              <a:pPr/>
              <a:t>‹Nr.›</a:t>
            </a:fld>
            <a:endParaRPr lang="de-DE" dirty="0"/>
          </a:p>
        </p:txBody>
      </p:sp>
      <p:sp>
        <p:nvSpPr>
          <p:cNvPr id="13" name="Textplatzhalter 5"/>
          <p:cNvSpPr>
            <a:spLocks noGrp="1"/>
          </p:cNvSpPr>
          <p:nvPr>
            <p:ph type="body" sz="quarter" idx="14" hasCustomPrompt="1"/>
          </p:nvPr>
        </p:nvSpPr>
        <p:spPr>
          <a:xfrm rot="16200000">
            <a:off x="2229272"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
        <p:nvSpPr>
          <p:cNvPr id="15" name="Textplatzhalter 5"/>
          <p:cNvSpPr>
            <a:spLocks noGrp="1"/>
          </p:cNvSpPr>
          <p:nvPr>
            <p:ph type="body" sz="quarter" idx="21" hasCustomPrompt="1"/>
          </p:nvPr>
        </p:nvSpPr>
        <p:spPr>
          <a:xfrm rot="16200000">
            <a:off x="7778650"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403249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emen // 1 Bild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Headline (auch zweizeilig möglich)</a:t>
            </a:r>
          </a:p>
        </p:txBody>
      </p:sp>
      <p:sp>
        <p:nvSpPr>
          <p:cNvPr id="8" name="Bildplatzhalter 13"/>
          <p:cNvSpPr>
            <a:spLocks noGrp="1"/>
          </p:cNvSpPr>
          <p:nvPr>
            <p:ph type="pic" sz="quarter" idx="13" hasCustomPrompt="1"/>
          </p:nvPr>
        </p:nvSpPr>
        <p:spPr>
          <a:xfrm>
            <a:off x="6011862" y="1124743"/>
            <a:ext cx="2687537" cy="5183981"/>
          </a:xfrm>
        </p:spPr>
        <p:txBody>
          <a:bodyPr/>
          <a:lstStyle>
            <a:lvl1pPr algn="ctr">
              <a:defRPr/>
            </a:lvl1pPr>
          </a:lstStyle>
          <a:p>
            <a:br>
              <a:rPr lang="de-DE" dirty="0"/>
            </a:br>
            <a:br>
              <a:rPr lang="de-DE" dirty="0"/>
            </a:br>
            <a:br>
              <a:rPr lang="de-DE" dirty="0"/>
            </a:br>
            <a:br>
              <a:rPr lang="de-DE" dirty="0"/>
            </a:br>
            <a:br>
              <a:rPr lang="de-DE" dirty="0"/>
            </a:br>
            <a:br>
              <a:rPr lang="de-DE" dirty="0"/>
            </a:br>
            <a:br>
              <a:rPr lang="de-DE" dirty="0"/>
            </a:br>
            <a:br>
              <a:rPr lang="de-DE" dirty="0"/>
            </a:br>
            <a:r>
              <a:rPr lang="de-DE" dirty="0"/>
              <a:t>Bild einfügen</a:t>
            </a:r>
          </a:p>
        </p:txBody>
      </p:sp>
      <p:sp>
        <p:nvSpPr>
          <p:cNvPr id="9" name="Textplatzhalter 10"/>
          <p:cNvSpPr>
            <a:spLocks noGrp="1"/>
          </p:cNvSpPr>
          <p:nvPr>
            <p:ph type="body" sz="quarter" idx="15" hasCustomPrompt="1"/>
          </p:nvPr>
        </p:nvSpPr>
        <p:spPr>
          <a:xfrm>
            <a:off x="449262" y="1125537"/>
            <a:ext cx="5220000" cy="5183187"/>
          </a:xfrm>
        </p:spPr>
        <p:txBody>
          <a:bodyPr/>
          <a:lstStyle>
            <a:lvl1pPr marL="316800" indent="-316800">
              <a:lnSpc>
                <a:spcPts val="2000"/>
              </a:lnSpc>
              <a:spcBef>
                <a:spcPts val="0"/>
              </a:spcBef>
              <a:spcAft>
                <a:spcPts val="1500"/>
              </a:spcAft>
              <a:buClr>
                <a:schemeClr val="bg2"/>
              </a:buClr>
              <a:buSzPct val="140000"/>
              <a:buFont typeface="Arial" panose="020B0604020202020204" pitchFamily="34" charset="0"/>
              <a:buChar char="»"/>
              <a:defRPr sz="1800" b="1" baseline="0"/>
            </a:lvl1pPr>
            <a:lvl2pPr marL="316800" indent="-316800">
              <a:lnSpc>
                <a:spcPts val="2000"/>
              </a:lnSpc>
              <a:spcBef>
                <a:spcPts val="0"/>
              </a:spcBef>
              <a:spcAft>
                <a:spcPts val="1500"/>
              </a:spcAft>
              <a:buClr>
                <a:schemeClr val="bg2"/>
              </a:buClr>
              <a:buSzPct val="140000"/>
              <a:buFont typeface="Arial" panose="020B0604020202020204" pitchFamily="34" charset="0"/>
              <a:buChar char="»"/>
              <a:defRPr sz="1800" b="1"/>
            </a:lvl2pPr>
            <a:lvl3pPr marL="316800" indent="-316800">
              <a:lnSpc>
                <a:spcPts val="2000"/>
              </a:lnSpc>
              <a:spcBef>
                <a:spcPts val="0"/>
              </a:spcBef>
              <a:spcAft>
                <a:spcPts val="1500"/>
              </a:spcAft>
              <a:buClr>
                <a:schemeClr val="bg2"/>
              </a:buClr>
              <a:buSzPct val="140000"/>
              <a:buFont typeface="Arial" panose="020B0604020202020204" pitchFamily="34" charset="0"/>
              <a:buChar char="»"/>
              <a:defRPr sz="1800" b="1"/>
            </a:lvl3pPr>
            <a:lvl4pPr marL="316800" indent="-316800">
              <a:lnSpc>
                <a:spcPts val="2000"/>
              </a:lnSpc>
              <a:spcBef>
                <a:spcPts val="0"/>
              </a:spcBef>
              <a:spcAft>
                <a:spcPts val="1500"/>
              </a:spcAft>
              <a:buClr>
                <a:schemeClr val="bg2"/>
              </a:buClr>
              <a:buSzPct val="140000"/>
              <a:buFont typeface="Arial" panose="020B0604020202020204" pitchFamily="34" charset="0"/>
              <a:buChar char="»"/>
              <a:defRPr sz="1800" b="1"/>
            </a:lvl4pPr>
            <a:lvl5pPr marL="316800" indent="-316800">
              <a:lnSpc>
                <a:spcPts val="2000"/>
              </a:lnSpc>
              <a:spcBef>
                <a:spcPts val="0"/>
              </a:spcBef>
              <a:spcAft>
                <a:spcPts val="1500"/>
              </a:spcAft>
              <a:buClr>
                <a:schemeClr val="bg2"/>
              </a:buClr>
              <a:buSzPct val="140000"/>
              <a:buFont typeface="Arial" panose="020B0604020202020204" pitchFamily="34" charset="0"/>
              <a:buChar char="»"/>
              <a:defRPr sz="1800" b="1"/>
            </a:lvl5pPr>
            <a:lvl6pPr marL="316800" indent="-316800">
              <a:lnSpc>
                <a:spcPts val="2000"/>
              </a:lnSpc>
              <a:spcBef>
                <a:spcPts val="0"/>
              </a:spcBef>
              <a:spcAft>
                <a:spcPts val="1500"/>
              </a:spcAft>
              <a:buClr>
                <a:schemeClr val="bg2"/>
              </a:buClr>
              <a:buSzPct val="140000"/>
              <a:buFont typeface="Arial" panose="020B0604020202020204" pitchFamily="34" charset="0"/>
              <a:buChar char="»"/>
              <a:defRPr sz="1800" b="1"/>
            </a:lvl6pPr>
            <a:lvl7pPr marL="316800" indent="-316800">
              <a:lnSpc>
                <a:spcPts val="2000"/>
              </a:lnSpc>
              <a:spcBef>
                <a:spcPts val="0"/>
              </a:spcBef>
              <a:spcAft>
                <a:spcPts val="1500"/>
              </a:spcAft>
              <a:buClr>
                <a:schemeClr val="bg2"/>
              </a:buClr>
              <a:buSzPct val="140000"/>
              <a:buFont typeface="Arial" panose="020B0604020202020204" pitchFamily="34" charset="0"/>
              <a:buChar char="»"/>
              <a:defRPr sz="1800" b="1"/>
            </a:lvl7pPr>
            <a:lvl8pPr marL="316800" indent="-316800">
              <a:lnSpc>
                <a:spcPts val="2000"/>
              </a:lnSpc>
              <a:spcBef>
                <a:spcPts val="0"/>
              </a:spcBef>
              <a:spcAft>
                <a:spcPts val="1500"/>
              </a:spcAft>
              <a:buClr>
                <a:schemeClr val="bg2"/>
              </a:buClr>
              <a:buSzPct val="140000"/>
              <a:buFont typeface="Arial" panose="020B0604020202020204" pitchFamily="34" charset="0"/>
              <a:buChar char="»"/>
              <a:defRPr sz="1800" b="1"/>
            </a:lvl8pPr>
            <a:lvl9pPr marL="316800" indent="-316800">
              <a:lnSpc>
                <a:spcPts val="2000"/>
              </a:lnSpc>
              <a:spcBef>
                <a:spcPts val="0"/>
              </a:spcBef>
              <a:spcAft>
                <a:spcPts val="1500"/>
              </a:spcAft>
              <a:buClr>
                <a:schemeClr val="bg2"/>
              </a:buClr>
              <a:buSzPct val="140000"/>
              <a:buFont typeface="Arial" panose="020B0604020202020204" pitchFamily="34" charset="0"/>
              <a:buChar char="»"/>
              <a:defRPr sz="1800" b="1"/>
            </a:lvl9pPr>
          </a:lstStyle>
          <a:p>
            <a:pPr lvl="0"/>
            <a:r>
              <a:rPr lang="de-DE" dirty="0"/>
              <a:t>Thema einfügen</a:t>
            </a:r>
          </a:p>
        </p:txBody>
      </p:sp>
      <p:sp>
        <p:nvSpPr>
          <p:cNvPr id="10" name="Foliennummernplatzhalter 9"/>
          <p:cNvSpPr>
            <a:spLocks noGrp="1"/>
          </p:cNvSpPr>
          <p:nvPr>
            <p:ph type="sldNum" sz="quarter" idx="18"/>
          </p:nvPr>
        </p:nvSpPr>
        <p:spPr/>
        <p:txBody>
          <a:bodyPr/>
          <a:lstStyle/>
          <a:p>
            <a:r>
              <a:rPr lang="de-DE"/>
              <a:t>Folie </a:t>
            </a:r>
            <a:fld id="{19E79F87-09D2-4442-B728-2BDA33A6784A}" type="slidenum">
              <a:rPr lang="de-DE" smtClean="0"/>
              <a:pPr/>
              <a:t>‹Nr.›</a:t>
            </a:fld>
            <a:endParaRPr lang="de-DE" dirty="0"/>
          </a:p>
        </p:txBody>
      </p:sp>
      <p:sp>
        <p:nvSpPr>
          <p:cNvPr id="11" name="Textplatzhalter 5"/>
          <p:cNvSpPr>
            <a:spLocks noGrp="1"/>
          </p:cNvSpPr>
          <p:nvPr>
            <p:ph type="body" sz="quarter" idx="16" hasCustomPrompt="1"/>
          </p:nvPr>
        </p:nvSpPr>
        <p:spPr>
          <a:xfrm rot="16200000">
            <a:off x="7778650" y="5387125"/>
            <a:ext cx="1699200" cy="144000"/>
          </a:xfrm>
        </p:spPr>
        <p:txBody>
          <a:bodyPr lIns="72000" rIns="0"/>
          <a:lstStyle>
            <a:lvl1pPr marL="0" indent="0" algn="l">
              <a:lnSpc>
                <a:spcPct val="100000"/>
              </a:lnSpc>
              <a:spcBef>
                <a:spcPts val="0"/>
              </a:spcBef>
              <a:spcAft>
                <a:spcPts val="0"/>
              </a:spcAft>
              <a:buFont typeface="Arial" panose="020B0604020202020204" pitchFamily="34" charset="0"/>
              <a:buNone/>
              <a:defRPr sz="600" b="0">
                <a:solidFill>
                  <a:schemeClr val="bg1"/>
                </a:solidFill>
              </a:defRPr>
            </a:lvl1pPr>
            <a:lvl2pPr marL="0" indent="0" algn="r">
              <a:lnSpc>
                <a:spcPct val="100000"/>
              </a:lnSpc>
              <a:spcBef>
                <a:spcPts val="0"/>
              </a:spcBef>
              <a:spcAft>
                <a:spcPts val="0"/>
              </a:spcAft>
              <a:buNone/>
              <a:defRPr sz="600" b="0">
                <a:solidFill>
                  <a:schemeClr val="bg1"/>
                </a:solidFill>
              </a:defRPr>
            </a:lvl2pPr>
            <a:lvl3pPr marL="0" indent="0" algn="r">
              <a:lnSpc>
                <a:spcPct val="100000"/>
              </a:lnSpc>
              <a:spcBef>
                <a:spcPts val="0"/>
              </a:spcBef>
              <a:spcAft>
                <a:spcPts val="0"/>
              </a:spcAft>
              <a:buFont typeface="Arial" panose="020B0604020202020204" pitchFamily="34" charset="0"/>
              <a:buNone/>
              <a:defRPr sz="600" b="0">
                <a:solidFill>
                  <a:schemeClr val="bg1"/>
                </a:solidFill>
              </a:defRPr>
            </a:lvl3pPr>
            <a:lvl4pPr marL="0" indent="0" algn="r">
              <a:lnSpc>
                <a:spcPct val="100000"/>
              </a:lnSpc>
              <a:spcBef>
                <a:spcPts val="0"/>
              </a:spcBef>
              <a:spcAft>
                <a:spcPts val="0"/>
              </a:spcAft>
              <a:buFont typeface="Arial" panose="020B0604020202020204" pitchFamily="34" charset="0"/>
              <a:buNone/>
              <a:defRPr sz="600" b="0">
                <a:solidFill>
                  <a:schemeClr val="bg1"/>
                </a:solidFill>
              </a:defRPr>
            </a:lvl4pPr>
            <a:lvl5pPr marL="0" indent="0" algn="r">
              <a:lnSpc>
                <a:spcPct val="100000"/>
              </a:lnSpc>
              <a:spcBef>
                <a:spcPts val="0"/>
              </a:spcBef>
              <a:spcAft>
                <a:spcPts val="0"/>
              </a:spcAft>
              <a:buFont typeface="Arial" panose="020B0604020202020204" pitchFamily="34" charset="0"/>
              <a:buNone/>
              <a:defRPr sz="600" b="0">
                <a:solidFill>
                  <a:schemeClr val="bg1"/>
                </a:solidFill>
              </a:defRPr>
            </a:lvl5pPr>
            <a:lvl6pPr marL="0" indent="0" algn="r">
              <a:lnSpc>
                <a:spcPct val="100000"/>
              </a:lnSpc>
              <a:spcBef>
                <a:spcPts val="0"/>
              </a:spcBef>
              <a:spcAft>
                <a:spcPts val="0"/>
              </a:spcAft>
              <a:buFont typeface="Arial" panose="020B0604020202020204" pitchFamily="34" charset="0"/>
              <a:buNone/>
              <a:defRPr sz="600" b="0">
                <a:solidFill>
                  <a:schemeClr val="bg1"/>
                </a:solidFill>
              </a:defRPr>
            </a:lvl6pPr>
            <a:lvl7pPr marL="0" indent="0" algn="r">
              <a:lnSpc>
                <a:spcPct val="100000"/>
              </a:lnSpc>
              <a:spcBef>
                <a:spcPts val="0"/>
              </a:spcBef>
              <a:spcAft>
                <a:spcPts val="0"/>
              </a:spcAft>
              <a:buFont typeface="Arial" panose="020B0604020202020204" pitchFamily="34" charset="0"/>
              <a:buNone/>
              <a:defRPr sz="600" b="0">
                <a:solidFill>
                  <a:schemeClr val="bg1"/>
                </a:solidFill>
              </a:defRPr>
            </a:lvl7pPr>
            <a:lvl8pPr marL="0" indent="0" algn="r">
              <a:lnSpc>
                <a:spcPct val="100000"/>
              </a:lnSpc>
              <a:spcBef>
                <a:spcPts val="0"/>
              </a:spcBef>
              <a:spcAft>
                <a:spcPts val="0"/>
              </a:spcAft>
              <a:buFont typeface="Arial" panose="020B0604020202020204" pitchFamily="34" charset="0"/>
              <a:buNone/>
              <a:defRPr sz="600" b="0">
                <a:solidFill>
                  <a:schemeClr val="bg1"/>
                </a:solidFill>
              </a:defRPr>
            </a:lvl8pPr>
            <a:lvl9pPr marL="0" indent="0" algn="r">
              <a:lnSpc>
                <a:spcPct val="100000"/>
              </a:lnSpc>
              <a:spcBef>
                <a:spcPts val="0"/>
              </a:spcBef>
              <a:spcAft>
                <a:spcPts val="0"/>
              </a:spcAft>
              <a:buFont typeface="Arial" panose="020B0604020202020204" pitchFamily="34" charset="0"/>
              <a:buNone/>
              <a:defRPr sz="600" b="0">
                <a:solidFill>
                  <a:schemeClr val="bg1"/>
                </a:solidFill>
              </a:defRPr>
            </a:lvl9pPr>
          </a:lstStyle>
          <a:p>
            <a:pPr lvl="0"/>
            <a:r>
              <a:rPr lang="de-DE" dirty="0"/>
              <a:t>Bildnachweis</a:t>
            </a:r>
          </a:p>
        </p:txBody>
      </p:sp>
    </p:spTree>
    <p:extLst>
      <p:ext uri="{BB962C8B-B14F-4D97-AF65-F5344CB8AC3E}">
        <p14:creationId xmlns:p14="http://schemas.microsoft.com/office/powerpoint/2010/main" val="22355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2.png"/><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1.wmf"/><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Gerade Verbindung 7"/>
          <p:cNvCxnSpPr/>
          <p:nvPr/>
        </p:nvCxnSpPr>
        <p:spPr>
          <a:xfrm>
            <a:off x="446400" y="89604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446400" y="6368040"/>
            <a:ext cx="8251200" cy="0"/>
          </a:xfrm>
          <a:prstGeom prst="line">
            <a:avLst/>
          </a:prstGeom>
          <a:ln w="762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3" name="Grafik 1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893720" y="307800"/>
            <a:ext cx="777600" cy="480849"/>
          </a:xfrm>
          <a:prstGeom prst="rect">
            <a:avLst/>
          </a:prstGeom>
        </p:spPr>
      </p:pic>
      <p:sp>
        <p:nvSpPr>
          <p:cNvPr id="2" name="Titelplatzhalter 1"/>
          <p:cNvSpPr>
            <a:spLocks noGrp="1"/>
          </p:cNvSpPr>
          <p:nvPr>
            <p:ph type="title"/>
          </p:nvPr>
        </p:nvSpPr>
        <p:spPr>
          <a:xfrm>
            <a:off x="446400" y="51274"/>
            <a:ext cx="7380000" cy="792000"/>
          </a:xfrm>
          <a:prstGeom prst="rect">
            <a:avLst/>
          </a:prstGeom>
        </p:spPr>
        <p:txBody>
          <a:bodyPr vert="horz" lIns="0" tIns="0" rIns="0" bIns="0" rtlCol="0" anchor="b">
            <a:noAutofit/>
          </a:bodyPr>
          <a:lstStyle/>
          <a:p>
            <a:r>
              <a:rPr lang="de-DE" dirty="0"/>
              <a:t>Headline (auch zweizeilig möglich)</a:t>
            </a:r>
          </a:p>
        </p:txBody>
      </p:sp>
      <p:sp>
        <p:nvSpPr>
          <p:cNvPr id="3" name="Textplatzhalter 2"/>
          <p:cNvSpPr>
            <a:spLocks noGrp="1"/>
          </p:cNvSpPr>
          <p:nvPr>
            <p:ph type="body" idx="1"/>
          </p:nvPr>
        </p:nvSpPr>
        <p:spPr>
          <a:xfrm>
            <a:off x="468313" y="1125537"/>
            <a:ext cx="8235950" cy="5183188"/>
          </a:xfrm>
          <a:prstGeom prst="rect">
            <a:avLst/>
          </a:prstGeom>
        </p:spPr>
        <p:txBody>
          <a:bodyPr vert="horz" lIns="0" tIns="0" rIns="0" bIns="0" rtlCol="0" anchor="t">
            <a:noAutofit/>
          </a:bodyPr>
          <a:lstStyle/>
          <a:p>
            <a:pPr lvl="0"/>
            <a:r>
              <a:rPr lang="de-DE" dirty="0"/>
              <a:t>Text einfügen // für Aufzählungen und eingerückten Text: Start // Absatz // Listenebene erhöhen/verringern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6" name="Foliennummernplatzhalter 5"/>
          <p:cNvSpPr>
            <a:spLocks noGrp="1"/>
          </p:cNvSpPr>
          <p:nvPr>
            <p:ph type="sldNum" sz="quarter" idx="4"/>
          </p:nvPr>
        </p:nvSpPr>
        <p:spPr>
          <a:xfrm>
            <a:off x="446400" y="6454800"/>
            <a:ext cx="8258400" cy="180000"/>
          </a:xfrm>
          <a:prstGeom prst="rect">
            <a:avLst/>
          </a:prstGeom>
        </p:spPr>
        <p:txBody>
          <a:bodyPr vert="horz" lIns="0" tIns="0" rIns="0" bIns="0" rtlCol="0" anchor="t">
            <a:noAutofit/>
          </a:bodyPr>
          <a:lstStyle>
            <a:lvl1pPr algn="l">
              <a:defRPr sz="1050" i="1">
                <a:solidFill>
                  <a:schemeClr val="tx2"/>
                </a:solidFill>
              </a:defRPr>
            </a:lvl1pPr>
          </a:lstStyle>
          <a:p>
            <a:r>
              <a:rPr lang="de-DE" dirty="0"/>
              <a:t>Folie </a:t>
            </a:r>
            <a:fld id="{19E79F87-09D2-4442-B728-2BDA33A6784A}" type="slidenum">
              <a:rPr lang="de-DE" smtClean="0"/>
              <a:pPr/>
              <a:t>‹Nr.›</a:t>
            </a:fld>
            <a:endParaRPr lang="de-DE" dirty="0"/>
          </a:p>
        </p:txBody>
      </p:sp>
      <p:grpSp>
        <p:nvGrpSpPr>
          <p:cNvPr id="10" name="Gruppieren 9"/>
          <p:cNvGrpSpPr/>
          <p:nvPr/>
        </p:nvGrpSpPr>
        <p:grpSpPr>
          <a:xfrm>
            <a:off x="-1908000" y="-432002"/>
            <a:ext cx="11880000" cy="7722002"/>
            <a:chOff x="-1908000" y="-432002"/>
            <a:chExt cx="11880000" cy="7722002"/>
          </a:xfrm>
        </p:grpSpPr>
        <p:grpSp>
          <p:nvGrpSpPr>
            <p:cNvPr id="11" name="Gruppieren 10"/>
            <p:cNvGrpSpPr/>
            <p:nvPr userDrawn="1"/>
          </p:nvGrpSpPr>
          <p:grpSpPr>
            <a:xfrm>
              <a:off x="-828001" y="5940963"/>
              <a:ext cx="720001" cy="358832"/>
              <a:chOff x="-828001" y="5940963"/>
              <a:chExt cx="720001" cy="358832"/>
            </a:xfrm>
          </p:grpSpPr>
          <p:cxnSp>
            <p:nvCxnSpPr>
              <p:cNvPr id="37" name="Gerade Verbindung 36"/>
              <p:cNvCxnSpPr/>
              <p:nvPr userDrawn="1"/>
            </p:nvCxnSpPr>
            <p:spPr>
              <a:xfrm>
                <a:off x="-432000" y="629979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8" name="Textfeld 37"/>
              <p:cNvSpPr txBox="1"/>
              <p:nvPr userDrawn="1"/>
            </p:nvSpPr>
            <p:spPr>
              <a:xfrm>
                <a:off x="-828001" y="5940963"/>
                <a:ext cx="720000" cy="324000"/>
              </a:xfrm>
              <a:prstGeom prst="rect">
                <a:avLst/>
              </a:prstGeom>
              <a:noFill/>
            </p:spPr>
            <p:txBody>
              <a:bodyPr wrap="square" lIns="0" tIns="0" rIns="0" bIns="0" rtlCol="0" anchor="b"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17,52</a:t>
                </a:r>
              </a:p>
            </p:txBody>
          </p:sp>
        </p:grpSp>
        <p:grpSp>
          <p:nvGrpSpPr>
            <p:cNvPr id="14" name="Gruppieren 13"/>
            <p:cNvGrpSpPr/>
            <p:nvPr userDrawn="1"/>
          </p:nvGrpSpPr>
          <p:grpSpPr>
            <a:xfrm>
              <a:off x="7938000" y="6966000"/>
              <a:ext cx="756738" cy="324000"/>
              <a:chOff x="7938000" y="6966000"/>
              <a:chExt cx="756738" cy="324000"/>
            </a:xfrm>
          </p:grpSpPr>
          <p:cxnSp>
            <p:nvCxnSpPr>
              <p:cNvPr id="35" name="Gerade Verbindung 34"/>
              <p:cNvCxnSpPr/>
              <p:nvPr userDrawn="1"/>
            </p:nvCxnSpPr>
            <p:spPr>
              <a:xfrm>
                <a:off x="8694738" y="6966000"/>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6" name="Textfeld 35"/>
              <p:cNvSpPr txBox="1"/>
              <p:nvPr userDrawn="1"/>
            </p:nvSpPr>
            <p:spPr>
              <a:xfrm>
                <a:off x="7938000" y="6966000"/>
                <a:ext cx="720000" cy="324000"/>
              </a:xfrm>
              <a:prstGeom prst="rect">
                <a:avLst/>
              </a:prstGeom>
              <a:noFill/>
            </p:spPr>
            <p:txBody>
              <a:bodyPr wrap="square" lIns="0" tIns="0" rIns="0" bIns="0" rtlCol="0" anchor="t"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p:txBody>
          </p:sp>
        </p:grpSp>
        <p:grpSp>
          <p:nvGrpSpPr>
            <p:cNvPr id="15" name="Gruppieren 14"/>
            <p:cNvGrpSpPr/>
            <p:nvPr userDrawn="1"/>
          </p:nvGrpSpPr>
          <p:grpSpPr>
            <a:xfrm>
              <a:off x="9252000" y="1115219"/>
              <a:ext cx="720000" cy="5183836"/>
              <a:chOff x="9252000" y="1115219"/>
              <a:chExt cx="720000" cy="5183836"/>
            </a:xfrm>
          </p:grpSpPr>
          <p:sp>
            <p:nvSpPr>
              <p:cNvPr id="29" name="Textfeld 28"/>
              <p:cNvSpPr txBox="1"/>
              <p:nvPr userDrawn="1"/>
            </p:nvSpPr>
            <p:spPr>
              <a:xfrm>
                <a:off x="9252000" y="1152381"/>
                <a:ext cx="720000" cy="324000"/>
              </a:xfrm>
              <a:prstGeom prst="rect">
                <a:avLst/>
              </a:prstGeom>
              <a:noFill/>
            </p:spPr>
            <p:txBody>
              <a:bodyPr wrap="squar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03,80 cm</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06,40</a:t>
                </a:r>
              </a:p>
            </p:txBody>
          </p:sp>
          <p:cxnSp>
            <p:nvCxnSpPr>
              <p:cNvPr id="30" name="Gerade Verbindung 29"/>
              <p:cNvCxnSpPr/>
              <p:nvPr userDrawn="1"/>
            </p:nvCxnSpPr>
            <p:spPr>
              <a:xfrm>
                <a:off x="9252000" y="1115219"/>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a:xfrm>
                <a:off x="9252000" y="629905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2" name="Textfeld 31"/>
              <p:cNvSpPr txBox="1"/>
              <p:nvPr userDrawn="1"/>
            </p:nvSpPr>
            <p:spPr>
              <a:xfrm>
                <a:off x="9252000" y="5939755"/>
                <a:ext cx="720000" cy="32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17,52 cm</a:t>
                </a:r>
              </a:p>
            </p:txBody>
          </p:sp>
        </p:grpSp>
        <p:grpSp>
          <p:nvGrpSpPr>
            <p:cNvPr id="16" name="Gruppieren 15"/>
            <p:cNvGrpSpPr/>
            <p:nvPr userDrawn="1"/>
          </p:nvGrpSpPr>
          <p:grpSpPr>
            <a:xfrm>
              <a:off x="460375" y="-432002"/>
              <a:ext cx="8234363" cy="324003"/>
              <a:chOff x="460375" y="-432002"/>
              <a:chExt cx="8234363" cy="324003"/>
            </a:xfrm>
          </p:grpSpPr>
          <p:sp>
            <p:nvSpPr>
              <p:cNvPr id="24" name="Regieanweisung // Fußzeile"/>
              <p:cNvSpPr txBox="1"/>
              <p:nvPr userDrawn="1"/>
            </p:nvSpPr>
            <p:spPr>
              <a:xfrm rot="10800000" flipH="1" flipV="1">
                <a:off x="486000" y="-432002"/>
                <a:ext cx="72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11,45</a:t>
                </a:r>
              </a:p>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01,24 cm</a:t>
                </a:r>
              </a:p>
            </p:txBody>
          </p:sp>
          <p:cxnSp>
            <p:nvCxnSpPr>
              <p:cNvPr id="25" name="Gerade Verbindung 24"/>
              <p:cNvCxnSpPr/>
              <p:nvPr userDrawn="1"/>
            </p:nvCxnSpPr>
            <p:spPr>
              <a:xfrm>
                <a:off x="460375"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a:xfrm>
                <a:off x="8694738"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7" name="Textfeld 26"/>
              <p:cNvSpPr txBox="1"/>
              <p:nvPr userDrawn="1"/>
            </p:nvSpPr>
            <p:spPr>
              <a:xfrm>
                <a:off x="7938000" y="-431999"/>
                <a:ext cx="720000" cy="324000"/>
              </a:xfrm>
              <a:prstGeom prst="rect">
                <a:avLst/>
              </a:prstGeom>
              <a:noFill/>
            </p:spPr>
            <p:txBody>
              <a:bodyPr wrap="square" lIns="0" tIns="0" rIns="0" bIns="0" rtlCol="0" anchor="b"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endParaRPr lang="de-DE" sz="900" dirty="0">
                  <a:solidFill>
                    <a:schemeClr val="tx1"/>
                  </a:solidFill>
                  <a:latin typeface="Arial" panose="020B0604020202020204" pitchFamily="34" charset="0"/>
                  <a:cs typeface="Arial" panose="020B0604020202020204" pitchFamily="34" charset="0"/>
                </a:endParaRP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p:txBody>
          </p:sp>
          <p:sp>
            <p:nvSpPr>
              <p:cNvPr id="28" name="Regieanweisung // Hilfslinien"/>
              <p:cNvSpPr txBox="1"/>
              <p:nvPr userDrawn="1"/>
            </p:nvSpPr>
            <p:spPr>
              <a:xfrm rot="10800000" flipH="1" flipV="1">
                <a:off x="2592000" y="-432001"/>
                <a:ext cx="396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ct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Hilfslinien anzeigen über Menu: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Ansicht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Anzeigen</a:t>
                </a:r>
                <a:r>
                  <a:rPr lang="de-DE" sz="900" b="0" baseline="0" dirty="0">
                    <a:solidFill>
                      <a:schemeClr val="tx1"/>
                    </a:solidFill>
                    <a:latin typeface="Arial" panose="020B0604020202020204" pitchFamily="34" charset="0"/>
                    <a:cs typeface="Arial" panose="020B0604020202020204" pitchFamily="34" charset="0"/>
                  </a:rPr>
                  <a:t> // Haken bei </a:t>
                </a:r>
                <a:r>
                  <a:rPr lang="de-DE" sz="900" b="1" baseline="0" dirty="0">
                    <a:solidFill>
                      <a:schemeClr val="tx1"/>
                    </a:solidFill>
                    <a:latin typeface="Arial" panose="020B0604020202020204" pitchFamily="34" charset="0"/>
                    <a:cs typeface="Arial" panose="020B0604020202020204" pitchFamily="34" charset="0"/>
                  </a:rPr>
                  <a:t>Führungslinien</a:t>
                </a:r>
                <a:r>
                  <a:rPr lang="de-DE" sz="900" b="0" baseline="0" dirty="0">
                    <a:solidFill>
                      <a:schemeClr val="tx1"/>
                    </a:solidFill>
                    <a:latin typeface="Arial" panose="020B0604020202020204" pitchFamily="34" charset="0"/>
                    <a:cs typeface="Arial" panose="020B0604020202020204" pitchFamily="34" charset="0"/>
                  </a:rPr>
                  <a:t> setzten</a:t>
                </a:r>
              </a:p>
            </p:txBody>
          </p:sp>
        </p:grpSp>
        <p:grpSp>
          <p:nvGrpSpPr>
            <p:cNvPr id="17" name="Gruppieren 16"/>
            <p:cNvGrpSpPr/>
            <p:nvPr userDrawn="1"/>
          </p:nvGrpSpPr>
          <p:grpSpPr>
            <a:xfrm>
              <a:off x="-1908000" y="581400"/>
              <a:ext cx="1800000" cy="2718000"/>
              <a:chOff x="-1908000" y="581400"/>
              <a:chExt cx="1800000" cy="2718000"/>
            </a:xfrm>
          </p:grpSpPr>
          <p:sp>
            <p:nvSpPr>
              <p:cNvPr id="18" name="Regieanweisung // Listenebenen"/>
              <p:cNvSpPr txBox="1"/>
              <p:nvPr userDrawn="1"/>
            </p:nvSpPr>
            <p:spPr>
              <a:xfrm rot="10800000" flipH="1" flipV="1">
                <a:off x="-1368000" y="1895400"/>
                <a:ext cx="1260000" cy="72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9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der Textebene</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Absatz</a:t>
                </a:r>
                <a:r>
                  <a:rPr lang="de-DE" sz="900" b="0" baseline="0" dirty="0">
                    <a:solidFill>
                      <a:schemeClr val="tx1"/>
                    </a:solidFill>
                    <a:latin typeface="Arial" panose="020B0604020202020204" pitchFamily="34" charset="0"/>
                    <a:cs typeface="Arial" panose="020B0604020202020204" pitchFamily="34" charset="0"/>
                  </a:rPr>
                  <a:t>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Listenebene </a:t>
                </a:r>
                <a:br>
                  <a:rPr lang="de-DE" sz="900" b="1"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erhöhen/verringern</a:t>
                </a:r>
              </a:p>
            </p:txBody>
          </p:sp>
          <p:sp>
            <p:nvSpPr>
              <p:cNvPr id="19" name="Listenebenen verringern"/>
              <p:cNvSpPr txBox="1"/>
              <p:nvPr userDrawn="1"/>
            </p:nvSpPr>
            <p:spPr>
              <a:xfrm rot="10800000" flipH="1" flipV="1">
                <a:off x="-1322180" y="3047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verringern</a:t>
                </a:r>
              </a:p>
            </p:txBody>
          </p:sp>
          <p:sp>
            <p:nvSpPr>
              <p:cNvPr id="20" name="Listenebenen erhöhen"/>
              <p:cNvSpPr txBox="1"/>
              <p:nvPr userDrawn="1"/>
            </p:nvSpPr>
            <p:spPr>
              <a:xfrm rot="10800000" flipH="1" flipV="1">
                <a:off x="-1322181" y="2723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erhöhen</a:t>
                </a:r>
              </a:p>
            </p:txBody>
          </p:sp>
          <p:sp>
            <p:nvSpPr>
              <p:cNvPr id="21" name="Regieanweisung // Allgemein"/>
              <p:cNvSpPr txBox="1"/>
              <p:nvPr userDrawn="1"/>
            </p:nvSpPr>
            <p:spPr>
              <a:xfrm rot="10800000" flipH="1" flipV="1">
                <a:off x="-1908000" y="581400"/>
                <a:ext cx="1800000" cy="1080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Folie in Ursprungsform </a:t>
                </a:r>
              </a:p>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bringen über Menu:</a:t>
                </a:r>
              </a:p>
              <a:p>
                <a:pPr indent="0" algn="r">
                  <a:lnSpc>
                    <a:spcPct val="100000"/>
                  </a:lnSpc>
                  <a:spcBef>
                    <a:spcPts val="0"/>
                  </a:spcBef>
                  <a:spcAft>
                    <a:spcPts val="0"/>
                  </a:spcAft>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Zurücksetzen</a:t>
                </a:r>
              </a:p>
              <a:p>
                <a:pPr indent="0" algn="r">
                  <a:lnSpc>
                    <a:spcPct val="100000"/>
                  </a:lnSpc>
                  <a:spcBef>
                    <a:spcPts val="10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des Folienlayouts </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Layout</a:t>
                </a:r>
                <a:endParaRPr lang="de-DE" sz="900" b="0" baseline="0" dirty="0">
                  <a:solidFill>
                    <a:schemeClr val="tx1"/>
                  </a:solidFill>
                  <a:latin typeface="Arial" panose="020B0604020202020204" pitchFamily="34" charset="0"/>
                  <a:cs typeface="Arial" panose="020B0604020202020204" pitchFamily="34" charset="0"/>
                </a:endParaRPr>
              </a:p>
            </p:txBody>
          </p:sp>
          <p:pic>
            <p:nvPicPr>
              <p:cNvPr id="22" name="Bild Listenebenen erhöhen"/>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603003" y="2741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Bild Listenebenen verringern"/>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603004" y="3065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728605696"/>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50" r:id="rId5"/>
    <p:sldLayoutId id="2147483676" r:id="rId6"/>
    <p:sldLayoutId id="2147483674" r:id="rId7"/>
    <p:sldLayoutId id="2147483673" r:id="rId8"/>
    <p:sldLayoutId id="2147483658" r:id="rId9"/>
    <p:sldLayoutId id="2147483664" r:id="rId10"/>
    <p:sldLayoutId id="2147483659" r:id="rId11"/>
    <p:sldLayoutId id="2147483663" r:id="rId12"/>
    <p:sldLayoutId id="2147483661" r:id="rId13"/>
    <p:sldLayoutId id="2147483675" r:id="rId14"/>
    <p:sldLayoutId id="2147483665" r:id="rId15"/>
    <p:sldLayoutId id="2147483666" r:id="rId16"/>
    <p:sldLayoutId id="2147483667" r:id="rId17"/>
    <p:sldLayoutId id="2147483669" r:id="rId18"/>
    <p:sldLayoutId id="2147483672" r:id="rId19"/>
    <p:sldLayoutId id="2147483654" r:id="rId20"/>
    <p:sldLayoutId id="2147483655" r:id="rId21"/>
    <p:sldLayoutId id="2147483681" r:id="rId22"/>
    <p:sldLayoutId id="2147483682" r:id="rId23"/>
  </p:sldLayoutIdLst>
  <p:hf hdr="0" ftr="0"/>
  <p:txStyles>
    <p:titleStyle>
      <a:lvl1pPr algn="l" defTabSz="914400" rtl="0" eaLnBrk="1" latinLnBrk="0" hangingPunct="1">
        <a:spcBef>
          <a:spcPct val="0"/>
        </a:spcBef>
        <a:buNone/>
        <a:defRPr sz="2500" b="1" kern="1200" baseline="0">
          <a:solidFill>
            <a:schemeClr val="tx2"/>
          </a:solidFill>
          <a:latin typeface="+mj-lt"/>
          <a:ea typeface="+mj-ea"/>
          <a:cs typeface="+mj-cs"/>
        </a:defRPr>
      </a:lvl1pPr>
    </p:titleStyle>
    <p:bodyStyle>
      <a:lvl1pPr marL="0" indent="0" algn="l" defTabSz="914400" rtl="0" eaLnBrk="1" latinLnBrk="0" hangingPunct="1">
        <a:lnSpc>
          <a:spcPts val="1900"/>
        </a:lnSpc>
        <a:spcBef>
          <a:spcPts val="0"/>
        </a:spcBef>
        <a:buFont typeface="Arial" panose="020B0604020202020204" pitchFamily="34" charset="0"/>
        <a:buNone/>
        <a:defRPr sz="1600" kern="1200">
          <a:solidFill>
            <a:schemeClr val="tx1"/>
          </a:solidFill>
          <a:latin typeface="+mn-lt"/>
          <a:ea typeface="+mn-ea"/>
          <a:cs typeface="+mn-cs"/>
        </a:defRPr>
      </a:lvl1pPr>
      <a:lvl2pPr marL="316800" indent="-316800" algn="l" defTabSz="914400" rtl="0" eaLnBrk="1" latinLnBrk="0" hangingPunct="1">
        <a:lnSpc>
          <a:spcPts val="1900"/>
        </a:lnSpc>
        <a:spcBef>
          <a:spcPts val="1502"/>
        </a:spcBef>
        <a:spcAft>
          <a:spcPts val="0"/>
        </a:spcAft>
        <a:buClr>
          <a:schemeClr val="bg2"/>
        </a:buClr>
        <a:buSzPct val="140000"/>
        <a:buFont typeface="Arial" panose="020B0604020202020204" pitchFamily="34" charset="0"/>
        <a:buChar char="»"/>
        <a:defRPr sz="1600" b="1" kern="1200">
          <a:solidFill>
            <a:schemeClr val="tx1"/>
          </a:solidFill>
          <a:latin typeface="+mn-lt"/>
          <a:ea typeface="+mn-ea"/>
          <a:cs typeface="+mn-cs"/>
        </a:defRPr>
      </a:lvl2pPr>
      <a:lvl3pPr marL="316800" indent="0" algn="l" defTabSz="914400" rtl="0" eaLnBrk="1" latinLnBrk="0" hangingPunct="1">
        <a:lnSpc>
          <a:spcPts val="1900"/>
        </a:lnSpc>
        <a:spcBef>
          <a:spcPts val="0"/>
        </a:spcBef>
        <a:spcAft>
          <a:spcPts val="0"/>
        </a:spcAft>
        <a:buClr>
          <a:schemeClr val="bg2"/>
        </a:buClr>
        <a:buSzPct val="140000"/>
        <a:buFont typeface="Arial" panose="020B0604020202020204" pitchFamily="34" charset="0"/>
        <a:buNone/>
        <a:defRPr sz="1600" b="0" kern="1200">
          <a:solidFill>
            <a:schemeClr val="tx1"/>
          </a:solidFill>
          <a:latin typeface="+mn-lt"/>
          <a:ea typeface="+mn-ea"/>
          <a:cs typeface="+mn-cs"/>
        </a:defRPr>
      </a:lvl3pPr>
      <a:lvl4pPr marL="316800" indent="0" algn="l" defTabSz="914400" rtl="0" eaLnBrk="1" latinLnBrk="0" hangingPunct="1">
        <a:lnSpc>
          <a:spcPts val="1900"/>
        </a:lnSpc>
        <a:spcBef>
          <a:spcPts val="0"/>
        </a:spcBef>
        <a:spcAft>
          <a:spcPts val="0"/>
        </a:spcAft>
        <a:buClr>
          <a:schemeClr val="bg2"/>
        </a:buClr>
        <a:buSzPct val="140000"/>
        <a:buFont typeface="Arial" panose="020B0604020202020204" pitchFamily="34" charset="0"/>
        <a:buNone/>
        <a:defRPr sz="1600" b="0" kern="1200">
          <a:solidFill>
            <a:schemeClr val="tx1"/>
          </a:solidFill>
          <a:latin typeface="+mn-lt"/>
          <a:ea typeface="+mn-ea"/>
          <a:cs typeface="+mn-cs"/>
        </a:defRPr>
      </a:lvl4pPr>
      <a:lvl5pPr marL="316800" indent="0" algn="l" defTabSz="914400" rtl="0" eaLnBrk="1" latinLnBrk="0" hangingPunct="1">
        <a:lnSpc>
          <a:spcPts val="1900"/>
        </a:lnSpc>
        <a:spcBef>
          <a:spcPts val="0"/>
        </a:spcBef>
        <a:spcAft>
          <a:spcPts val="0"/>
        </a:spcAft>
        <a:buClr>
          <a:schemeClr val="bg2"/>
        </a:buClr>
        <a:buSzPct val="140000"/>
        <a:buFont typeface="Arial" panose="020B0604020202020204" pitchFamily="34" charset="0"/>
        <a:buNone/>
        <a:defRPr sz="1600" b="0" kern="1200">
          <a:solidFill>
            <a:schemeClr val="tx1"/>
          </a:solidFill>
          <a:latin typeface="+mn-lt"/>
          <a:ea typeface="+mn-ea"/>
          <a:cs typeface="+mn-cs"/>
        </a:defRPr>
      </a:lvl5pPr>
      <a:lvl6pPr marL="316800" indent="0" algn="l" defTabSz="914400" rtl="0" eaLnBrk="1" latinLnBrk="0" hangingPunct="1">
        <a:lnSpc>
          <a:spcPts val="1900"/>
        </a:lnSpc>
        <a:spcBef>
          <a:spcPts val="0"/>
        </a:spcBef>
        <a:spcAft>
          <a:spcPts val="0"/>
        </a:spcAft>
        <a:buClr>
          <a:schemeClr val="bg2"/>
        </a:buClr>
        <a:buSzPct val="140000"/>
        <a:buFont typeface="Arial" panose="020B0604020202020204" pitchFamily="34" charset="0"/>
        <a:buNone/>
        <a:defRPr sz="1600" b="0" kern="1200">
          <a:solidFill>
            <a:schemeClr val="tx1"/>
          </a:solidFill>
          <a:latin typeface="+mn-lt"/>
          <a:ea typeface="+mn-ea"/>
          <a:cs typeface="+mn-cs"/>
        </a:defRPr>
      </a:lvl6pPr>
      <a:lvl7pPr marL="316800" indent="0" algn="l" defTabSz="914400" rtl="0" eaLnBrk="1" latinLnBrk="0" hangingPunct="1">
        <a:lnSpc>
          <a:spcPts val="1900"/>
        </a:lnSpc>
        <a:spcBef>
          <a:spcPts val="0"/>
        </a:spcBef>
        <a:spcAft>
          <a:spcPts val="0"/>
        </a:spcAft>
        <a:buClr>
          <a:schemeClr val="bg2"/>
        </a:buClr>
        <a:buSzPct val="140000"/>
        <a:buFont typeface="Arial" panose="020B0604020202020204" pitchFamily="34" charset="0"/>
        <a:buNone/>
        <a:defRPr sz="1600" b="0" kern="1200">
          <a:solidFill>
            <a:schemeClr val="tx1"/>
          </a:solidFill>
          <a:latin typeface="+mn-lt"/>
          <a:ea typeface="+mn-ea"/>
          <a:cs typeface="+mn-cs"/>
        </a:defRPr>
      </a:lvl7pPr>
      <a:lvl8pPr marL="316800" indent="0" algn="l" defTabSz="914400" rtl="0" eaLnBrk="1" latinLnBrk="0" hangingPunct="1">
        <a:lnSpc>
          <a:spcPts val="1900"/>
        </a:lnSpc>
        <a:spcBef>
          <a:spcPts val="0"/>
        </a:spcBef>
        <a:spcAft>
          <a:spcPts val="0"/>
        </a:spcAft>
        <a:buClr>
          <a:schemeClr val="bg2"/>
        </a:buClr>
        <a:buSzPct val="140000"/>
        <a:buFont typeface="Arial" panose="020B0604020202020204" pitchFamily="34" charset="0"/>
        <a:buNone/>
        <a:defRPr sz="1600" b="0" kern="1200">
          <a:solidFill>
            <a:schemeClr val="tx1"/>
          </a:solidFill>
          <a:latin typeface="+mn-lt"/>
          <a:ea typeface="+mn-ea"/>
          <a:cs typeface="+mn-cs"/>
        </a:defRPr>
      </a:lvl8pPr>
      <a:lvl9pPr marL="316800" indent="0" algn="l" defTabSz="914400" rtl="0" eaLnBrk="1" latinLnBrk="0" hangingPunct="1">
        <a:lnSpc>
          <a:spcPts val="1900"/>
        </a:lnSpc>
        <a:spcBef>
          <a:spcPts val="0"/>
        </a:spcBef>
        <a:spcAft>
          <a:spcPts val="0"/>
        </a:spcAft>
        <a:buClr>
          <a:schemeClr val="bg2"/>
        </a:buClr>
        <a:buSzPct val="140000"/>
        <a:buFont typeface="Arial" panose="020B0604020202020204" pitchFamily="34" charset="0"/>
        <a:buNone/>
        <a:defRPr sz="1600" b="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Gerade Verbindung 7"/>
          <p:cNvCxnSpPr/>
          <p:nvPr/>
        </p:nvCxnSpPr>
        <p:spPr>
          <a:xfrm>
            <a:off x="446400" y="896040"/>
            <a:ext cx="8251200" cy="0"/>
          </a:xfrm>
          <a:prstGeom prst="line">
            <a:avLst/>
          </a:prstGeom>
          <a:ln w="952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446400" y="6368040"/>
            <a:ext cx="8251200" cy="0"/>
          </a:xfrm>
          <a:prstGeom prst="line">
            <a:avLst/>
          </a:prstGeom>
          <a:ln w="7620">
            <a:solidFill>
              <a:schemeClr val="accent1"/>
            </a:solidFill>
            <a:miter lim="800000"/>
          </a:ln>
        </p:spPr>
        <p:style>
          <a:lnRef idx="1">
            <a:schemeClr val="accent1"/>
          </a:lnRef>
          <a:fillRef idx="0">
            <a:schemeClr val="accent1"/>
          </a:fillRef>
          <a:effectRef idx="0">
            <a:schemeClr val="accent1"/>
          </a:effectRef>
          <a:fontRef idx="minor">
            <a:schemeClr val="tx1"/>
          </a:fontRef>
        </p:style>
      </p:cxnSp>
      <p:pic>
        <p:nvPicPr>
          <p:cNvPr id="13" name="Grafik 1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893720" y="307800"/>
            <a:ext cx="777600" cy="480849"/>
          </a:xfrm>
          <a:prstGeom prst="rect">
            <a:avLst/>
          </a:prstGeom>
        </p:spPr>
      </p:pic>
      <p:sp>
        <p:nvSpPr>
          <p:cNvPr id="2" name="Titelplatzhalter 1"/>
          <p:cNvSpPr>
            <a:spLocks noGrp="1"/>
          </p:cNvSpPr>
          <p:nvPr>
            <p:ph type="title"/>
          </p:nvPr>
        </p:nvSpPr>
        <p:spPr>
          <a:xfrm>
            <a:off x="446400" y="51274"/>
            <a:ext cx="7380000" cy="792000"/>
          </a:xfrm>
          <a:prstGeom prst="rect">
            <a:avLst/>
          </a:prstGeom>
        </p:spPr>
        <p:txBody>
          <a:bodyPr vert="horz" lIns="0" tIns="0" rIns="0" bIns="0" rtlCol="0" anchor="b">
            <a:noAutofit/>
          </a:bodyPr>
          <a:lstStyle/>
          <a:p>
            <a:r>
              <a:rPr lang="de-DE" dirty="0"/>
              <a:t>Headline (auch zweizeilig möglich)</a:t>
            </a:r>
          </a:p>
        </p:txBody>
      </p:sp>
      <p:sp>
        <p:nvSpPr>
          <p:cNvPr id="3" name="Textplatzhalter 2"/>
          <p:cNvSpPr>
            <a:spLocks noGrp="1"/>
          </p:cNvSpPr>
          <p:nvPr>
            <p:ph type="body" idx="1"/>
          </p:nvPr>
        </p:nvSpPr>
        <p:spPr>
          <a:xfrm>
            <a:off x="468313" y="1125537"/>
            <a:ext cx="8235950" cy="5183188"/>
          </a:xfrm>
          <a:prstGeom prst="rect">
            <a:avLst/>
          </a:prstGeom>
        </p:spPr>
        <p:txBody>
          <a:bodyPr vert="horz" lIns="0" tIns="0" rIns="0" bIns="0" rtlCol="0" anchor="t">
            <a:noAutofit/>
          </a:bodyPr>
          <a:lstStyle/>
          <a:p>
            <a:pPr lvl="0"/>
            <a:r>
              <a:rPr lang="de-DE" dirty="0"/>
              <a:t>Text einfügen // für Aufzählungen und eingerückten Text: Start // Absatz // Listenebene erhöhen/verringern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6" name="Foliennummernplatzhalter 5"/>
          <p:cNvSpPr>
            <a:spLocks noGrp="1"/>
          </p:cNvSpPr>
          <p:nvPr>
            <p:ph type="sldNum" sz="quarter" idx="4"/>
          </p:nvPr>
        </p:nvSpPr>
        <p:spPr>
          <a:xfrm>
            <a:off x="446400" y="6454800"/>
            <a:ext cx="8258400" cy="180000"/>
          </a:xfrm>
          <a:prstGeom prst="rect">
            <a:avLst/>
          </a:prstGeom>
        </p:spPr>
        <p:txBody>
          <a:bodyPr vert="horz" lIns="0" tIns="0" rIns="0" bIns="0" rtlCol="0" anchor="t">
            <a:noAutofit/>
          </a:bodyPr>
          <a:lstStyle>
            <a:lvl1pPr algn="l">
              <a:defRPr sz="1050" i="1">
                <a:solidFill>
                  <a:schemeClr val="tx2"/>
                </a:solidFill>
              </a:defRPr>
            </a:lvl1pPr>
          </a:lstStyle>
          <a:p>
            <a:r>
              <a:rPr lang="de-DE" dirty="0"/>
              <a:t>Slide </a:t>
            </a:r>
            <a:fld id="{19E79F87-09D2-4442-B728-2BDA33A6784A}" type="slidenum">
              <a:rPr lang="de-DE" smtClean="0"/>
              <a:pPr/>
              <a:t>‹Nr.›</a:t>
            </a:fld>
            <a:endParaRPr lang="de-DE" dirty="0"/>
          </a:p>
        </p:txBody>
      </p:sp>
      <p:grpSp>
        <p:nvGrpSpPr>
          <p:cNvPr id="10" name="Gruppieren 9"/>
          <p:cNvGrpSpPr/>
          <p:nvPr/>
        </p:nvGrpSpPr>
        <p:grpSpPr>
          <a:xfrm>
            <a:off x="-1908000" y="-432002"/>
            <a:ext cx="11880000" cy="7722002"/>
            <a:chOff x="-1908000" y="-432002"/>
            <a:chExt cx="11880000" cy="7722002"/>
          </a:xfrm>
        </p:grpSpPr>
        <p:grpSp>
          <p:nvGrpSpPr>
            <p:cNvPr id="11" name="Gruppieren 10"/>
            <p:cNvGrpSpPr/>
            <p:nvPr userDrawn="1"/>
          </p:nvGrpSpPr>
          <p:grpSpPr>
            <a:xfrm>
              <a:off x="-828001" y="5940963"/>
              <a:ext cx="720001" cy="358832"/>
              <a:chOff x="-828001" y="5940963"/>
              <a:chExt cx="720001" cy="358832"/>
            </a:xfrm>
          </p:grpSpPr>
          <p:cxnSp>
            <p:nvCxnSpPr>
              <p:cNvPr id="37" name="Gerade Verbindung 36"/>
              <p:cNvCxnSpPr/>
              <p:nvPr userDrawn="1"/>
            </p:nvCxnSpPr>
            <p:spPr>
              <a:xfrm>
                <a:off x="-432000" y="629979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8" name="Textfeld 37"/>
              <p:cNvSpPr txBox="1"/>
              <p:nvPr userDrawn="1"/>
            </p:nvSpPr>
            <p:spPr>
              <a:xfrm>
                <a:off x="-828001" y="5940963"/>
                <a:ext cx="720000" cy="324000"/>
              </a:xfrm>
              <a:prstGeom prst="rect">
                <a:avLst/>
              </a:prstGeom>
              <a:noFill/>
            </p:spPr>
            <p:txBody>
              <a:bodyPr wrap="square" lIns="0" tIns="0" rIns="0" bIns="0" rtlCol="0" anchor="b"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r"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17,52</a:t>
                </a:r>
              </a:p>
            </p:txBody>
          </p:sp>
        </p:grpSp>
        <p:grpSp>
          <p:nvGrpSpPr>
            <p:cNvPr id="14" name="Gruppieren 13"/>
            <p:cNvGrpSpPr/>
            <p:nvPr userDrawn="1"/>
          </p:nvGrpSpPr>
          <p:grpSpPr>
            <a:xfrm>
              <a:off x="7938000" y="6966000"/>
              <a:ext cx="756738" cy="324000"/>
              <a:chOff x="7938000" y="6966000"/>
              <a:chExt cx="756738" cy="324000"/>
            </a:xfrm>
          </p:grpSpPr>
          <p:cxnSp>
            <p:nvCxnSpPr>
              <p:cNvPr id="35" name="Gerade Verbindung 34"/>
              <p:cNvCxnSpPr/>
              <p:nvPr userDrawn="1"/>
            </p:nvCxnSpPr>
            <p:spPr>
              <a:xfrm>
                <a:off x="8694738" y="6966000"/>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6" name="Textfeld 35"/>
              <p:cNvSpPr txBox="1"/>
              <p:nvPr userDrawn="1"/>
            </p:nvSpPr>
            <p:spPr>
              <a:xfrm>
                <a:off x="7938000" y="6966000"/>
                <a:ext cx="720000" cy="324000"/>
              </a:xfrm>
              <a:prstGeom prst="rect">
                <a:avLst/>
              </a:prstGeom>
              <a:noFill/>
            </p:spPr>
            <p:txBody>
              <a:bodyPr wrap="square" lIns="0" tIns="0" rIns="0" bIns="0" rtlCol="0" anchor="t"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p:txBody>
          </p:sp>
        </p:grpSp>
        <p:grpSp>
          <p:nvGrpSpPr>
            <p:cNvPr id="15" name="Gruppieren 14"/>
            <p:cNvGrpSpPr/>
            <p:nvPr userDrawn="1"/>
          </p:nvGrpSpPr>
          <p:grpSpPr>
            <a:xfrm>
              <a:off x="9252000" y="1115219"/>
              <a:ext cx="720000" cy="5183836"/>
              <a:chOff x="9252000" y="1115219"/>
              <a:chExt cx="720000" cy="5183836"/>
            </a:xfrm>
          </p:grpSpPr>
          <p:sp>
            <p:nvSpPr>
              <p:cNvPr id="29" name="Textfeld 28"/>
              <p:cNvSpPr txBox="1"/>
              <p:nvPr userDrawn="1"/>
            </p:nvSpPr>
            <p:spPr>
              <a:xfrm>
                <a:off x="9252000" y="1152381"/>
                <a:ext cx="720000" cy="324000"/>
              </a:xfrm>
              <a:prstGeom prst="rect">
                <a:avLst/>
              </a:prstGeom>
              <a:noFill/>
            </p:spPr>
            <p:txBody>
              <a:bodyPr wrap="squar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03,80 cm</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06,40</a:t>
                </a:r>
              </a:p>
            </p:txBody>
          </p:sp>
          <p:cxnSp>
            <p:nvCxnSpPr>
              <p:cNvPr id="30" name="Gerade Verbindung 29"/>
              <p:cNvCxnSpPr/>
              <p:nvPr userDrawn="1"/>
            </p:nvCxnSpPr>
            <p:spPr>
              <a:xfrm>
                <a:off x="9252000" y="1115219"/>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a:xfrm>
                <a:off x="9252000" y="6299055"/>
                <a:ext cx="324000" cy="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2" name="Textfeld 31"/>
              <p:cNvSpPr txBox="1"/>
              <p:nvPr userDrawn="1"/>
            </p:nvSpPr>
            <p:spPr>
              <a:xfrm>
                <a:off x="9252000" y="5939755"/>
                <a:ext cx="720000" cy="324000"/>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08,00</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17,52 cm</a:t>
                </a:r>
              </a:p>
            </p:txBody>
          </p:sp>
        </p:grpSp>
        <p:grpSp>
          <p:nvGrpSpPr>
            <p:cNvPr id="16" name="Gruppieren 15"/>
            <p:cNvGrpSpPr/>
            <p:nvPr userDrawn="1"/>
          </p:nvGrpSpPr>
          <p:grpSpPr>
            <a:xfrm>
              <a:off x="460375" y="-432002"/>
              <a:ext cx="8234363" cy="324003"/>
              <a:chOff x="460375" y="-432002"/>
              <a:chExt cx="8234363" cy="324003"/>
            </a:xfrm>
          </p:grpSpPr>
          <p:sp>
            <p:nvSpPr>
              <p:cNvPr id="24" name="Regieanweisung // Fußzeile"/>
              <p:cNvSpPr txBox="1"/>
              <p:nvPr userDrawn="1"/>
            </p:nvSpPr>
            <p:spPr>
              <a:xfrm rot="10800000" flipH="1" flipV="1">
                <a:off x="486000" y="-432002"/>
                <a:ext cx="72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11,45</a:t>
                </a:r>
              </a:p>
              <a:p>
                <a:pPr indent="0" algn="l">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01,24 cm</a:t>
                </a:r>
              </a:p>
            </p:txBody>
          </p:sp>
          <p:cxnSp>
            <p:nvCxnSpPr>
              <p:cNvPr id="25" name="Gerade Verbindung 24"/>
              <p:cNvCxnSpPr/>
              <p:nvPr userDrawn="1"/>
            </p:nvCxnSpPr>
            <p:spPr>
              <a:xfrm>
                <a:off x="460375"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a:xfrm>
                <a:off x="8694738" y="-431999"/>
                <a:ext cx="0" cy="324000"/>
              </a:xfrm>
              <a:prstGeom prst="line">
                <a:avLst/>
              </a:prstGeom>
              <a:ln w="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7" name="Textfeld 26"/>
              <p:cNvSpPr txBox="1"/>
              <p:nvPr userDrawn="1"/>
            </p:nvSpPr>
            <p:spPr>
              <a:xfrm>
                <a:off x="7938000" y="-431999"/>
                <a:ext cx="720000" cy="324000"/>
              </a:xfrm>
              <a:prstGeom prst="rect">
                <a:avLst/>
              </a:prstGeom>
              <a:noFill/>
            </p:spPr>
            <p:txBody>
              <a:bodyPr wrap="square" lIns="0" tIns="0" rIns="0" bIns="0" rtlCol="0" anchor="b" anchorCtr="0">
                <a:noAutofit/>
              </a:bodyPr>
              <a:lstStyle/>
              <a:p>
                <a:pPr marL="0" marR="0" indent="0" algn="r" defTabSz="958200" rtl="0" eaLnBrk="1" fontAlgn="auto" latinLnBrk="0" hangingPunct="1">
                  <a:lnSpc>
                    <a:spcPct val="100000"/>
                  </a:lnSpc>
                  <a:spcBef>
                    <a:spcPts val="0"/>
                  </a:spcBef>
                  <a:spcAft>
                    <a:spcPts val="0"/>
                  </a:spcAft>
                  <a:buClrTx/>
                  <a:buSzTx/>
                  <a:buFontTx/>
                  <a:buNone/>
                  <a:tabLst/>
                  <a:defRPr/>
                </a:pPr>
                <a:endParaRPr lang="de-DE" sz="900" dirty="0">
                  <a:solidFill>
                    <a:schemeClr val="tx1"/>
                  </a:solidFill>
                  <a:latin typeface="Arial" panose="020B0604020202020204" pitchFamily="34" charset="0"/>
                  <a:cs typeface="Arial" panose="020B0604020202020204" pitchFamily="34" charset="0"/>
                </a:endParaRP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11,48</a:t>
                </a:r>
              </a:p>
              <a:p>
                <a:pPr marL="0" marR="0" indent="0" algn="r" defTabSz="958200" rtl="0" eaLnBrk="1" fontAlgn="auto" latinLnBrk="0" hangingPunct="1">
                  <a:lnSpc>
                    <a:spcPct val="100000"/>
                  </a:lnSpc>
                  <a:spcBef>
                    <a:spcPts val="0"/>
                  </a:spcBef>
                  <a:spcAft>
                    <a:spcPts val="0"/>
                  </a:spcAft>
                  <a:buClrTx/>
                  <a:buSzTx/>
                  <a:buFontTx/>
                  <a:buNone/>
                  <a:tabLst/>
                  <a:defRPr/>
                </a:pPr>
                <a:r>
                  <a:rPr lang="de-DE" sz="900" dirty="0">
                    <a:solidFill>
                      <a:schemeClr val="tx1"/>
                    </a:solidFill>
                    <a:latin typeface="Arial" panose="020B0604020202020204" pitchFamily="34" charset="0"/>
                    <a:cs typeface="Arial" panose="020B0604020202020204" pitchFamily="34" charset="0"/>
                  </a:rPr>
                  <a:t>cm 24,20</a:t>
                </a:r>
              </a:p>
            </p:txBody>
          </p:sp>
          <p:sp>
            <p:nvSpPr>
              <p:cNvPr id="28" name="Regieanweisung // Hilfslinien"/>
              <p:cNvSpPr txBox="1"/>
              <p:nvPr userDrawn="1"/>
            </p:nvSpPr>
            <p:spPr>
              <a:xfrm rot="10800000" flipH="1" flipV="1">
                <a:off x="2592000" y="-432001"/>
                <a:ext cx="3960000" cy="324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ct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Hilfslinien anzeigen über Menu: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Ansicht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Anzeigen</a:t>
                </a:r>
                <a:r>
                  <a:rPr lang="de-DE" sz="900" b="0" baseline="0" dirty="0">
                    <a:solidFill>
                      <a:schemeClr val="tx1"/>
                    </a:solidFill>
                    <a:latin typeface="Arial" panose="020B0604020202020204" pitchFamily="34" charset="0"/>
                    <a:cs typeface="Arial" panose="020B0604020202020204" pitchFamily="34" charset="0"/>
                  </a:rPr>
                  <a:t> // Haken bei </a:t>
                </a:r>
                <a:r>
                  <a:rPr lang="de-DE" sz="900" b="1" baseline="0" dirty="0">
                    <a:solidFill>
                      <a:schemeClr val="tx1"/>
                    </a:solidFill>
                    <a:latin typeface="Arial" panose="020B0604020202020204" pitchFamily="34" charset="0"/>
                    <a:cs typeface="Arial" panose="020B0604020202020204" pitchFamily="34" charset="0"/>
                  </a:rPr>
                  <a:t>Führungslinien</a:t>
                </a:r>
                <a:r>
                  <a:rPr lang="de-DE" sz="900" b="0" baseline="0" dirty="0">
                    <a:solidFill>
                      <a:schemeClr val="tx1"/>
                    </a:solidFill>
                    <a:latin typeface="Arial" panose="020B0604020202020204" pitchFamily="34" charset="0"/>
                    <a:cs typeface="Arial" panose="020B0604020202020204" pitchFamily="34" charset="0"/>
                  </a:rPr>
                  <a:t> setzten</a:t>
                </a:r>
              </a:p>
            </p:txBody>
          </p:sp>
        </p:grpSp>
        <p:grpSp>
          <p:nvGrpSpPr>
            <p:cNvPr id="17" name="Gruppieren 16"/>
            <p:cNvGrpSpPr/>
            <p:nvPr userDrawn="1"/>
          </p:nvGrpSpPr>
          <p:grpSpPr>
            <a:xfrm>
              <a:off x="-1908000" y="581400"/>
              <a:ext cx="1800000" cy="2718000"/>
              <a:chOff x="-1908000" y="581400"/>
              <a:chExt cx="1800000" cy="2718000"/>
            </a:xfrm>
          </p:grpSpPr>
          <p:sp>
            <p:nvSpPr>
              <p:cNvPr id="18" name="Regieanweisung // Listenebenen"/>
              <p:cNvSpPr txBox="1"/>
              <p:nvPr userDrawn="1"/>
            </p:nvSpPr>
            <p:spPr>
              <a:xfrm rot="10800000" flipH="1" flipV="1">
                <a:off x="-1368000" y="1895400"/>
                <a:ext cx="1260000" cy="72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9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der Textebene</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Absatz</a:t>
                </a:r>
                <a:r>
                  <a:rPr lang="de-DE" sz="900" b="0" baseline="0" dirty="0">
                    <a:solidFill>
                      <a:schemeClr val="tx1"/>
                    </a:solidFill>
                    <a:latin typeface="Arial" panose="020B0604020202020204" pitchFamily="34" charset="0"/>
                    <a:cs typeface="Arial" panose="020B0604020202020204" pitchFamily="34" charset="0"/>
                  </a:rPr>
                  <a:t> //</a:t>
                </a:r>
                <a:br>
                  <a:rPr lang="de-DE" sz="900" b="0"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Listenebene </a:t>
                </a:r>
                <a:br>
                  <a:rPr lang="de-DE" sz="900" b="1" baseline="0" dirty="0">
                    <a:solidFill>
                      <a:schemeClr val="tx1"/>
                    </a:solidFill>
                    <a:latin typeface="Arial" panose="020B0604020202020204" pitchFamily="34" charset="0"/>
                    <a:cs typeface="Arial" panose="020B0604020202020204" pitchFamily="34" charset="0"/>
                  </a:rPr>
                </a:br>
                <a:r>
                  <a:rPr lang="de-DE" sz="900" b="1" baseline="0" dirty="0">
                    <a:solidFill>
                      <a:schemeClr val="tx1"/>
                    </a:solidFill>
                    <a:latin typeface="Arial" panose="020B0604020202020204" pitchFamily="34" charset="0"/>
                    <a:cs typeface="Arial" panose="020B0604020202020204" pitchFamily="34" charset="0"/>
                  </a:rPr>
                  <a:t>erhöhen/verringern</a:t>
                </a:r>
              </a:p>
            </p:txBody>
          </p:sp>
          <p:sp>
            <p:nvSpPr>
              <p:cNvPr id="19" name="Listenebenen verringern"/>
              <p:cNvSpPr txBox="1"/>
              <p:nvPr userDrawn="1"/>
            </p:nvSpPr>
            <p:spPr>
              <a:xfrm rot="10800000" flipH="1" flipV="1">
                <a:off x="-1322180" y="3047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verringern</a:t>
                </a:r>
              </a:p>
            </p:txBody>
          </p:sp>
          <p:sp>
            <p:nvSpPr>
              <p:cNvPr id="20" name="Listenebenen erhöhen"/>
              <p:cNvSpPr txBox="1"/>
              <p:nvPr userDrawn="1"/>
            </p:nvSpPr>
            <p:spPr>
              <a:xfrm rot="10800000" flipH="1" flipV="1">
                <a:off x="-1322181" y="2723400"/>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800" b="0" dirty="0">
                    <a:solidFill>
                      <a:schemeClr val="tx1"/>
                    </a:solidFill>
                    <a:latin typeface="Arial" panose="020B0604020202020204" pitchFamily="34" charset="0"/>
                    <a:cs typeface="Arial" panose="020B0604020202020204" pitchFamily="34" charset="0"/>
                  </a:rPr>
                  <a:t>Listenebene erhöhen</a:t>
                </a:r>
              </a:p>
            </p:txBody>
          </p:sp>
          <p:sp>
            <p:nvSpPr>
              <p:cNvPr id="21" name="Regieanweisung // Allgemein"/>
              <p:cNvSpPr txBox="1"/>
              <p:nvPr userDrawn="1"/>
            </p:nvSpPr>
            <p:spPr>
              <a:xfrm rot="10800000" flipH="1" flipV="1">
                <a:off x="-1908000" y="581400"/>
                <a:ext cx="1800000" cy="1080000"/>
              </a:xfrm>
              <a:prstGeom prst="rect">
                <a:avLst/>
              </a:prstGeom>
              <a:noFill/>
              <a:ln w="12700">
                <a:noFill/>
              </a:ln>
            </p:spPr>
            <p:txBody>
              <a:bodyPr vert="horz" wrap="square" lIns="0" tIns="0" rIns="0" bIns="0" rtlCol="0" anchor="ctr"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Folie in Ursprungsform </a:t>
                </a:r>
              </a:p>
              <a:p>
                <a:pPr indent="0" algn="r">
                  <a:lnSpc>
                    <a:spcPct val="100000"/>
                  </a:lnSpc>
                  <a:spcBef>
                    <a:spcPts val="0"/>
                  </a:spcBef>
                  <a:spcAft>
                    <a:spcPts val="0"/>
                  </a:spcAft>
                </a:pPr>
                <a:r>
                  <a:rPr lang="de-DE" sz="900" b="0" baseline="0" dirty="0">
                    <a:solidFill>
                      <a:schemeClr val="tx1"/>
                    </a:solidFill>
                    <a:latin typeface="Arial" panose="020B0604020202020204" pitchFamily="34" charset="0"/>
                    <a:cs typeface="Arial" panose="020B0604020202020204" pitchFamily="34" charset="0"/>
                  </a:rPr>
                  <a:t>bringen über Menu:</a:t>
                </a:r>
              </a:p>
              <a:p>
                <a:pPr indent="0" algn="r">
                  <a:lnSpc>
                    <a:spcPct val="100000"/>
                  </a:lnSpc>
                  <a:spcBef>
                    <a:spcPts val="0"/>
                  </a:spcBef>
                  <a:spcAft>
                    <a:spcPts val="0"/>
                  </a:spcAft>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Zurücksetzen</a:t>
                </a:r>
              </a:p>
              <a:p>
                <a:pPr indent="0" algn="r">
                  <a:lnSpc>
                    <a:spcPct val="100000"/>
                  </a:lnSpc>
                  <a:spcBef>
                    <a:spcPts val="1000"/>
                  </a:spcBef>
                  <a:spcAft>
                    <a:spcPts val="0"/>
                  </a:spcAft>
                </a:pPr>
                <a:r>
                  <a:rPr lang="de-DE" sz="900" b="0" baseline="0" dirty="0">
                    <a:solidFill>
                      <a:schemeClr val="tx1"/>
                    </a:solidFill>
                    <a:latin typeface="Arial" panose="020B0604020202020204" pitchFamily="34" charset="0"/>
                    <a:cs typeface="Arial" panose="020B0604020202020204" pitchFamily="34" charset="0"/>
                  </a:rPr>
                  <a:t>Wechsel des Folienlayouts </a:t>
                </a:r>
                <a:br>
                  <a:rPr lang="de-DE" sz="900" b="0" baseline="0" dirty="0">
                    <a:solidFill>
                      <a:schemeClr val="tx1"/>
                    </a:solidFill>
                    <a:latin typeface="Arial" panose="020B0604020202020204" pitchFamily="34" charset="0"/>
                    <a:cs typeface="Arial" panose="020B0604020202020204" pitchFamily="34" charset="0"/>
                  </a:rPr>
                </a:br>
                <a:r>
                  <a:rPr lang="de-DE" sz="900" b="0" baseline="0" dirty="0">
                    <a:solidFill>
                      <a:schemeClr val="tx1"/>
                    </a:solidFill>
                    <a:latin typeface="Arial" panose="020B0604020202020204" pitchFamily="34" charset="0"/>
                    <a:cs typeface="Arial" panose="020B0604020202020204" pitchFamily="34" charset="0"/>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Arial" panose="020B0604020202020204" pitchFamily="34" charset="0"/>
                    <a:cs typeface="Arial" panose="020B0604020202020204" pitchFamily="34" charset="0"/>
                  </a:rPr>
                  <a:t>Start</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Folien</a:t>
                </a:r>
                <a:r>
                  <a:rPr lang="de-DE" sz="900" b="0" baseline="0" dirty="0">
                    <a:solidFill>
                      <a:schemeClr val="tx1"/>
                    </a:solidFill>
                    <a:latin typeface="Arial" panose="020B0604020202020204" pitchFamily="34" charset="0"/>
                    <a:cs typeface="Arial" panose="020B0604020202020204" pitchFamily="34" charset="0"/>
                  </a:rPr>
                  <a:t> // </a:t>
                </a:r>
                <a:r>
                  <a:rPr lang="de-DE" sz="900" b="1" baseline="0" dirty="0">
                    <a:solidFill>
                      <a:schemeClr val="tx1"/>
                    </a:solidFill>
                    <a:latin typeface="Arial" panose="020B0604020202020204" pitchFamily="34" charset="0"/>
                    <a:cs typeface="Arial" panose="020B0604020202020204" pitchFamily="34" charset="0"/>
                  </a:rPr>
                  <a:t>Layout</a:t>
                </a:r>
                <a:endParaRPr lang="de-DE" sz="900" b="0" baseline="0" dirty="0">
                  <a:solidFill>
                    <a:schemeClr val="tx1"/>
                  </a:solidFill>
                  <a:latin typeface="Arial" panose="020B0604020202020204" pitchFamily="34" charset="0"/>
                  <a:cs typeface="Arial" panose="020B0604020202020204" pitchFamily="34" charset="0"/>
                </a:endParaRPr>
              </a:p>
            </p:txBody>
          </p:sp>
          <p:pic>
            <p:nvPicPr>
              <p:cNvPr id="22" name="Bild Listenebenen erhöhen"/>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603003" y="2741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Bild Listenebenen verringern"/>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603004" y="3065400"/>
                <a:ext cx="495003"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29944944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Lst>
  <p:hf hdr="0" ftr="0"/>
  <p:txStyles>
    <p:titleStyle>
      <a:lvl1pPr algn="l" defTabSz="914400" rtl="0" eaLnBrk="1" latinLnBrk="0" hangingPunct="1">
        <a:spcBef>
          <a:spcPct val="0"/>
        </a:spcBef>
        <a:buNone/>
        <a:defRPr sz="2500" b="1" kern="1200" baseline="0">
          <a:solidFill>
            <a:schemeClr val="tx2"/>
          </a:solidFill>
          <a:latin typeface="+mj-lt"/>
          <a:ea typeface="+mj-ea"/>
          <a:cs typeface="+mj-cs"/>
        </a:defRPr>
      </a:lvl1pPr>
    </p:titleStyle>
    <p:bodyStyle>
      <a:lvl1pPr marL="0" indent="0" algn="l" defTabSz="914400" rtl="0" eaLnBrk="1" latinLnBrk="0" hangingPunct="1">
        <a:lnSpc>
          <a:spcPts val="1900"/>
        </a:lnSpc>
        <a:spcBef>
          <a:spcPts val="0"/>
        </a:spcBef>
        <a:buFont typeface="Arial" panose="020B0604020202020204" pitchFamily="34" charset="0"/>
        <a:buNone/>
        <a:defRPr sz="1600" kern="1200">
          <a:solidFill>
            <a:schemeClr val="tx1"/>
          </a:solidFill>
          <a:latin typeface="+mn-lt"/>
          <a:ea typeface="+mn-ea"/>
          <a:cs typeface="+mn-cs"/>
        </a:defRPr>
      </a:lvl1pPr>
      <a:lvl2pPr marL="316800" indent="-316800" algn="l" defTabSz="914400" rtl="0" eaLnBrk="1" latinLnBrk="0" hangingPunct="1">
        <a:lnSpc>
          <a:spcPts val="1900"/>
        </a:lnSpc>
        <a:spcBef>
          <a:spcPts val="1502"/>
        </a:spcBef>
        <a:spcAft>
          <a:spcPts val="0"/>
        </a:spcAft>
        <a:buClr>
          <a:schemeClr val="bg2"/>
        </a:buClr>
        <a:buSzPct val="140000"/>
        <a:buFont typeface="Arial" panose="020B0604020202020204" pitchFamily="34" charset="0"/>
        <a:buChar char="»"/>
        <a:defRPr sz="1600" b="1" kern="1200">
          <a:solidFill>
            <a:schemeClr val="tx1"/>
          </a:solidFill>
          <a:latin typeface="+mn-lt"/>
          <a:ea typeface="+mn-ea"/>
          <a:cs typeface="+mn-cs"/>
        </a:defRPr>
      </a:lvl2pPr>
      <a:lvl3pPr marL="316800" indent="0" algn="l" defTabSz="914400" rtl="0" eaLnBrk="1" latinLnBrk="0" hangingPunct="1">
        <a:lnSpc>
          <a:spcPts val="1900"/>
        </a:lnSpc>
        <a:spcBef>
          <a:spcPts val="0"/>
        </a:spcBef>
        <a:spcAft>
          <a:spcPts val="0"/>
        </a:spcAft>
        <a:buClr>
          <a:schemeClr val="bg2"/>
        </a:buClr>
        <a:buSzPct val="140000"/>
        <a:buFont typeface="Arial" panose="020B0604020202020204" pitchFamily="34" charset="0"/>
        <a:buNone/>
        <a:defRPr sz="1600" b="0" kern="1200">
          <a:solidFill>
            <a:schemeClr val="tx1"/>
          </a:solidFill>
          <a:latin typeface="+mn-lt"/>
          <a:ea typeface="+mn-ea"/>
          <a:cs typeface="+mn-cs"/>
        </a:defRPr>
      </a:lvl3pPr>
      <a:lvl4pPr marL="316800" indent="0" algn="l" defTabSz="914400" rtl="0" eaLnBrk="1" latinLnBrk="0" hangingPunct="1">
        <a:lnSpc>
          <a:spcPts val="1900"/>
        </a:lnSpc>
        <a:spcBef>
          <a:spcPts val="0"/>
        </a:spcBef>
        <a:spcAft>
          <a:spcPts val="0"/>
        </a:spcAft>
        <a:buClr>
          <a:schemeClr val="bg2"/>
        </a:buClr>
        <a:buSzPct val="140000"/>
        <a:buFont typeface="Arial" panose="020B0604020202020204" pitchFamily="34" charset="0"/>
        <a:buNone/>
        <a:defRPr sz="1600" b="0" kern="1200">
          <a:solidFill>
            <a:schemeClr val="tx1"/>
          </a:solidFill>
          <a:latin typeface="+mn-lt"/>
          <a:ea typeface="+mn-ea"/>
          <a:cs typeface="+mn-cs"/>
        </a:defRPr>
      </a:lvl4pPr>
      <a:lvl5pPr marL="316800" indent="0" algn="l" defTabSz="914400" rtl="0" eaLnBrk="1" latinLnBrk="0" hangingPunct="1">
        <a:lnSpc>
          <a:spcPts val="1900"/>
        </a:lnSpc>
        <a:spcBef>
          <a:spcPts val="0"/>
        </a:spcBef>
        <a:spcAft>
          <a:spcPts val="0"/>
        </a:spcAft>
        <a:buClr>
          <a:schemeClr val="bg2"/>
        </a:buClr>
        <a:buSzPct val="140000"/>
        <a:buFont typeface="Arial" panose="020B0604020202020204" pitchFamily="34" charset="0"/>
        <a:buNone/>
        <a:defRPr sz="1600" b="0" kern="1200">
          <a:solidFill>
            <a:schemeClr val="tx1"/>
          </a:solidFill>
          <a:latin typeface="+mn-lt"/>
          <a:ea typeface="+mn-ea"/>
          <a:cs typeface="+mn-cs"/>
        </a:defRPr>
      </a:lvl5pPr>
      <a:lvl6pPr marL="316800" indent="0" algn="l" defTabSz="914400" rtl="0" eaLnBrk="1" latinLnBrk="0" hangingPunct="1">
        <a:lnSpc>
          <a:spcPts val="1900"/>
        </a:lnSpc>
        <a:spcBef>
          <a:spcPts val="0"/>
        </a:spcBef>
        <a:spcAft>
          <a:spcPts val="0"/>
        </a:spcAft>
        <a:buClr>
          <a:schemeClr val="bg2"/>
        </a:buClr>
        <a:buSzPct val="140000"/>
        <a:buFont typeface="Arial" panose="020B0604020202020204" pitchFamily="34" charset="0"/>
        <a:buNone/>
        <a:defRPr sz="1600" b="0" kern="1200">
          <a:solidFill>
            <a:schemeClr val="tx1"/>
          </a:solidFill>
          <a:latin typeface="+mn-lt"/>
          <a:ea typeface="+mn-ea"/>
          <a:cs typeface="+mn-cs"/>
        </a:defRPr>
      </a:lvl6pPr>
      <a:lvl7pPr marL="316800" indent="0" algn="l" defTabSz="914400" rtl="0" eaLnBrk="1" latinLnBrk="0" hangingPunct="1">
        <a:lnSpc>
          <a:spcPts val="1900"/>
        </a:lnSpc>
        <a:spcBef>
          <a:spcPts val="0"/>
        </a:spcBef>
        <a:spcAft>
          <a:spcPts val="0"/>
        </a:spcAft>
        <a:buClr>
          <a:schemeClr val="bg2"/>
        </a:buClr>
        <a:buSzPct val="140000"/>
        <a:buFont typeface="Arial" panose="020B0604020202020204" pitchFamily="34" charset="0"/>
        <a:buNone/>
        <a:defRPr sz="1600" b="0" kern="1200">
          <a:solidFill>
            <a:schemeClr val="tx1"/>
          </a:solidFill>
          <a:latin typeface="+mn-lt"/>
          <a:ea typeface="+mn-ea"/>
          <a:cs typeface="+mn-cs"/>
        </a:defRPr>
      </a:lvl7pPr>
      <a:lvl8pPr marL="316800" indent="0" algn="l" defTabSz="914400" rtl="0" eaLnBrk="1" latinLnBrk="0" hangingPunct="1">
        <a:lnSpc>
          <a:spcPts val="1900"/>
        </a:lnSpc>
        <a:spcBef>
          <a:spcPts val="0"/>
        </a:spcBef>
        <a:spcAft>
          <a:spcPts val="0"/>
        </a:spcAft>
        <a:buClr>
          <a:schemeClr val="bg2"/>
        </a:buClr>
        <a:buSzPct val="140000"/>
        <a:buFont typeface="Arial" panose="020B0604020202020204" pitchFamily="34" charset="0"/>
        <a:buNone/>
        <a:defRPr sz="1600" b="0" kern="1200">
          <a:solidFill>
            <a:schemeClr val="tx1"/>
          </a:solidFill>
          <a:latin typeface="+mn-lt"/>
          <a:ea typeface="+mn-ea"/>
          <a:cs typeface="+mn-cs"/>
        </a:defRPr>
      </a:lvl8pPr>
      <a:lvl9pPr marL="316800" indent="0" algn="l" defTabSz="914400" rtl="0" eaLnBrk="1" latinLnBrk="0" hangingPunct="1">
        <a:lnSpc>
          <a:spcPts val="1900"/>
        </a:lnSpc>
        <a:spcBef>
          <a:spcPts val="0"/>
        </a:spcBef>
        <a:spcAft>
          <a:spcPts val="0"/>
        </a:spcAft>
        <a:buClr>
          <a:schemeClr val="bg2"/>
        </a:buClr>
        <a:buSzPct val="140000"/>
        <a:buFont typeface="Arial" panose="020B0604020202020204" pitchFamily="34" charset="0"/>
        <a:buNone/>
        <a:defRPr sz="1600" b="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6.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6.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6400" y="304800"/>
            <a:ext cx="8251200" cy="1410294"/>
          </a:xfrm>
        </p:spPr>
        <p:txBody>
          <a:bodyPr/>
          <a:lstStyle/>
          <a:p>
            <a:br>
              <a:rPr lang="en-US" sz="3200" dirty="0"/>
            </a:br>
            <a:r>
              <a:rPr lang="en-US" sz="2700" dirty="0"/>
              <a:t>Transformation through Technological Innovation</a:t>
            </a:r>
          </a:p>
        </p:txBody>
      </p:sp>
      <p:sp>
        <p:nvSpPr>
          <p:cNvPr id="3" name="Untertitel 2"/>
          <p:cNvSpPr>
            <a:spLocks noGrp="1"/>
          </p:cNvSpPr>
          <p:nvPr>
            <p:ph type="subTitle" idx="1"/>
          </p:nvPr>
        </p:nvSpPr>
        <p:spPr/>
        <p:txBody>
          <a:bodyPr/>
          <a:lstStyle/>
          <a:p>
            <a:r>
              <a:rPr lang="en-US" dirty="0"/>
              <a:t>Dr. Nicola Schelling</a:t>
            </a:r>
          </a:p>
          <a:p>
            <a:r>
              <a:rPr lang="en-US" dirty="0"/>
              <a:t>Regional Director</a:t>
            </a:r>
          </a:p>
          <a:p>
            <a:r>
              <a:rPr lang="en-US" dirty="0" err="1"/>
              <a:t>Verband</a:t>
            </a:r>
            <a:r>
              <a:rPr lang="en-US" dirty="0"/>
              <a:t> Region Stuttgart</a:t>
            </a:r>
          </a:p>
        </p:txBody>
      </p:sp>
      <p:sp>
        <p:nvSpPr>
          <p:cNvPr id="7" name="Datumsplatzhalter 6"/>
          <p:cNvSpPr>
            <a:spLocks noGrp="1"/>
          </p:cNvSpPr>
          <p:nvPr>
            <p:ph type="dt" sz="half" idx="10"/>
          </p:nvPr>
        </p:nvSpPr>
        <p:spPr>
          <a:xfrm>
            <a:off x="446400" y="3154650"/>
            <a:ext cx="8251200" cy="288000"/>
          </a:xfrm>
        </p:spPr>
        <p:txBody>
          <a:bodyPr/>
          <a:lstStyle/>
          <a:p>
            <a:r>
              <a:rPr lang="en-US"/>
              <a:t>June 25, 2019</a:t>
            </a:r>
            <a:endParaRPr lang="en-US" dirty="0"/>
          </a:p>
        </p:txBody>
      </p:sp>
      <p:pic>
        <p:nvPicPr>
          <p:cNvPr id="8" name="Bildplatzhalter 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9835" b="9835"/>
          <a:stretch>
            <a:fillRect/>
          </a:stretch>
        </p:blipFill>
        <p:spPr/>
      </p:pic>
      <p:pic>
        <p:nvPicPr>
          <p:cNvPr id="21" name="Bildplatzhalter 8"/>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l="6999" r="6999"/>
          <a:stretch/>
        </p:blipFill>
        <p:spPr/>
      </p:pic>
      <p:sp>
        <p:nvSpPr>
          <p:cNvPr id="12" name="Textplatzhalter 11"/>
          <p:cNvSpPr>
            <a:spLocks noGrp="1"/>
          </p:cNvSpPr>
          <p:nvPr>
            <p:ph type="body" sz="quarter" idx="14"/>
          </p:nvPr>
        </p:nvSpPr>
        <p:spPr/>
        <p:txBody>
          <a:bodyPr/>
          <a:lstStyle/>
          <a:p>
            <a:r>
              <a:rPr lang="en-US" dirty="0"/>
              <a:t>© VRS</a:t>
            </a:r>
          </a:p>
        </p:txBody>
      </p:sp>
      <p:sp>
        <p:nvSpPr>
          <p:cNvPr id="13" name="Textplatzhalter 12"/>
          <p:cNvSpPr>
            <a:spLocks noGrp="1"/>
          </p:cNvSpPr>
          <p:nvPr>
            <p:ph type="body" sz="quarter" idx="15"/>
          </p:nvPr>
        </p:nvSpPr>
        <p:spPr/>
        <p:txBody>
          <a:bodyPr/>
          <a:lstStyle/>
          <a:p>
            <a:r>
              <a:rPr lang="en-US" dirty="0"/>
              <a:t>© VRS / G. </a:t>
            </a:r>
            <a:r>
              <a:rPr lang="en-US" dirty="0" err="1"/>
              <a:t>Stoppel</a:t>
            </a:r>
            <a:endParaRPr lang="en-US" dirty="0"/>
          </a:p>
        </p:txBody>
      </p:sp>
      <p:sp>
        <p:nvSpPr>
          <p:cNvPr id="14" name="Textplatzhalter 13"/>
          <p:cNvSpPr>
            <a:spLocks noGrp="1"/>
          </p:cNvSpPr>
          <p:nvPr>
            <p:ph type="body" sz="quarter" idx="16"/>
          </p:nvPr>
        </p:nvSpPr>
        <p:spPr/>
        <p:txBody>
          <a:bodyPr/>
          <a:lstStyle/>
          <a:p>
            <a:r>
              <a:rPr lang="en-US" dirty="0"/>
              <a:t>© VRS / M. Grohe</a:t>
            </a:r>
          </a:p>
        </p:txBody>
      </p:sp>
      <p:pic>
        <p:nvPicPr>
          <p:cNvPr id="17" name="Bildplatzhalter 16">
            <a:extLst>
              <a:ext uri="{FF2B5EF4-FFF2-40B4-BE49-F238E27FC236}">
                <a16:creationId xmlns:a16="http://schemas.microsoft.com/office/drawing/2014/main" id="{CC3C1F5B-A59F-4C48-B11D-1E4514700FDB}"/>
              </a:ext>
            </a:extLst>
          </p:cNvPr>
          <p:cNvPicPr>
            <a:picLocks noGrp="1" noChangeAspect="1"/>
          </p:cNvPicPr>
          <p:nvPr>
            <p:ph type="pic" sz="quarter" idx="12"/>
          </p:nvPr>
        </p:nvPicPr>
        <p:blipFill>
          <a:blip r:embed="rId5"/>
          <a:srcRect t="3633" b="3633"/>
          <a:stretch>
            <a:fillRect/>
          </a:stretch>
        </p:blipFill>
        <p:spPr>
          <a:xfrm>
            <a:off x="3222540" y="3653280"/>
            <a:ext cx="2700720" cy="1698840"/>
          </a:xfrm>
          <a:prstGeom prst="rect">
            <a:avLst/>
          </a:prstGeom>
        </p:spPr>
      </p:pic>
      <p:sp>
        <p:nvSpPr>
          <p:cNvPr id="18" name="Rechteck 17">
            <a:extLst>
              <a:ext uri="{FF2B5EF4-FFF2-40B4-BE49-F238E27FC236}">
                <a16:creationId xmlns:a16="http://schemas.microsoft.com/office/drawing/2014/main" id="{7B019DA0-5A30-49E7-AA89-49FB8FBDB2CF}"/>
              </a:ext>
            </a:extLst>
          </p:cNvPr>
          <p:cNvSpPr/>
          <p:nvPr/>
        </p:nvSpPr>
        <p:spPr>
          <a:xfrm>
            <a:off x="3333431" y="5136676"/>
            <a:ext cx="848309" cy="215444"/>
          </a:xfrm>
          <a:prstGeom prst="rect">
            <a:avLst/>
          </a:prstGeom>
        </p:spPr>
        <p:txBody>
          <a:bodyPr wrap="none">
            <a:spAutoFit/>
          </a:bodyPr>
          <a:lstStyle/>
          <a:p>
            <a:pPr lvl="0"/>
            <a:r>
              <a:rPr lang="de-DE" sz="800" dirty="0">
                <a:solidFill>
                  <a:prstClr val="white"/>
                </a:solidFill>
              </a:rPr>
              <a:t>© Daimler AG </a:t>
            </a:r>
          </a:p>
        </p:txBody>
      </p:sp>
    </p:spTree>
    <p:extLst>
      <p:ext uri="{BB962C8B-B14F-4D97-AF65-F5344CB8AC3E}">
        <p14:creationId xmlns:p14="http://schemas.microsoft.com/office/powerpoint/2010/main" val="4108183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50" b="50"/>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Untertitel 3"/>
          <p:cNvSpPr>
            <a:spLocks noGrp="1"/>
          </p:cNvSpPr>
          <p:nvPr>
            <p:ph type="subTitle" idx="1"/>
          </p:nvPr>
        </p:nvSpPr>
        <p:spPr/>
        <p:txBody>
          <a:bodyPr/>
          <a:lstStyle/>
          <a:p>
            <a:r>
              <a:rPr lang="de-DE" dirty="0"/>
              <a:t>Dr. Nicola Schelling, Regional </a:t>
            </a:r>
            <a:r>
              <a:rPr lang="de-DE" dirty="0" err="1"/>
              <a:t>Director</a:t>
            </a:r>
            <a:endParaRPr lang="de-DE" dirty="0"/>
          </a:p>
        </p:txBody>
      </p:sp>
      <p:sp>
        <p:nvSpPr>
          <p:cNvPr id="3" name="Textfeld 2"/>
          <p:cNvSpPr txBox="1"/>
          <p:nvPr/>
        </p:nvSpPr>
        <p:spPr>
          <a:xfrm rot="16200000">
            <a:off x="8187873" y="4819301"/>
            <a:ext cx="846707" cy="184666"/>
          </a:xfrm>
          <a:prstGeom prst="rect">
            <a:avLst/>
          </a:prstGeom>
          <a:noFill/>
        </p:spPr>
        <p:txBody>
          <a:bodyPr wrap="none" rtlCol="0">
            <a:spAutoFit/>
          </a:bodyPr>
          <a:lstStyle/>
          <a:p>
            <a:r>
              <a:rPr lang="de-DE" sz="600" dirty="0">
                <a:solidFill>
                  <a:schemeClr val="bg1"/>
                </a:solidFill>
              </a:rPr>
              <a:t>© VRS / G. Stoppel</a:t>
            </a:r>
          </a:p>
        </p:txBody>
      </p:sp>
    </p:spTree>
    <p:extLst>
      <p:ext uri="{BB962C8B-B14F-4D97-AF65-F5344CB8AC3E}">
        <p14:creationId xmlns:p14="http://schemas.microsoft.com/office/powerpoint/2010/main" val="395698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tabLst>
                <a:tab pos="7083425" algn="l"/>
              </a:tabLst>
            </a:pPr>
            <a:r>
              <a:rPr lang="de-DE" dirty="0"/>
              <a:t>Status Quo: E-Mobility in </a:t>
            </a:r>
            <a:r>
              <a:rPr lang="de-DE" dirty="0" err="1"/>
              <a:t>the</a:t>
            </a:r>
            <a:r>
              <a:rPr lang="de-DE" dirty="0"/>
              <a:t> Stuttgart Region</a:t>
            </a:r>
          </a:p>
        </p:txBody>
      </p:sp>
      <p:sp>
        <p:nvSpPr>
          <p:cNvPr id="9" name="Textplatzhalter 8"/>
          <p:cNvSpPr>
            <a:spLocks noGrp="1"/>
          </p:cNvSpPr>
          <p:nvPr>
            <p:ph type="body" sz="quarter" idx="14"/>
          </p:nvPr>
        </p:nvSpPr>
        <p:spPr/>
        <p:txBody>
          <a:bodyPr/>
          <a:lstStyle/>
          <a:p>
            <a:pPr lvl="1">
              <a:lnSpc>
                <a:spcPct val="100000"/>
              </a:lnSpc>
              <a:tabLst>
                <a:tab pos="2870200" algn="l"/>
                <a:tab pos="3944938" algn="l"/>
              </a:tabLst>
            </a:pPr>
            <a:r>
              <a:rPr lang="en-US" dirty="0"/>
              <a:t>Stuttgart Region is one of four excellent clusters for electric mobility in Germany</a:t>
            </a:r>
          </a:p>
          <a:p>
            <a:pPr lvl="1">
              <a:lnSpc>
                <a:spcPct val="100000"/>
              </a:lnSpc>
              <a:tabLst>
                <a:tab pos="2870200" algn="l"/>
                <a:tab pos="3944938" algn="l"/>
              </a:tabLst>
            </a:pPr>
            <a:r>
              <a:rPr lang="en-US" dirty="0"/>
              <a:t>Own regional funding program for sustainable mobility</a:t>
            </a:r>
          </a:p>
          <a:p>
            <a:pPr lvl="1">
              <a:lnSpc>
                <a:spcPct val="100000"/>
              </a:lnSpc>
              <a:tabLst>
                <a:tab pos="2870200" algn="l"/>
                <a:tab pos="3944938" algn="l"/>
              </a:tabLst>
            </a:pPr>
            <a:r>
              <a:rPr lang="en-US" dirty="0"/>
              <a:t>Big electric car-sharing fleet (car2go: 400 </a:t>
            </a:r>
            <a:r>
              <a:rPr lang="en-US" dirty="0" err="1"/>
              <a:t>eSmart</a:t>
            </a:r>
            <a:r>
              <a:rPr lang="en-US" dirty="0"/>
              <a:t>, 100 B electric drive)</a:t>
            </a:r>
          </a:p>
          <a:p>
            <a:pPr lvl="1">
              <a:lnSpc>
                <a:spcPct val="100000"/>
              </a:lnSpc>
              <a:tabLst>
                <a:tab pos="2870200" algn="l"/>
                <a:tab pos="3944938" algn="l"/>
              </a:tabLst>
            </a:pPr>
            <a:r>
              <a:rPr lang="en-US" dirty="0"/>
              <a:t>83.000 BEV are registered in Germany, whereof 7 % are registered within Stuttgart Region (covering an area of 3% of Germany)</a:t>
            </a:r>
          </a:p>
          <a:p>
            <a:pPr lvl="1">
              <a:lnSpc>
                <a:spcPct val="100000"/>
              </a:lnSpc>
              <a:tabLst>
                <a:tab pos="2870200" algn="l"/>
                <a:tab pos="3944938" algn="l"/>
              </a:tabLst>
            </a:pPr>
            <a:r>
              <a:rPr lang="en-US" dirty="0"/>
              <a:t>bike sharing system with one-way functionality: 600 bikes and 150 </a:t>
            </a:r>
            <a:r>
              <a:rPr lang="en-US" dirty="0" err="1"/>
              <a:t>pedelecs</a:t>
            </a:r>
            <a:r>
              <a:rPr lang="en-US" dirty="0"/>
              <a:t> at 130 renting stations</a:t>
            </a:r>
          </a:p>
        </p:txBody>
      </p:sp>
      <p:sp>
        <p:nvSpPr>
          <p:cNvPr id="5" name="Foliennummernplatzhalter 4"/>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1" u="none" strike="noStrike" kern="1200" cap="none" spc="0" normalizeH="0" baseline="0" noProof="0" dirty="0">
                <a:ln>
                  <a:noFill/>
                </a:ln>
                <a:solidFill>
                  <a:srgbClr val="005979"/>
                </a:solidFill>
                <a:effectLst/>
                <a:uLnTx/>
                <a:uFillTx/>
                <a:latin typeface="Arial"/>
                <a:ea typeface="+mn-ea"/>
                <a:cs typeface="+mn-cs"/>
              </a:rPr>
              <a:t>Folie </a:t>
            </a:r>
            <a:fld id="{19E79F87-09D2-4442-B728-2BDA33A6784A}" type="slidenum">
              <a:rPr kumimoji="0" lang="de-DE" sz="1050" b="0" i="1" u="none" strike="noStrike" kern="1200" cap="none" spc="0" normalizeH="0" baseline="0" noProof="0" smtClean="0">
                <a:ln>
                  <a:noFill/>
                </a:ln>
                <a:solidFill>
                  <a:srgbClr val="005979"/>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e-DE" sz="1050" b="0" i="1" u="none" strike="noStrike" kern="1200" cap="none" spc="0" normalizeH="0" baseline="0" noProof="0" dirty="0">
              <a:ln>
                <a:noFill/>
              </a:ln>
              <a:solidFill>
                <a:srgbClr val="005979"/>
              </a:solidFill>
              <a:effectLst/>
              <a:uLnTx/>
              <a:uFillTx/>
              <a:latin typeface="Arial"/>
              <a:ea typeface="+mn-ea"/>
              <a:cs typeface="+mn-cs"/>
            </a:endParaRPr>
          </a:p>
        </p:txBody>
      </p:sp>
      <p:sp>
        <p:nvSpPr>
          <p:cNvPr id="16" name="Textplatzhalter 15"/>
          <p:cNvSpPr>
            <a:spLocks noGrp="1"/>
          </p:cNvSpPr>
          <p:nvPr>
            <p:ph type="body" sz="quarter" idx="18"/>
          </p:nvPr>
        </p:nvSpPr>
        <p:spPr/>
        <p:txBody>
          <a:bodyPr/>
          <a:lstStyle/>
          <a:p>
            <a:r>
              <a:rPr lang="de-DE" dirty="0"/>
              <a:t>© Stuttgart Regio Marketing GmbH</a:t>
            </a:r>
          </a:p>
        </p:txBody>
      </p:sp>
      <p:sp>
        <p:nvSpPr>
          <p:cNvPr id="14" name="Textplatzhalter 13"/>
          <p:cNvSpPr>
            <a:spLocks noGrp="1"/>
          </p:cNvSpPr>
          <p:nvPr>
            <p:ph type="body" sz="quarter" idx="15"/>
          </p:nvPr>
        </p:nvSpPr>
        <p:spPr/>
        <p:txBody>
          <a:bodyPr/>
          <a:lstStyle/>
          <a:p>
            <a:r>
              <a:rPr lang="de-DE" dirty="0"/>
              <a:t>© Stuttgart Regio </a:t>
            </a:r>
            <a:r>
              <a:rPr lang="de-DE" dirty="0" err="1"/>
              <a:t>Markeing</a:t>
            </a:r>
            <a:r>
              <a:rPr lang="de-DE" dirty="0"/>
              <a:t> GmbH</a:t>
            </a:r>
          </a:p>
        </p:txBody>
      </p:sp>
      <p:sp>
        <p:nvSpPr>
          <p:cNvPr id="15" name="Textplatzhalter 14"/>
          <p:cNvSpPr>
            <a:spLocks noGrp="1"/>
          </p:cNvSpPr>
          <p:nvPr>
            <p:ph type="body" sz="quarter" idx="16"/>
          </p:nvPr>
        </p:nvSpPr>
        <p:spPr/>
        <p:txBody>
          <a:bodyPr/>
          <a:lstStyle/>
          <a:p>
            <a:r>
              <a:rPr lang="de-DE" dirty="0"/>
              <a:t>© VRS / G. Stoppel</a:t>
            </a:r>
          </a:p>
        </p:txBody>
      </p:sp>
    </p:spTree>
    <p:extLst>
      <p:ext uri="{BB962C8B-B14F-4D97-AF65-F5344CB8AC3E}">
        <p14:creationId xmlns:p14="http://schemas.microsoft.com/office/powerpoint/2010/main" val="324996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208B3FD-C1C1-4BF6-A257-65CDEAD7E356}"/>
              </a:ext>
            </a:extLst>
          </p:cNvPr>
          <p:cNvSpPr>
            <a:spLocks noGrp="1"/>
          </p:cNvSpPr>
          <p:nvPr>
            <p:ph type="sldNum" sz="quarter" idx="12"/>
          </p:nvPr>
        </p:nvSpPr>
        <p:spPr/>
        <p:txBody>
          <a:bodyPr/>
          <a:lstStyle/>
          <a:p>
            <a:r>
              <a:rPr lang="de-DE"/>
              <a:t>Folie </a:t>
            </a:r>
            <a:fld id="{19E79F87-09D2-4442-B728-2BDA33A6784A}" type="slidenum">
              <a:rPr lang="de-DE" smtClean="0"/>
              <a:pPr/>
              <a:t>1</a:t>
            </a:fld>
            <a:endParaRPr lang="de-DE" dirty="0"/>
          </a:p>
        </p:txBody>
      </p:sp>
      <p:pic>
        <p:nvPicPr>
          <p:cNvPr id="3" name="Picture 11" descr="J:\wrs-gestaltung\kartenmaterial\Region Stuttgart in Europa\web\deutsch\RSEU25_d.gif">
            <a:extLst>
              <a:ext uri="{FF2B5EF4-FFF2-40B4-BE49-F238E27FC236}">
                <a16:creationId xmlns:a16="http://schemas.microsoft.com/office/drawing/2014/main" id="{EBA387DB-87C5-49D8-861D-0B36A2719DD6}"/>
              </a:ext>
            </a:extLst>
          </p:cNvPr>
          <p:cNvPicPr>
            <a:picLocks noChangeAspect="1" noChangeArrowheads="1"/>
          </p:cNvPicPr>
          <p:nvPr/>
        </p:nvPicPr>
        <p:blipFill>
          <a:blip r:embed="rId3" cstate="print"/>
          <a:srcRect r="23596" b="15108"/>
          <a:stretch>
            <a:fillRect/>
          </a:stretch>
        </p:blipFill>
        <p:spPr bwMode="auto">
          <a:xfrm>
            <a:off x="1619672" y="915674"/>
            <a:ext cx="6609928" cy="5517326"/>
          </a:xfrm>
          <a:prstGeom prst="rect">
            <a:avLst/>
          </a:prstGeom>
          <a:noFill/>
          <a:ln w="9525">
            <a:noFill/>
            <a:miter lim="800000"/>
            <a:headEnd/>
            <a:tailEnd/>
          </a:ln>
        </p:spPr>
      </p:pic>
      <p:sp>
        <p:nvSpPr>
          <p:cNvPr id="4" name="Titel 4">
            <a:extLst>
              <a:ext uri="{FF2B5EF4-FFF2-40B4-BE49-F238E27FC236}">
                <a16:creationId xmlns:a16="http://schemas.microsoft.com/office/drawing/2014/main" id="{8FB1628C-01E8-4341-B2CC-D2A1C7FA0E2A}"/>
              </a:ext>
            </a:extLst>
          </p:cNvPr>
          <p:cNvSpPr txBox="1">
            <a:spLocks/>
          </p:cNvSpPr>
          <p:nvPr/>
        </p:nvSpPr>
        <p:spPr>
          <a:xfrm>
            <a:off x="446400" y="406272"/>
            <a:ext cx="7911449" cy="326517"/>
          </a:xfrm>
          <a:prstGeom prst="rect">
            <a:avLst/>
          </a:prstGeom>
        </p:spPr>
        <p:txBody>
          <a:bodyPr/>
          <a:lstStyle>
            <a:lvl1pPr algn="l" defTabSz="914400" rtl="0" eaLnBrk="1" latinLnBrk="0" hangingPunct="1">
              <a:spcBef>
                <a:spcPct val="0"/>
              </a:spcBef>
              <a:buNone/>
              <a:defRPr sz="2500" b="1" kern="1200" baseline="0">
                <a:solidFill>
                  <a:schemeClr val="tx2"/>
                </a:solidFill>
                <a:latin typeface="+mj-lt"/>
                <a:ea typeface="+mj-ea"/>
                <a:cs typeface="+mj-cs"/>
              </a:defRPr>
            </a:lvl1pPr>
          </a:lstStyle>
          <a:p>
            <a:r>
              <a:rPr lang="de-DE" dirty="0"/>
              <a:t>Stuttgart Region: </a:t>
            </a:r>
            <a:r>
              <a:rPr lang="de-DE" dirty="0" err="1"/>
              <a:t>located</a:t>
            </a:r>
            <a:r>
              <a:rPr lang="de-DE" dirty="0"/>
              <a:t> in </a:t>
            </a:r>
            <a:r>
              <a:rPr lang="de-DE" dirty="0" err="1"/>
              <a:t>the</a:t>
            </a:r>
            <a:r>
              <a:rPr lang="de-DE" dirty="0"/>
              <a:t> </a:t>
            </a:r>
            <a:r>
              <a:rPr lang="de-DE" dirty="0" err="1"/>
              <a:t>heart</a:t>
            </a:r>
            <a:r>
              <a:rPr lang="de-DE" dirty="0"/>
              <a:t> </a:t>
            </a:r>
            <a:r>
              <a:rPr lang="de-DE" dirty="0" err="1"/>
              <a:t>of</a:t>
            </a:r>
            <a:r>
              <a:rPr lang="de-DE" dirty="0"/>
              <a:t> Europe</a:t>
            </a:r>
          </a:p>
        </p:txBody>
      </p:sp>
    </p:spTree>
    <p:extLst>
      <p:ext uri="{BB962C8B-B14F-4D97-AF65-F5344CB8AC3E}">
        <p14:creationId xmlns:p14="http://schemas.microsoft.com/office/powerpoint/2010/main" val="136854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Key numbers of the Stuttgart Region</a:t>
            </a:r>
          </a:p>
        </p:txBody>
      </p:sp>
      <p:pic>
        <p:nvPicPr>
          <p:cNvPr id="8" name="Bildplatzhalter 7"/>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9" r="29"/>
          <a:stretch/>
        </p:blipFill>
        <p:spPr/>
      </p:pic>
      <p:sp>
        <p:nvSpPr>
          <p:cNvPr id="7" name="Textplatzhalter 6"/>
          <p:cNvSpPr>
            <a:spLocks noGrp="1"/>
          </p:cNvSpPr>
          <p:nvPr>
            <p:ph type="body" sz="quarter" idx="14"/>
          </p:nvPr>
        </p:nvSpPr>
        <p:spPr/>
        <p:txBody>
          <a:bodyPr/>
          <a:lstStyle/>
          <a:p>
            <a:pPr lvl="1"/>
            <a:r>
              <a:rPr lang="en-US" dirty="0"/>
              <a:t>179 towns and municipalities </a:t>
            </a:r>
          </a:p>
          <a:p>
            <a:pPr lvl="1"/>
            <a:r>
              <a:rPr lang="en-US" dirty="0"/>
              <a:t>2.78 million inhabitants from 170 countries </a:t>
            </a:r>
          </a:p>
          <a:p>
            <a:pPr lvl="2"/>
            <a:r>
              <a:rPr lang="en-US" dirty="0"/>
              <a:t>Nanjing: 8.3 million inhabitants</a:t>
            </a:r>
          </a:p>
          <a:p>
            <a:pPr lvl="1"/>
            <a:r>
              <a:rPr lang="en-US" dirty="0"/>
              <a:t>Surface area 3,654 km</a:t>
            </a:r>
            <a:r>
              <a:rPr lang="en-US" baseline="30000" dirty="0"/>
              <a:t>2</a:t>
            </a:r>
            <a:br>
              <a:rPr lang="en-US" baseline="30000" dirty="0"/>
            </a:br>
            <a:r>
              <a:rPr lang="en-US" b="0" dirty="0"/>
              <a:t>Nanjing: 6,587 km</a:t>
            </a:r>
            <a:r>
              <a:rPr lang="en-US" b="0" baseline="30000" dirty="0"/>
              <a:t>2</a:t>
            </a:r>
          </a:p>
          <a:p>
            <a:pPr lvl="1"/>
            <a:r>
              <a:rPr lang="en-US" dirty="0"/>
              <a:t>761 inhabitants/km</a:t>
            </a:r>
            <a:r>
              <a:rPr lang="en-US" baseline="30000" dirty="0"/>
              <a:t>2</a:t>
            </a:r>
            <a:r>
              <a:rPr lang="en-US" dirty="0"/>
              <a:t> </a:t>
            </a:r>
            <a:endParaRPr lang="en-US" b="0" dirty="0"/>
          </a:p>
          <a:p>
            <a:pPr lvl="1"/>
            <a:r>
              <a:rPr lang="en-US" dirty="0"/>
              <a:t>EUR 144 billion gross domestic product </a:t>
            </a:r>
            <a:r>
              <a:rPr lang="en-US" b="0" dirty="0"/>
              <a:t>(2016)</a:t>
            </a:r>
            <a:endParaRPr lang="en-US" sz="1100" b="0" baseline="30000" dirty="0"/>
          </a:p>
          <a:p>
            <a:pPr lvl="2"/>
            <a:r>
              <a:rPr lang="en-US" dirty="0"/>
              <a:t>Nanjing: EUR 136 billion (2016)</a:t>
            </a:r>
            <a:endParaRPr lang="en-US" sz="1100" baseline="30000" dirty="0"/>
          </a:p>
          <a:p>
            <a:pPr marL="0" lvl="1" indent="0">
              <a:buNone/>
            </a:pPr>
            <a:endParaRPr lang="en-US" b="0" dirty="0"/>
          </a:p>
        </p:txBody>
      </p:sp>
      <p:sp>
        <p:nvSpPr>
          <p:cNvPr id="4" name="Foliennummernplatzhalter 3"/>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err="1">
                <a:ln>
                  <a:noFill/>
                </a:ln>
                <a:solidFill>
                  <a:srgbClr val="005979"/>
                </a:solidFill>
                <a:effectLst/>
                <a:uLnTx/>
                <a:uFillTx/>
                <a:latin typeface="Arial"/>
                <a:ea typeface="+mn-ea"/>
                <a:cs typeface="+mn-cs"/>
              </a:rPr>
              <a:t>Folie</a:t>
            </a:r>
            <a:r>
              <a:rPr kumimoji="0" lang="en-US" sz="1050" b="0" i="1" u="none" strike="noStrike" kern="1200" cap="none" spc="0" normalizeH="0" baseline="0" noProof="0" dirty="0">
                <a:ln>
                  <a:noFill/>
                </a:ln>
                <a:solidFill>
                  <a:srgbClr val="005979"/>
                </a:solidFill>
                <a:effectLst/>
                <a:uLnTx/>
                <a:uFillTx/>
                <a:latin typeface="Arial"/>
                <a:ea typeface="+mn-ea"/>
                <a:cs typeface="+mn-cs"/>
              </a:rPr>
              <a:t> </a:t>
            </a:r>
            <a:fld id="{19E79F87-09D2-4442-B728-2BDA33A6784A}" type="slidenum">
              <a:rPr kumimoji="0" lang="en-US" sz="1050" b="0" i="1" u="none" strike="noStrike" kern="1200" cap="none" spc="0" normalizeH="0" baseline="0" noProof="0" smtClean="0">
                <a:ln>
                  <a:noFill/>
                </a:ln>
                <a:solidFill>
                  <a:srgbClr val="005979"/>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50" b="0" i="1" u="none" strike="noStrike" kern="1200" cap="none" spc="0" normalizeH="0" baseline="0" noProof="0" dirty="0">
              <a:ln>
                <a:noFill/>
              </a:ln>
              <a:solidFill>
                <a:srgbClr val="005979"/>
              </a:solidFill>
              <a:effectLst/>
              <a:uLnTx/>
              <a:uFillTx/>
              <a:latin typeface="Arial"/>
              <a:ea typeface="+mn-ea"/>
              <a:cs typeface="+mn-cs"/>
            </a:endParaRPr>
          </a:p>
        </p:txBody>
      </p:sp>
      <p:sp>
        <p:nvSpPr>
          <p:cNvPr id="10" name="Textplatzhalter 9"/>
          <p:cNvSpPr>
            <a:spLocks noGrp="1"/>
          </p:cNvSpPr>
          <p:nvPr>
            <p:ph type="body" sz="quarter" idx="16"/>
          </p:nvPr>
        </p:nvSpPr>
        <p:spPr/>
        <p:txBody>
          <a:bodyPr/>
          <a:lstStyle/>
          <a:p>
            <a:r>
              <a:rPr lang="en-US" dirty="0"/>
              <a:t>© VRS / M. Grohe</a:t>
            </a:r>
          </a:p>
        </p:txBody>
      </p:sp>
    </p:spTree>
    <p:extLst>
      <p:ext uri="{BB962C8B-B14F-4D97-AF65-F5344CB8AC3E}">
        <p14:creationId xmlns:p14="http://schemas.microsoft.com/office/powerpoint/2010/main" val="382042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tabLst>
                <a:tab pos="7083425" algn="l"/>
              </a:tabLst>
            </a:pPr>
            <a:r>
              <a:rPr lang="de-DE" dirty="0" err="1"/>
              <a:t>Characteristics</a:t>
            </a:r>
            <a:r>
              <a:rPr lang="de-DE" dirty="0"/>
              <a:t> </a:t>
            </a:r>
            <a:r>
              <a:rPr lang="de-DE" dirty="0" err="1"/>
              <a:t>of</a:t>
            </a:r>
            <a:r>
              <a:rPr lang="de-DE" dirty="0"/>
              <a:t> the Stuttgart Region</a:t>
            </a:r>
          </a:p>
        </p:txBody>
      </p:sp>
      <p:pic>
        <p:nvPicPr>
          <p:cNvPr id="10" name="Bildplatzhalter 9"/>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79" r="79"/>
          <a:stretch/>
        </p:blipFill>
        <p:spPr/>
      </p:pic>
      <p:pic>
        <p:nvPicPr>
          <p:cNvPr id="11" name="Bildplatzhalter 10"/>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2676" b="2676"/>
          <a:stretch>
            <a:fillRect/>
          </a:stretch>
        </p:blipFill>
        <p:spPr/>
      </p:pic>
      <p:pic>
        <p:nvPicPr>
          <p:cNvPr id="12" name="Bildplatzhalter 11"/>
          <p:cNvPicPr>
            <a:picLocks noGrp="1" noChangeAspect="1"/>
          </p:cNvPicPr>
          <p:nvPr>
            <p:ph type="pic" sz="quarter" idx="13"/>
          </p:nvPr>
        </p:nvPicPr>
        <p:blipFill rotWithShape="1">
          <a:blip r:embed="rId5" cstate="print">
            <a:extLst>
              <a:ext uri="{28A0092B-C50C-407E-A947-70E740481C1C}">
                <a14:useLocalDpi xmlns:a14="http://schemas.microsoft.com/office/drawing/2010/main" val="0"/>
              </a:ext>
            </a:extLst>
          </a:blip>
          <a:srcRect t="52" b="52"/>
          <a:stretch/>
        </p:blipFill>
        <p:spPr/>
      </p:pic>
      <p:sp>
        <p:nvSpPr>
          <p:cNvPr id="9" name="Textplatzhalter 8"/>
          <p:cNvSpPr>
            <a:spLocks noGrp="1"/>
          </p:cNvSpPr>
          <p:nvPr>
            <p:ph type="body" sz="quarter" idx="14"/>
          </p:nvPr>
        </p:nvSpPr>
        <p:spPr/>
        <p:txBody>
          <a:bodyPr/>
          <a:lstStyle/>
          <a:p>
            <a:pPr lvl="1">
              <a:lnSpc>
                <a:spcPct val="100000"/>
              </a:lnSpc>
              <a:tabLst>
                <a:tab pos="2870200" algn="l"/>
                <a:tab pos="3944938" algn="l"/>
              </a:tabLst>
            </a:pPr>
            <a:r>
              <a:rPr lang="en-US" dirty="0"/>
              <a:t>Most important sectors: Automotive, mechanical and electrical engineering, IT</a:t>
            </a:r>
            <a:endParaRPr lang="en-GB" dirty="0"/>
          </a:p>
          <a:p>
            <a:pPr lvl="1">
              <a:lnSpc>
                <a:spcPct val="100000"/>
              </a:lnSpc>
              <a:tabLst>
                <a:tab pos="2870200" algn="l"/>
                <a:tab pos="3944938" algn="l"/>
              </a:tabLst>
            </a:pPr>
            <a:r>
              <a:rPr lang="en-GB" dirty="0"/>
              <a:t>Percentage of those employed in the…</a:t>
            </a:r>
          </a:p>
          <a:p>
            <a:pPr lvl="2">
              <a:lnSpc>
                <a:spcPct val="100000"/>
              </a:lnSpc>
              <a:tabLst>
                <a:tab pos="2870200" algn="l"/>
                <a:tab pos="3944938" algn="l"/>
              </a:tabLst>
            </a:pPr>
            <a:r>
              <a:rPr lang="en-GB" b="0" dirty="0"/>
              <a:t>Manufacturing sector: 	33.9%  	(19.4% Munich)</a:t>
            </a:r>
          </a:p>
          <a:p>
            <a:pPr lvl="2">
              <a:lnSpc>
                <a:spcPct val="100000"/>
              </a:lnSpc>
              <a:tabLst>
                <a:tab pos="2870200" algn="l"/>
                <a:tab pos="3944938" algn="l"/>
              </a:tabLst>
            </a:pPr>
            <a:r>
              <a:rPr lang="en-GB" dirty="0"/>
              <a:t>Services sector: 	65.8% 	(80.4% Munich)</a:t>
            </a:r>
          </a:p>
          <a:p>
            <a:pPr lvl="2">
              <a:lnSpc>
                <a:spcPct val="100000"/>
              </a:lnSpc>
              <a:tabLst>
                <a:tab pos="2870200" algn="l"/>
                <a:tab pos="3944938" algn="l"/>
              </a:tabLst>
            </a:pPr>
            <a:r>
              <a:rPr lang="en-GB" dirty="0"/>
              <a:t>Agriculture sector: 	0.3% 	(0.2%  Munich)</a:t>
            </a:r>
          </a:p>
          <a:p>
            <a:pPr lvl="1"/>
            <a:r>
              <a:rPr lang="en-GB" dirty="0"/>
              <a:t>Head office of world famous firms: Daimler, Porsche, Bosch, IBM, Stihl, Festo</a:t>
            </a:r>
          </a:p>
          <a:p>
            <a:pPr lvl="1"/>
            <a:r>
              <a:rPr lang="en-GB" dirty="0"/>
              <a:t>R&amp;D Quota: 6.6%</a:t>
            </a:r>
          </a:p>
        </p:txBody>
      </p:sp>
      <p:sp>
        <p:nvSpPr>
          <p:cNvPr id="5" name="Foliennummernplatzhalter 4"/>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1" u="none" strike="noStrike" kern="1200" cap="none" spc="0" normalizeH="0" baseline="0" noProof="0" dirty="0">
                <a:ln>
                  <a:noFill/>
                </a:ln>
                <a:solidFill>
                  <a:srgbClr val="005979"/>
                </a:solidFill>
                <a:effectLst/>
                <a:uLnTx/>
                <a:uFillTx/>
                <a:latin typeface="Arial"/>
                <a:ea typeface="+mn-ea"/>
                <a:cs typeface="+mn-cs"/>
              </a:rPr>
              <a:t>Folie </a:t>
            </a:r>
            <a:fld id="{19E79F87-09D2-4442-B728-2BDA33A6784A}" type="slidenum">
              <a:rPr kumimoji="0" lang="de-DE" sz="1050" b="0" i="1" u="none" strike="noStrike" kern="1200" cap="none" spc="0" normalizeH="0" baseline="0" noProof="0" smtClean="0">
                <a:ln>
                  <a:noFill/>
                </a:ln>
                <a:solidFill>
                  <a:srgbClr val="005979"/>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e-DE" sz="1050" b="0" i="1" u="none" strike="noStrike" kern="1200" cap="none" spc="0" normalizeH="0" baseline="0" noProof="0" dirty="0">
              <a:ln>
                <a:noFill/>
              </a:ln>
              <a:solidFill>
                <a:srgbClr val="005979"/>
              </a:solidFill>
              <a:effectLst/>
              <a:uLnTx/>
              <a:uFillTx/>
              <a:latin typeface="Arial"/>
              <a:ea typeface="+mn-ea"/>
              <a:cs typeface="+mn-cs"/>
            </a:endParaRPr>
          </a:p>
        </p:txBody>
      </p:sp>
      <p:sp>
        <p:nvSpPr>
          <p:cNvPr id="16" name="Textplatzhalter 15"/>
          <p:cNvSpPr>
            <a:spLocks noGrp="1"/>
          </p:cNvSpPr>
          <p:nvPr>
            <p:ph type="body" sz="quarter" idx="18"/>
          </p:nvPr>
        </p:nvSpPr>
        <p:spPr/>
        <p:txBody>
          <a:bodyPr/>
          <a:lstStyle/>
          <a:p>
            <a:r>
              <a:rPr lang="de-DE" dirty="0"/>
              <a:t>© Stuttgart Regio Marketing GmbH</a:t>
            </a:r>
          </a:p>
        </p:txBody>
      </p:sp>
      <p:sp>
        <p:nvSpPr>
          <p:cNvPr id="14" name="Textplatzhalter 13"/>
          <p:cNvSpPr>
            <a:spLocks noGrp="1"/>
          </p:cNvSpPr>
          <p:nvPr>
            <p:ph type="body" sz="quarter" idx="15"/>
          </p:nvPr>
        </p:nvSpPr>
        <p:spPr/>
        <p:txBody>
          <a:bodyPr/>
          <a:lstStyle/>
          <a:p>
            <a:r>
              <a:rPr lang="de-DE" dirty="0"/>
              <a:t>© Stuttgart Regio </a:t>
            </a:r>
            <a:r>
              <a:rPr lang="de-DE" dirty="0" err="1"/>
              <a:t>Markeing</a:t>
            </a:r>
            <a:r>
              <a:rPr lang="de-DE" dirty="0"/>
              <a:t> GmbH</a:t>
            </a:r>
          </a:p>
        </p:txBody>
      </p:sp>
      <p:sp>
        <p:nvSpPr>
          <p:cNvPr id="15" name="Textplatzhalter 14"/>
          <p:cNvSpPr>
            <a:spLocks noGrp="1"/>
          </p:cNvSpPr>
          <p:nvPr>
            <p:ph type="body" sz="quarter" idx="16"/>
          </p:nvPr>
        </p:nvSpPr>
        <p:spPr/>
        <p:txBody>
          <a:bodyPr/>
          <a:lstStyle/>
          <a:p>
            <a:r>
              <a:rPr lang="de-DE" dirty="0"/>
              <a:t>© VRS / G. Stoppel</a:t>
            </a:r>
          </a:p>
        </p:txBody>
      </p:sp>
    </p:spTree>
    <p:extLst>
      <p:ext uri="{BB962C8B-B14F-4D97-AF65-F5344CB8AC3E}">
        <p14:creationId xmlns:p14="http://schemas.microsoft.com/office/powerpoint/2010/main" val="37634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kern="0" dirty="0"/>
              <a:t>Mobility </a:t>
            </a:r>
            <a:r>
              <a:rPr lang="de-DE" kern="0" dirty="0" err="1"/>
              <a:t>as</a:t>
            </a:r>
            <a:r>
              <a:rPr lang="de-DE" kern="0" dirty="0"/>
              <a:t> a regional </a:t>
            </a:r>
            <a:r>
              <a:rPr lang="de-DE" kern="0" dirty="0" err="1"/>
              <a:t>challenge</a:t>
            </a:r>
            <a:endParaRPr lang="de-DE" kern="0" dirty="0"/>
          </a:p>
        </p:txBody>
      </p:sp>
      <p:sp>
        <p:nvSpPr>
          <p:cNvPr id="7" name="Foliennummernplatzhalter 6"/>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1" u="none" strike="noStrike" kern="1200" cap="none" spc="0" normalizeH="0" baseline="0" noProof="0">
                <a:ln>
                  <a:noFill/>
                </a:ln>
                <a:solidFill>
                  <a:srgbClr val="005979"/>
                </a:solidFill>
                <a:effectLst/>
                <a:uLnTx/>
                <a:uFillTx/>
                <a:latin typeface="Arial"/>
                <a:ea typeface="+mn-ea"/>
                <a:cs typeface="+mn-cs"/>
              </a:rPr>
              <a:t>Folie </a:t>
            </a:r>
            <a:fld id="{19E79F87-09D2-4442-B728-2BDA33A6784A}" type="slidenum">
              <a:rPr kumimoji="0" lang="de-DE" sz="1050" b="0" i="1" u="none" strike="noStrike" kern="1200" cap="none" spc="0" normalizeH="0" baseline="0" noProof="0" smtClean="0">
                <a:ln>
                  <a:noFill/>
                </a:ln>
                <a:solidFill>
                  <a:srgbClr val="005979"/>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e-DE" sz="1050" b="0" i="1" u="none" strike="noStrike" kern="1200" cap="none" spc="0" normalizeH="0" baseline="0" noProof="0" dirty="0">
              <a:ln>
                <a:noFill/>
              </a:ln>
              <a:solidFill>
                <a:srgbClr val="005979"/>
              </a:solidFill>
              <a:effectLst/>
              <a:uLnTx/>
              <a:uFillTx/>
              <a:latin typeface="Arial"/>
              <a:ea typeface="+mn-ea"/>
              <a:cs typeface="+mn-cs"/>
            </a:endParaRP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83" y="1196752"/>
            <a:ext cx="5527058" cy="3911190"/>
          </a:xfrm>
          <a:prstGeom prst="rect">
            <a:avLst/>
          </a:prstGeom>
        </p:spPr>
      </p:pic>
      <p:sp>
        <p:nvSpPr>
          <p:cNvPr id="6" name="Textplatzhalter 5"/>
          <p:cNvSpPr>
            <a:spLocks noGrp="1"/>
          </p:cNvSpPr>
          <p:nvPr>
            <p:ph type="body" sz="quarter" idx="16"/>
          </p:nvPr>
        </p:nvSpPr>
        <p:spPr>
          <a:xfrm>
            <a:off x="3275856" y="4797168"/>
            <a:ext cx="1699200" cy="144000"/>
          </a:xfrm>
        </p:spPr>
        <p:txBody>
          <a:bodyPr/>
          <a:lstStyle/>
          <a:p>
            <a:pPr algn="r"/>
            <a:r>
              <a:rPr lang="de-DE" dirty="0">
                <a:solidFill>
                  <a:schemeClr val="tx1"/>
                </a:solidFill>
              </a:rPr>
              <a:t>© VRS 2013</a:t>
            </a:r>
          </a:p>
        </p:txBody>
      </p:sp>
      <p:sp>
        <p:nvSpPr>
          <p:cNvPr id="9" name="Textplatzhalter 9"/>
          <p:cNvSpPr txBox="1">
            <a:spLocks/>
          </p:cNvSpPr>
          <p:nvPr/>
        </p:nvSpPr>
        <p:spPr>
          <a:xfrm>
            <a:off x="5508104" y="1065331"/>
            <a:ext cx="3459628" cy="5183187"/>
          </a:xfrm>
          <a:prstGeom prst="rect">
            <a:avLst/>
          </a:prstGeom>
        </p:spPr>
        <p:txBody>
          <a:bodyPr vert="horz" lIns="0" tIns="0" rIns="0" bIns="0" rtlCol="0" anchor="t">
            <a:noAutofit/>
          </a:bodyPr>
          <a:lstStyle>
            <a:lvl1pPr marL="316800" indent="-316800" algn="l" defTabSz="914400" rtl="0" eaLnBrk="1" latinLnBrk="0" hangingPunct="1">
              <a:lnSpc>
                <a:spcPts val="2000"/>
              </a:lnSpc>
              <a:spcBef>
                <a:spcPts val="0"/>
              </a:spcBef>
              <a:spcAft>
                <a:spcPts val="1500"/>
              </a:spcAft>
              <a:buClr>
                <a:schemeClr val="bg2"/>
              </a:buClr>
              <a:buSzPct val="140000"/>
              <a:buFont typeface="Arial" panose="020B0604020202020204" pitchFamily="34" charset="0"/>
              <a:buChar char="»"/>
              <a:defRPr sz="1800" b="1" kern="1200" baseline="0">
                <a:solidFill>
                  <a:schemeClr val="tx1"/>
                </a:solidFill>
                <a:latin typeface="+mn-lt"/>
                <a:ea typeface="+mn-ea"/>
                <a:cs typeface="+mn-cs"/>
              </a:defRPr>
            </a:lvl1pPr>
            <a:lvl2pPr marL="316800" indent="-316800" algn="l" defTabSz="914400" rtl="0" eaLnBrk="1" latinLnBrk="0" hangingPunct="1">
              <a:lnSpc>
                <a:spcPts val="2000"/>
              </a:lnSpc>
              <a:spcBef>
                <a:spcPts val="0"/>
              </a:spcBef>
              <a:spcAft>
                <a:spcPts val="1500"/>
              </a:spcAft>
              <a:buClr>
                <a:schemeClr val="bg2"/>
              </a:buClr>
              <a:buSzPct val="140000"/>
              <a:buFont typeface="Arial" panose="020B0604020202020204" pitchFamily="34" charset="0"/>
              <a:buChar char="»"/>
              <a:defRPr sz="1800" b="1" kern="1200">
                <a:solidFill>
                  <a:schemeClr val="tx1"/>
                </a:solidFill>
                <a:latin typeface="+mn-lt"/>
                <a:ea typeface="+mn-ea"/>
                <a:cs typeface="+mn-cs"/>
              </a:defRPr>
            </a:lvl2pPr>
            <a:lvl3pPr marL="316800" indent="-316800" algn="l" defTabSz="914400" rtl="0" eaLnBrk="1" latinLnBrk="0" hangingPunct="1">
              <a:lnSpc>
                <a:spcPts val="2000"/>
              </a:lnSpc>
              <a:spcBef>
                <a:spcPts val="0"/>
              </a:spcBef>
              <a:spcAft>
                <a:spcPts val="1500"/>
              </a:spcAft>
              <a:buClr>
                <a:schemeClr val="bg2"/>
              </a:buClr>
              <a:buSzPct val="140000"/>
              <a:buFont typeface="Arial" panose="020B0604020202020204" pitchFamily="34" charset="0"/>
              <a:buChar char="»"/>
              <a:defRPr sz="1800" b="1" kern="1200">
                <a:solidFill>
                  <a:schemeClr val="tx1"/>
                </a:solidFill>
                <a:latin typeface="+mn-lt"/>
                <a:ea typeface="+mn-ea"/>
                <a:cs typeface="+mn-cs"/>
              </a:defRPr>
            </a:lvl3pPr>
            <a:lvl4pPr marL="316800" indent="-316800" algn="l" defTabSz="914400" rtl="0" eaLnBrk="1" latinLnBrk="0" hangingPunct="1">
              <a:lnSpc>
                <a:spcPts val="2000"/>
              </a:lnSpc>
              <a:spcBef>
                <a:spcPts val="0"/>
              </a:spcBef>
              <a:spcAft>
                <a:spcPts val="1500"/>
              </a:spcAft>
              <a:buClr>
                <a:schemeClr val="bg2"/>
              </a:buClr>
              <a:buSzPct val="140000"/>
              <a:buFont typeface="Arial" panose="020B0604020202020204" pitchFamily="34" charset="0"/>
              <a:buChar char="»"/>
              <a:defRPr sz="1800" b="1" kern="1200">
                <a:solidFill>
                  <a:schemeClr val="tx1"/>
                </a:solidFill>
                <a:latin typeface="+mn-lt"/>
                <a:ea typeface="+mn-ea"/>
                <a:cs typeface="+mn-cs"/>
              </a:defRPr>
            </a:lvl4pPr>
            <a:lvl5pPr marL="316800" indent="-316800" algn="l" defTabSz="914400" rtl="0" eaLnBrk="1" latinLnBrk="0" hangingPunct="1">
              <a:lnSpc>
                <a:spcPts val="2000"/>
              </a:lnSpc>
              <a:spcBef>
                <a:spcPts val="0"/>
              </a:spcBef>
              <a:spcAft>
                <a:spcPts val="1500"/>
              </a:spcAft>
              <a:buClr>
                <a:schemeClr val="bg2"/>
              </a:buClr>
              <a:buSzPct val="140000"/>
              <a:buFont typeface="Arial" panose="020B0604020202020204" pitchFamily="34" charset="0"/>
              <a:buChar char="»"/>
              <a:defRPr sz="1800" b="1" kern="1200">
                <a:solidFill>
                  <a:schemeClr val="tx1"/>
                </a:solidFill>
                <a:latin typeface="+mn-lt"/>
                <a:ea typeface="+mn-ea"/>
                <a:cs typeface="+mn-cs"/>
              </a:defRPr>
            </a:lvl5pPr>
            <a:lvl6pPr marL="316800" indent="-316800" algn="l" defTabSz="914400" rtl="0" eaLnBrk="1" latinLnBrk="0" hangingPunct="1">
              <a:lnSpc>
                <a:spcPts val="2000"/>
              </a:lnSpc>
              <a:spcBef>
                <a:spcPts val="0"/>
              </a:spcBef>
              <a:spcAft>
                <a:spcPts val="1500"/>
              </a:spcAft>
              <a:buClr>
                <a:schemeClr val="bg2"/>
              </a:buClr>
              <a:buSzPct val="140000"/>
              <a:buFont typeface="Arial" panose="020B0604020202020204" pitchFamily="34" charset="0"/>
              <a:buChar char="»"/>
              <a:defRPr sz="1800" b="1" kern="1200">
                <a:solidFill>
                  <a:schemeClr val="tx1"/>
                </a:solidFill>
                <a:latin typeface="+mn-lt"/>
                <a:ea typeface="+mn-ea"/>
                <a:cs typeface="+mn-cs"/>
              </a:defRPr>
            </a:lvl6pPr>
            <a:lvl7pPr marL="316800" indent="-316800" algn="l" defTabSz="914400" rtl="0" eaLnBrk="1" latinLnBrk="0" hangingPunct="1">
              <a:lnSpc>
                <a:spcPts val="2000"/>
              </a:lnSpc>
              <a:spcBef>
                <a:spcPts val="0"/>
              </a:spcBef>
              <a:spcAft>
                <a:spcPts val="1500"/>
              </a:spcAft>
              <a:buClr>
                <a:schemeClr val="bg2"/>
              </a:buClr>
              <a:buSzPct val="140000"/>
              <a:buFont typeface="Arial" panose="020B0604020202020204" pitchFamily="34" charset="0"/>
              <a:buChar char="»"/>
              <a:defRPr sz="1800" b="1" kern="1200">
                <a:solidFill>
                  <a:schemeClr val="tx1"/>
                </a:solidFill>
                <a:latin typeface="+mn-lt"/>
                <a:ea typeface="+mn-ea"/>
                <a:cs typeface="+mn-cs"/>
              </a:defRPr>
            </a:lvl7pPr>
            <a:lvl8pPr marL="316800" indent="-316800" algn="l" defTabSz="914400" rtl="0" eaLnBrk="1" latinLnBrk="0" hangingPunct="1">
              <a:lnSpc>
                <a:spcPts val="2000"/>
              </a:lnSpc>
              <a:spcBef>
                <a:spcPts val="0"/>
              </a:spcBef>
              <a:spcAft>
                <a:spcPts val="1500"/>
              </a:spcAft>
              <a:buClr>
                <a:schemeClr val="bg2"/>
              </a:buClr>
              <a:buSzPct val="140000"/>
              <a:buFont typeface="Arial" panose="020B0604020202020204" pitchFamily="34" charset="0"/>
              <a:buChar char="»"/>
              <a:defRPr sz="1800" b="1" kern="1200">
                <a:solidFill>
                  <a:schemeClr val="tx1"/>
                </a:solidFill>
                <a:latin typeface="+mn-lt"/>
                <a:ea typeface="+mn-ea"/>
                <a:cs typeface="+mn-cs"/>
              </a:defRPr>
            </a:lvl8pPr>
            <a:lvl9pPr marL="316800" indent="-316800" algn="l" defTabSz="914400" rtl="0" eaLnBrk="1" latinLnBrk="0" hangingPunct="1">
              <a:lnSpc>
                <a:spcPts val="2000"/>
              </a:lnSpc>
              <a:spcBef>
                <a:spcPts val="0"/>
              </a:spcBef>
              <a:spcAft>
                <a:spcPts val="1500"/>
              </a:spcAft>
              <a:buClr>
                <a:schemeClr val="bg2"/>
              </a:buClr>
              <a:buSzPct val="140000"/>
              <a:buFont typeface="Arial" panose="020B0604020202020204" pitchFamily="34" charset="0"/>
              <a:buChar char="»"/>
              <a:defRPr sz="1800" b="1" kern="1200">
                <a:solidFill>
                  <a:schemeClr val="tx1"/>
                </a:solidFill>
                <a:latin typeface="+mn-lt"/>
                <a:ea typeface="+mn-ea"/>
                <a:cs typeface="+mn-cs"/>
              </a:defRPr>
            </a:lvl9pPr>
          </a:lstStyle>
          <a:p>
            <a:pPr marL="316800" marR="0" lvl="0" indent="-316800" algn="l" defTabSz="914400" rtl="0" eaLnBrk="1" fontAlgn="auto" latinLnBrk="0" hangingPunct="1">
              <a:lnSpc>
                <a:spcPts val="1800"/>
              </a:lnSpc>
              <a:spcBef>
                <a:spcPts val="0"/>
              </a:spcBef>
              <a:spcAft>
                <a:spcPts val="1500"/>
              </a:spcAft>
              <a:buClr>
                <a:srgbClr val="00A7E7"/>
              </a:buClr>
              <a:buSzPct val="140000"/>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Regional lifestyle:</a:t>
            </a:r>
            <a:br>
              <a:rPr kumimoji="0" lang="en-GB" sz="1800" b="0" i="0" u="none" strike="noStrike" kern="1200" cap="none" spc="0" normalizeH="0" baseline="0" noProof="0" dirty="0">
                <a:ln>
                  <a:noFill/>
                </a:ln>
                <a:solidFill>
                  <a:prstClr val="black"/>
                </a:solidFill>
                <a:effectLst/>
                <a:uLnTx/>
                <a:uFillTx/>
                <a:latin typeface="Arial"/>
                <a:ea typeface="+mn-ea"/>
                <a:cs typeface="+mn-cs"/>
              </a:rPr>
            </a:br>
            <a:r>
              <a:rPr kumimoji="0" lang="en-GB" sz="1800" b="0" i="0" u="none" strike="noStrike" kern="1200" cap="none" spc="0" normalizeH="0" baseline="0" noProof="0" dirty="0">
                <a:ln>
                  <a:noFill/>
                </a:ln>
                <a:solidFill>
                  <a:prstClr val="black"/>
                </a:solidFill>
                <a:effectLst/>
                <a:uLnTx/>
                <a:uFillTx/>
                <a:latin typeface="Arial"/>
                <a:ea typeface="+mn-ea"/>
                <a:cs typeface="+mn-cs"/>
              </a:rPr>
              <a:t>75 % of all employees are commuters</a:t>
            </a:r>
          </a:p>
          <a:p>
            <a:pPr lvl="0">
              <a:lnSpc>
                <a:spcPts val="1800"/>
              </a:lnSpc>
              <a:buClr>
                <a:srgbClr val="00A7E7"/>
              </a:buClr>
            </a:pPr>
            <a:r>
              <a:rPr lang="en-US" b="0" dirty="0">
                <a:solidFill>
                  <a:prstClr val="black"/>
                </a:solidFill>
              </a:rPr>
              <a:t>900.000 commuters </a:t>
            </a:r>
            <a:r>
              <a:rPr lang="en-US" b="0" dirty="0" err="1">
                <a:solidFill>
                  <a:prstClr val="black"/>
                </a:solidFill>
              </a:rPr>
              <a:t>accross</a:t>
            </a:r>
            <a:r>
              <a:rPr lang="en-US" b="0" dirty="0">
                <a:solidFill>
                  <a:prstClr val="black"/>
                </a:solidFill>
              </a:rPr>
              <a:t> municipal borders each day</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316800" marR="0" lvl="0" indent="-316800" algn="l" defTabSz="914400" rtl="0" eaLnBrk="1" fontAlgn="auto" latinLnBrk="0" hangingPunct="1">
              <a:lnSpc>
                <a:spcPts val="1800"/>
              </a:lnSpc>
              <a:spcBef>
                <a:spcPts val="0"/>
              </a:spcBef>
              <a:spcAft>
                <a:spcPts val="1500"/>
              </a:spcAft>
              <a:buClr>
                <a:srgbClr val="00A7E7"/>
              </a:buClr>
              <a:buSzPct val="140000"/>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a:ea typeface="+mn-ea"/>
                <a:cs typeface="+mn-cs"/>
              </a:rPr>
              <a:t>97 % </a:t>
            </a:r>
            <a:r>
              <a:rPr kumimoji="0" lang="de-DE" sz="1800" b="0" i="0" u="none" strike="noStrike" kern="1200" cap="none" spc="0" normalizeH="0" baseline="0" noProof="0" dirty="0" err="1">
                <a:ln>
                  <a:noFill/>
                </a:ln>
                <a:solidFill>
                  <a:prstClr val="black"/>
                </a:solidFill>
                <a:effectLst/>
                <a:uLnTx/>
                <a:uFillTx/>
                <a:latin typeface="Arial"/>
                <a:ea typeface="+mn-ea"/>
                <a:cs typeface="+mn-cs"/>
              </a:rPr>
              <a:t>of</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the</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public</a:t>
            </a:r>
            <a:r>
              <a:rPr kumimoji="0" lang="de-DE" sz="1800" b="0" i="0" u="none" strike="noStrike" kern="1200" cap="none" spc="0" normalizeH="0" baseline="0" noProof="0" dirty="0">
                <a:ln>
                  <a:noFill/>
                </a:ln>
                <a:solidFill>
                  <a:prstClr val="black"/>
                </a:solidFill>
                <a:effectLst/>
                <a:uLnTx/>
                <a:uFillTx/>
                <a:latin typeface="Arial"/>
                <a:ea typeface="+mn-ea"/>
                <a:cs typeface="+mn-cs"/>
              </a:rPr>
              <a:t> transport </a:t>
            </a:r>
            <a:r>
              <a:rPr kumimoji="0" lang="de-DE" sz="1800" b="0" i="0" u="none" strike="noStrike" kern="1200" cap="none" spc="0" normalizeH="0" baseline="0" noProof="0" dirty="0" err="1">
                <a:ln>
                  <a:noFill/>
                </a:ln>
                <a:solidFill>
                  <a:prstClr val="black"/>
                </a:solidFill>
                <a:effectLst/>
                <a:uLnTx/>
                <a:uFillTx/>
                <a:latin typeface="Arial"/>
                <a:ea typeface="+mn-ea"/>
                <a:cs typeface="+mn-cs"/>
              </a:rPr>
              <a:t>trips</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start</a:t>
            </a:r>
            <a:r>
              <a:rPr kumimoji="0" lang="de-DE" sz="1800" b="0" i="0" u="none" strike="noStrike" kern="1200" cap="none" spc="0" normalizeH="0" baseline="0" noProof="0" dirty="0">
                <a:ln>
                  <a:noFill/>
                </a:ln>
                <a:solidFill>
                  <a:prstClr val="black"/>
                </a:solidFill>
                <a:effectLst/>
                <a:uLnTx/>
                <a:uFillTx/>
                <a:latin typeface="Arial"/>
                <a:ea typeface="+mn-ea"/>
                <a:cs typeface="+mn-cs"/>
              </a:rPr>
              <a:t> and end </a:t>
            </a:r>
            <a:r>
              <a:rPr kumimoji="0" lang="de-DE" sz="1800" b="0" i="0" u="none" strike="noStrike" kern="1200" cap="none" spc="0" normalizeH="0" baseline="0" noProof="0" dirty="0" err="1">
                <a:ln>
                  <a:noFill/>
                </a:ln>
                <a:solidFill>
                  <a:prstClr val="black"/>
                </a:solidFill>
                <a:effectLst/>
                <a:uLnTx/>
                <a:uFillTx/>
                <a:latin typeface="Arial"/>
                <a:ea typeface="+mn-ea"/>
                <a:cs typeface="+mn-cs"/>
              </a:rPr>
              <a:t>within</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the</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region</a:t>
            </a: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a:p>
            <a:pPr marL="316800" marR="0" lvl="0" indent="-316800" algn="l" defTabSz="914400" rtl="0" eaLnBrk="1" fontAlgn="auto" latinLnBrk="0" hangingPunct="1">
              <a:lnSpc>
                <a:spcPts val="1800"/>
              </a:lnSpc>
              <a:spcBef>
                <a:spcPts val="0"/>
              </a:spcBef>
              <a:spcAft>
                <a:spcPts val="1500"/>
              </a:spcAft>
              <a:buClr>
                <a:srgbClr val="00A7E7"/>
              </a:buClr>
              <a:buSzPct val="140000"/>
              <a:buFont typeface="Arial" panose="020B0604020202020204" pitchFamily="34" charset="0"/>
              <a:buChar char="»"/>
              <a:tabLst/>
              <a:defRPr/>
            </a:pPr>
            <a:r>
              <a:rPr kumimoji="0" lang="de-DE" sz="1800" b="0" i="0" u="none" strike="noStrike" kern="1200" cap="none" spc="0" normalizeH="0" baseline="0" noProof="0" dirty="0">
                <a:ln>
                  <a:noFill/>
                </a:ln>
                <a:effectLst/>
                <a:uLnTx/>
                <a:uFillTx/>
                <a:latin typeface="Arial"/>
                <a:ea typeface="+mn-ea"/>
                <a:cs typeface="+mn-cs"/>
              </a:rPr>
              <a:t>253.000 </a:t>
            </a:r>
            <a:r>
              <a:rPr kumimoji="0" lang="de-DE" sz="1800" b="0" i="0" u="none" strike="noStrike" kern="1200" cap="none" spc="0" normalizeH="0" baseline="0" noProof="0" dirty="0" err="1">
                <a:ln>
                  <a:noFill/>
                </a:ln>
                <a:effectLst/>
                <a:uLnTx/>
                <a:uFillTx/>
                <a:latin typeface="Arial"/>
                <a:ea typeface="+mn-ea"/>
                <a:cs typeface="+mn-cs"/>
              </a:rPr>
              <a:t>persons</a:t>
            </a:r>
            <a:r>
              <a:rPr kumimoji="0" lang="de-DE" sz="1800" b="0"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err="1">
                <a:ln>
                  <a:noFill/>
                </a:ln>
                <a:effectLst/>
                <a:uLnTx/>
                <a:uFillTx/>
                <a:latin typeface="Arial"/>
                <a:ea typeface="+mn-ea"/>
                <a:cs typeface="+mn-cs"/>
              </a:rPr>
              <a:t>commute</a:t>
            </a:r>
            <a:r>
              <a:rPr kumimoji="0" lang="de-DE" sz="1800" b="0"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err="1">
                <a:ln>
                  <a:noFill/>
                </a:ln>
                <a:effectLst/>
                <a:uLnTx/>
                <a:uFillTx/>
                <a:latin typeface="Arial"/>
                <a:ea typeface="+mn-ea"/>
                <a:cs typeface="+mn-cs"/>
              </a:rPr>
              <a:t>daily</a:t>
            </a:r>
            <a:r>
              <a:rPr kumimoji="0" lang="de-DE" sz="1800" b="0"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err="1">
                <a:ln>
                  <a:noFill/>
                </a:ln>
                <a:effectLst/>
                <a:uLnTx/>
                <a:uFillTx/>
                <a:latin typeface="Arial"/>
                <a:ea typeface="+mn-ea"/>
                <a:cs typeface="+mn-cs"/>
              </a:rPr>
              <a:t>to</a:t>
            </a:r>
            <a:r>
              <a:rPr kumimoji="0" lang="de-DE" sz="1800" b="0"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err="1">
                <a:ln>
                  <a:noFill/>
                </a:ln>
                <a:effectLst/>
                <a:uLnTx/>
                <a:uFillTx/>
                <a:latin typeface="Arial"/>
                <a:ea typeface="+mn-ea"/>
                <a:cs typeface="+mn-cs"/>
              </a:rPr>
              <a:t>the</a:t>
            </a:r>
            <a:r>
              <a:rPr kumimoji="0" lang="de-DE" sz="1800" b="0"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err="1">
                <a:ln>
                  <a:noFill/>
                </a:ln>
                <a:effectLst/>
                <a:uLnTx/>
                <a:uFillTx/>
                <a:latin typeface="Arial"/>
                <a:ea typeface="+mn-ea"/>
                <a:cs typeface="+mn-cs"/>
              </a:rPr>
              <a:t>city</a:t>
            </a:r>
            <a:r>
              <a:rPr kumimoji="0" lang="de-DE" sz="1800" b="0"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err="1">
                <a:ln>
                  <a:noFill/>
                </a:ln>
                <a:effectLst/>
                <a:uLnTx/>
                <a:uFillTx/>
                <a:latin typeface="Arial"/>
                <a:ea typeface="+mn-ea"/>
                <a:cs typeface="+mn-cs"/>
              </a:rPr>
              <a:t>of</a:t>
            </a:r>
            <a:r>
              <a:rPr kumimoji="0" lang="de-DE" sz="1800" b="0" i="0" u="none" strike="noStrike" kern="1200" cap="none" spc="0" normalizeH="0" baseline="0" noProof="0" dirty="0">
                <a:ln>
                  <a:noFill/>
                </a:ln>
                <a:effectLst/>
                <a:uLnTx/>
                <a:uFillTx/>
                <a:latin typeface="Arial"/>
                <a:ea typeface="+mn-ea"/>
                <a:cs typeface="+mn-cs"/>
              </a:rPr>
              <a:t> Stuttgart</a:t>
            </a:r>
          </a:p>
          <a:p>
            <a:pPr marL="316800" marR="0" lvl="0" indent="-316800" algn="l" defTabSz="914400" rtl="0" eaLnBrk="1" fontAlgn="auto" latinLnBrk="0" hangingPunct="1">
              <a:lnSpc>
                <a:spcPts val="1800"/>
              </a:lnSpc>
              <a:spcBef>
                <a:spcPts val="0"/>
              </a:spcBef>
              <a:spcAft>
                <a:spcPts val="1500"/>
              </a:spcAft>
              <a:buClr>
                <a:srgbClr val="00A7E7"/>
              </a:buClr>
              <a:buSzPct val="140000"/>
              <a:buFont typeface="Arial" panose="020B0604020202020204" pitchFamily="34" charset="0"/>
              <a:buChar char="»"/>
              <a:tabLst/>
              <a:defRPr/>
            </a:pPr>
            <a:r>
              <a:rPr lang="de-DE" b="0" dirty="0">
                <a:latin typeface="Arial"/>
              </a:rPr>
              <a:t>90.000</a:t>
            </a:r>
            <a:r>
              <a:rPr kumimoji="0" lang="de-DE" sz="1800" b="0"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err="1">
                <a:ln>
                  <a:noFill/>
                </a:ln>
                <a:effectLst/>
                <a:uLnTx/>
                <a:uFillTx/>
                <a:latin typeface="Arial"/>
                <a:ea typeface="+mn-ea"/>
                <a:cs typeface="+mn-cs"/>
              </a:rPr>
              <a:t>persons</a:t>
            </a:r>
            <a:r>
              <a:rPr kumimoji="0" lang="de-DE" sz="1800" b="0"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err="1">
                <a:ln>
                  <a:noFill/>
                </a:ln>
                <a:effectLst/>
                <a:uLnTx/>
                <a:uFillTx/>
                <a:latin typeface="Arial"/>
                <a:ea typeface="+mn-ea"/>
                <a:cs typeface="+mn-cs"/>
              </a:rPr>
              <a:t>commute</a:t>
            </a:r>
            <a:r>
              <a:rPr kumimoji="0" lang="de-DE" sz="1800" b="0"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err="1">
                <a:ln>
                  <a:noFill/>
                </a:ln>
                <a:effectLst/>
                <a:uLnTx/>
                <a:uFillTx/>
                <a:latin typeface="Arial"/>
                <a:ea typeface="+mn-ea"/>
                <a:cs typeface="+mn-cs"/>
              </a:rPr>
              <a:t>daily</a:t>
            </a:r>
            <a:r>
              <a:rPr kumimoji="0" lang="de-DE" sz="1800" b="0"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err="1">
                <a:ln>
                  <a:noFill/>
                </a:ln>
                <a:effectLst/>
                <a:uLnTx/>
                <a:uFillTx/>
                <a:latin typeface="Arial"/>
                <a:ea typeface="+mn-ea"/>
                <a:cs typeface="+mn-cs"/>
              </a:rPr>
              <a:t>from</a:t>
            </a:r>
            <a:r>
              <a:rPr kumimoji="0" lang="de-DE" sz="1800" b="0"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err="1">
                <a:ln>
                  <a:noFill/>
                </a:ln>
                <a:effectLst/>
                <a:uLnTx/>
                <a:uFillTx/>
                <a:latin typeface="Arial"/>
                <a:ea typeface="+mn-ea"/>
                <a:cs typeface="+mn-cs"/>
              </a:rPr>
              <a:t>the</a:t>
            </a:r>
            <a:r>
              <a:rPr kumimoji="0" lang="de-DE" sz="1800" b="0"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err="1">
                <a:ln>
                  <a:noFill/>
                </a:ln>
                <a:effectLst/>
                <a:uLnTx/>
                <a:uFillTx/>
                <a:latin typeface="Arial"/>
                <a:ea typeface="+mn-ea"/>
                <a:cs typeface="+mn-cs"/>
              </a:rPr>
              <a:t>city</a:t>
            </a:r>
            <a:r>
              <a:rPr kumimoji="0" lang="de-DE" sz="1800" b="0"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err="1">
                <a:ln>
                  <a:noFill/>
                </a:ln>
                <a:effectLst/>
                <a:uLnTx/>
                <a:uFillTx/>
                <a:latin typeface="Arial"/>
                <a:ea typeface="+mn-ea"/>
                <a:cs typeface="+mn-cs"/>
              </a:rPr>
              <a:t>of</a:t>
            </a:r>
            <a:r>
              <a:rPr kumimoji="0" lang="de-DE" sz="1800" b="0" i="0" u="none" strike="noStrike" kern="1200" cap="none" spc="0" normalizeH="0" baseline="0" noProof="0" dirty="0">
                <a:ln>
                  <a:noFill/>
                </a:ln>
                <a:effectLst/>
                <a:uLnTx/>
                <a:uFillTx/>
                <a:latin typeface="Arial"/>
                <a:ea typeface="+mn-ea"/>
                <a:cs typeface="+mn-cs"/>
              </a:rPr>
              <a:t> Stuttgart </a:t>
            </a:r>
            <a:r>
              <a:rPr kumimoji="0" lang="de-DE" sz="1800" b="0" i="0" u="none" strike="noStrike" kern="1200" cap="none" spc="0" normalizeH="0" baseline="0" noProof="0" dirty="0" err="1">
                <a:ln>
                  <a:noFill/>
                </a:ln>
                <a:effectLst/>
                <a:uLnTx/>
                <a:uFillTx/>
                <a:latin typeface="Arial"/>
                <a:ea typeface="+mn-ea"/>
                <a:cs typeface="+mn-cs"/>
              </a:rPr>
              <a:t>to</a:t>
            </a:r>
            <a:r>
              <a:rPr kumimoji="0" lang="de-DE" sz="1800" b="0"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err="1">
                <a:ln>
                  <a:noFill/>
                </a:ln>
                <a:effectLst/>
                <a:uLnTx/>
                <a:uFillTx/>
                <a:latin typeface="Arial"/>
                <a:ea typeface="+mn-ea"/>
                <a:cs typeface="+mn-cs"/>
              </a:rPr>
              <a:t>other</a:t>
            </a:r>
            <a:r>
              <a:rPr kumimoji="0" lang="de-DE" sz="1800" b="0" i="0" u="none" strike="noStrike" kern="1200" cap="none" spc="0" normalizeH="0" baseline="0" noProof="0" dirty="0">
                <a:ln>
                  <a:noFill/>
                </a:ln>
                <a:effectLst/>
                <a:uLnTx/>
                <a:uFillTx/>
                <a:latin typeface="Arial"/>
                <a:ea typeface="+mn-ea"/>
                <a:cs typeface="+mn-cs"/>
              </a:rPr>
              <a:t> </a:t>
            </a:r>
            <a:r>
              <a:rPr kumimoji="0" lang="de-DE" sz="1800" b="0" i="0" u="none" strike="noStrike" kern="1200" cap="none" spc="0" normalizeH="0" baseline="0" noProof="0" dirty="0" err="1">
                <a:ln>
                  <a:noFill/>
                </a:ln>
                <a:effectLst/>
                <a:uLnTx/>
                <a:uFillTx/>
                <a:latin typeface="Arial"/>
                <a:ea typeface="+mn-ea"/>
                <a:cs typeface="+mn-cs"/>
              </a:rPr>
              <a:t>municipalities</a:t>
            </a:r>
            <a:endParaRPr kumimoji="0" lang="de-DE" sz="1800" b="0" i="0" u="none" strike="noStrike" kern="1200" cap="none" spc="0" normalizeH="0" baseline="0" noProof="0" dirty="0">
              <a:ln>
                <a:noFill/>
              </a:ln>
              <a:effectLst/>
              <a:uLnTx/>
              <a:uFillTx/>
              <a:latin typeface="Arial"/>
              <a:ea typeface="+mn-ea"/>
              <a:cs typeface="+mn-cs"/>
            </a:endParaRPr>
          </a:p>
          <a:p>
            <a:pPr marL="316800" marR="0" lvl="0" indent="-316800" algn="l" defTabSz="914400" rtl="0" eaLnBrk="1" fontAlgn="auto" latinLnBrk="0" hangingPunct="1">
              <a:lnSpc>
                <a:spcPts val="1800"/>
              </a:lnSpc>
              <a:spcBef>
                <a:spcPts val="0"/>
              </a:spcBef>
              <a:spcAft>
                <a:spcPts val="1500"/>
              </a:spcAft>
              <a:buClr>
                <a:srgbClr val="00A7E7"/>
              </a:buClr>
              <a:buSzPct val="140000"/>
              <a:buFont typeface="Arial" panose="020B0604020202020204" pitchFamily="34" charset="0"/>
              <a:buChar char="»"/>
              <a:tabLst/>
              <a:defRPr/>
            </a:pPr>
            <a:r>
              <a:rPr lang="de-DE" b="0" dirty="0">
                <a:solidFill>
                  <a:prstClr val="black"/>
                </a:solidFill>
                <a:latin typeface="Arial"/>
              </a:rPr>
              <a:t>Car </a:t>
            </a:r>
            <a:r>
              <a:rPr lang="de-DE" b="0" dirty="0" err="1">
                <a:solidFill>
                  <a:prstClr val="black"/>
                </a:solidFill>
                <a:latin typeface="Arial"/>
              </a:rPr>
              <a:t>as</a:t>
            </a:r>
            <a:r>
              <a:rPr lang="de-DE" b="0" dirty="0">
                <a:solidFill>
                  <a:prstClr val="black"/>
                </a:solidFill>
                <a:latin typeface="Arial"/>
              </a:rPr>
              <a:t> </a:t>
            </a:r>
            <a:r>
              <a:rPr lang="de-DE" b="0" dirty="0" err="1">
                <a:solidFill>
                  <a:prstClr val="black"/>
                </a:solidFill>
                <a:latin typeface="Arial"/>
              </a:rPr>
              <a:t>main</a:t>
            </a:r>
            <a:r>
              <a:rPr lang="de-DE" b="0" dirty="0">
                <a:solidFill>
                  <a:prstClr val="black"/>
                </a:solidFill>
                <a:latin typeface="Arial"/>
              </a:rPr>
              <a:t> </a:t>
            </a:r>
            <a:r>
              <a:rPr lang="de-DE" b="0" dirty="0" err="1">
                <a:solidFill>
                  <a:prstClr val="black"/>
                </a:solidFill>
                <a:latin typeface="Arial"/>
              </a:rPr>
              <a:t>means</a:t>
            </a:r>
            <a:r>
              <a:rPr lang="de-DE" b="0" dirty="0">
                <a:solidFill>
                  <a:prstClr val="black"/>
                </a:solidFill>
                <a:latin typeface="Arial"/>
              </a:rPr>
              <a:t> </a:t>
            </a:r>
            <a:r>
              <a:rPr lang="de-DE" b="0" dirty="0" err="1">
                <a:solidFill>
                  <a:prstClr val="black"/>
                </a:solidFill>
                <a:latin typeface="Arial"/>
              </a:rPr>
              <a:t>of</a:t>
            </a:r>
            <a:r>
              <a:rPr lang="de-DE" b="0" dirty="0">
                <a:solidFill>
                  <a:prstClr val="black"/>
                </a:solidFill>
                <a:latin typeface="Arial"/>
              </a:rPr>
              <a:t> </a:t>
            </a:r>
            <a:r>
              <a:rPr lang="de-DE" b="0" dirty="0" err="1">
                <a:solidFill>
                  <a:prstClr val="black"/>
                </a:solidFill>
                <a:latin typeface="Arial"/>
              </a:rPr>
              <a:t>transport</a:t>
            </a:r>
            <a:r>
              <a:rPr lang="de-DE" b="0" dirty="0">
                <a:solidFill>
                  <a:prstClr val="black"/>
                </a:solidFill>
                <a:latin typeface="Arial"/>
              </a:rPr>
              <a:t>: 58 % </a:t>
            </a:r>
            <a:r>
              <a:rPr lang="de-DE" b="0" dirty="0" err="1">
                <a:solidFill>
                  <a:prstClr val="black"/>
                </a:solidFill>
                <a:latin typeface="Arial"/>
              </a:rPr>
              <a:t>use</a:t>
            </a:r>
            <a:r>
              <a:rPr lang="de-DE" b="0" dirty="0">
                <a:solidFill>
                  <a:prstClr val="black"/>
                </a:solidFill>
                <a:latin typeface="Arial"/>
              </a:rPr>
              <a:t> </a:t>
            </a:r>
            <a:r>
              <a:rPr lang="de-DE" b="0" dirty="0" err="1">
                <a:solidFill>
                  <a:prstClr val="black"/>
                </a:solidFill>
                <a:latin typeface="Arial"/>
              </a:rPr>
              <a:t>the</a:t>
            </a:r>
            <a:r>
              <a:rPr lang="de-DE" b="0" dirty="0">
                <a:solidFill>
                  <a:prstClr val="black"/>
                </a:solidFill>
                <a:latin typeface="Arial"/>
              </a:rPr>
              <a:t> </a:t>
            </a:r>
            <a:r>
              <a:rPr lang="de-DE" b="0" dirty="0" err="1">
                <a:solidFill>
                  <a:prstClr val="black"/>
                </a:solidFill>
                <a:latin typeface="Arial"/>
              </a:rPr>
              <a:t>car</a:t>
            </a:r>
            <a:r>
              <a:rPr lang="de-DE" b="0" dirty="0">
                <a:solidFill>
                  <a:prstClr val="black"/>
                </a:solidFill>
                <a:latin typeface="Arial"/>
              </a:rPr>
              <a:t> </a:t>
            </a:r>
            <a:r>
              <a:rPr lang="de-DE" b="0" dirty="0" err="1">
                <a:solidFill>
                  <a:prstClr val="black"/>
                </a:solidFill>
                <a:latin typeface="Arial"/>
              </a:rPr>
              <a:t>to</a:t>
            </a:r>
            <a:r>
              <a:rPr lang="de-DE" b="0" dirty="0">
                <a:solidFill>
                  <a:prstClr val="black"/>
                </a:solidFill>
                <a:latin typeface="Arial"/>
              </a:rPr>
              <a:t> </a:t>
            </a:r>
            <a:r>
              <a:rPr lang="de-DE" b="0" dirty="0" err="1">
                <a:solidFill>
                  <a:prstClr val="black"/>
                </a:solidFill>
                <a:latin typeface="Arial"/>
              </a:rPr>
              <a:t>travel</a:t>
            </a:r>
            <a:br>
              <a:rPr kumimoji="0" lang="de-DE" sz="1800" b="0" i="0" u="none" strike="noStrike" kern="1200" cap="none" spc="0" normalizeH="0" baseline="0" noProof="0" dirty="0">
                <a:ln>
                  <a:noFill/>
                </a:ln>
                <a:solidFill>
                  <a:prstClr val="black"/>
                </a:solidFill>
                <a:effectLst/>
                <a:uLnTx/>
                <a:uFillTx/>
                <a:latin typeface="Arial"/>
                <a:ea typeface="+mn-ea"/>
                <a:cs typeface="+mn-cs"/>
              </a:rPr>
            </a:b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818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773458B0-2232-4997-81C5-B9AEA5059D78}"/>
              </a:ext>
            </a:extLst>
          </p:cNvPr>
          <p:cNvPicPr>
            <a:picLocks noChangeAspect="1"/>
          </p:cNvPicPr>
          <p:nvPr/>
        </p:nvPicPr>
        <p:blipFill>
          <a:blip r:embed="rId3"/>
          <a:stretch>
            <a:fillRect/>
          </a:stretch>
        </p:blipFill>
        <p:spPr>
          <a:xfrm>
            <a:off x="4822758" y="2362200"/>
            <a:ext cx="3819804" cy="2956316"/>
          </a:xfrm>
          <a:prstGeom prst="rect">
            <a:avLst/>
          </a:prstGeom>
        </p:spPr>
      </p:pic>
      <p:sp>
        <p:nvSpPr>
          <p:cNvPr id="2" name="Titel 1"/>
          <p:cNvSpPr>
            <a:spLocks noGrp="1"/>
          </p:cNvSpPr>
          <p:nvPr>
            <p:ph type="title"/>
          </p:nvPr>
        </p:nvSpPr>
        <p:spPr/>
        <p:txBody>
          <a:bodyPr/>
          <a:lstStyle/>
          <a:p>
            <a:pPr>
              <a:tabLst>
                <a:tab pos="7083425" algn="l"/>
              </a:tabLst>
            </a:pPr>
            <a:r>
              <a:rPr lang="de-DE" dirty="0"/>
              <a:t>Innovation </a:t>
            </a:r>
            <a:r>
              <a:rPr lang="de-DE" dirty="0" err="1"/>
              <a:t>is</a:t>
            </a:r>
            <a:r>
              <a:rPr lang="de-DE" dirty="0"/>
              <a:t> </a:t>
            </a:r>
            <a:r>
              <a:rPr lang="de-DE" dirty="0" err="1"/>
              <a:t>part</a:t>
            </a:r>
            <a:r>
              <a:rPr lang="de-DE" dirty="0"/>
              <a:t> </a:t>
            </a:r>
            <a:r>
              <a:rPr lang="de-DE" dirty="0" err="1"/>
              <a:t>of</a:t>
            </a:r>
            <a:r>
              <a:rPr lang="de-DE" dirty="0"/>
              <a:t> </a:t>
            </a:r>
            <a:r>
              <a:rPr lang="de-DE" dirty="0" err="1"/>
              <a:t>our</a:t>
            </a:r>
            <a:r>
              <a:rPr lang="de-DE" dirty="0"/>
              <a:t> DNA</a:t>
            </a:r>
          </a:p>
        </p:txBody>
      </p:sp>
      <p:sp>
        <p:nvSpPr>
          <p:cNvPr id="9" name="Textplatzhalter 8"/>
          <p:cNvSpPr>
            <a:spLocks noGrp="1"/>
          </p:cNvSpPr>
          <p:nvPr>
            <p:ph type="body" sz="quarter" idx="14"/>
          </p:nvPr>
        </p:nvSpPr>
        <p:spPr>
          <a:xfrm>
            <a:off x="441100" y="989349"/>
            <a:ext cx="8255000" cy="3060000"/>
          </a:xfrm>
        </p:spPr>
        <p:txBody>
          <a:bodyPr/>
          <a:lstStyle/>
          <a:p>
            <a:pPr lvl="1">
              <a:lnSpc>
                <a:spcPct val="100000"/>
              </a:lnSpc>
              <a:tabLst>
                <a:tab pos="2870200" algn="l"/>
                <a:tab pos="3944938" algn="l"/>
              </a:tabLst>
            </a:pPr>
            <a:r>
              <a:rPr lang="en-GB" dirty="0"/>
              <a:t>Cradle of the car</a:t>
            </a:r>
          </a:p>
          <a:p>
            <a:pPr lvl="1">
              <a:lnSpc>
                <a:spcPct val="100000"/>
              </a:lnSpc>
              <a:tabLst>
                <a:tab pos="2870200" algn="l"/>
                <a:tab pos="3944938" algn="l"/>
              </a:tabLst>
            </a:pPr>
            <a:r>
              <a:rPr lang="en-GB" dirty="0"/>
              <a:t>1886 invention of the first automobile</a:t>
            </a:r>
          </a:p>
          <a:p>
            <a:pPr lvl="1">
              <a:lnSpc>
                <a:spcPct val="100000"/>
              </a:lnSpc>
              <a:tabLst>
                <a:tab pos="2870200" algn="l"/>
                <a:tab pos="3944938" algn="l"/>
              </a:tabLst>
            </a:pPr>
            <a:r>
              <a:rPr lang="en-GB" dirty="0"/>
              <a:t>Gottlieb Daimler and Carl Benz</a:t>
            </a:r>
          </a:p>
        </p:txBody>
      </p:sp>
      <p:sp>
        <p:nvSpPr>
          <p:cNvPr id="5" name="Foliennummernplatzhalter 4"/>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1" u="none" strike="noStrike" kern="1200" cap="none" spc="0" normalizeH="0" baseline="0" noProof="0" dirty="0">
                <a:ln>
                  <a:noFill/>
                </a:ln>
                <a:solidFill>
                  <a:srgbClr val="005979"/>
                </a:solidFill>
                <a:effectLst/>
                <a:uLnTx/>
                <a:uFillTx/>
                <a:latin typeface="Arial"/>
                <a:ea typeface="+mn-ea"/>
                <a:cs typeface="+mn-cs"/>
              </a:rPr>
              <a:t>Folie </a:t>
            </a:r>
            <a:fld id="{19E79F87-09D2-4442-B728-2BDA33A6784A}" type="slidenum">
              <a:rPr kumimoji="0" lang="de-DE" sz="1050" b="0" i="1" u="none" strike="noStrike" kern="1200" cap="none" spc="0" normalizeH="0" baseline="0" noProof="0" smtClean="0">
                <a:ln>
                  <a:noFill/>
                </a:ln>
                <a:solidFill>
                  <a:srgbClr val="005979"/>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e-DE" sz="1050" b="0" i="1" u="none" strike="noStrike" kern="1200" cap="none" spc="0" normalizeH="0" baseline="0" noProof="0" dirty="0">
              <a:ln>
                <a:noFill/>
              </a:ln>
              <a:solidFill>
                <a:srgbClr val="005979"/>
              </a:solidFill>
              <a:effectLst/>
              <a:uLnTx/>
              <a:uFillTx/>
              <a:latin typeface="Arial"/>
              <a:ea typeface="+mn-ea"/>
              <a:cs typeface="+mn-cs"/>
            </a:endParaRPr>
          </a:p>
        </p:txBody>
      </p:sp>
      <p:sp>
        <p:nvSpPr>
          <p:cNvPr id="16" name="Textplatzhalter 15"/>
          <p:cNvSpPr>
            <a:spLocks noGrp="1"/>
          </p:cNvSpPr>
          <p:nvPr>
            <p:ph type="body" sz="quarter" idx="18"/>
          </p:nvPr>
        </p:nvSpPr>
        <p:spPr/>
        <p:txBody>
          <a:bodyPr/>
          <a:lstStyle/>
          <a:p>
            <a:r>
              <a:rPr lang="de-DE" dirty="0"/>
              <a:t>© Stuttgart Regio Marketing GmbH</a:t>
            </a:r>
          </a:p>
        </p:txBody>
      </p:sp>
      <p:sp>
        <p:nvSpPr>
          <p:cNvPr id="15" name="Textplatzhalter 14"/>
          <p:cNvSpPr>
            <a:spLocks noGrp="1"/>
          </p:cNvSpPr>
          <p:nvPr>
            <p:ph type="body" sz="quarter" idx="16"/>
          </p:nvPr>
        </p:nvSpPr>
        <p:spPr>
          <a:xfrm rot="16200000">
            <a:off x="7812012" y="5327272"/>
            <a:ext cx="1699200" cy="144000"/>
          </a:xfrm>
        </p:spPr>
        <p:txBody>
          <a:bodyPr/>
          <a:lstStyle/>
          <a:p>
            <a:r>
              <a:rPr lang="de-DE" dirty="0"/>
              <a:t>© VRS / G. Stoppel</a:t>
            </a:r>
          </a:p>
        </p:txBody>
      </p:sp>
      <p:pic>
        <p:nvPicPr>
          <p:cNvPr id="4" name="Grafik 3">
            <a:extLst>
              <a:ext uri="{FF2B5EF4-FFF2-40B4-BE49-F238E27FC236}">
                <a16:creationId xmlns:a16="http://schemas.microsoft.com/office/drawing/2014/main" id="{4BE2C247-1DB5-4A95-BE42-6870B8D05550}"/>
              </a:ext>
            </a:extLst>
          </p:cNvPr>
          <p:cNvPicPr>
            <a:picLocks noChangeAspect="1"/>
          </p:cNvPicPr>
          <p:nvPr/>
        </p:nvPicPr>
        <p:blipFill>
          <a:blip r:embed="rId4"/>
          <a:stretch>
            <a:fillRect/>
          </a:stretch>
        </p:blipFill>
        <p:spPr>
          <a:xfrm>
            <a:off x="326128" y="2362200"/>
            <a:ext cx="4245872" cy="2956316"/>
          </a:xfrm>
          <a:prstGeom prst="rect">
            <a:avLst/>
          </a:prstGeom>
        </p:spPr>
      </p:pic>
      <p:sp>
        <p:nvSpPr>
          <p:cNvPr id="17" name="Textfeld 16">
            <a:extLst>
              <a:ext uri="{FF2B5EF4-FFF2-40B4-BE49-F238E27FC236}">
                <a16:creationId xmlns:a16="http://schemas.microsoft.com/office/drawing/2014/main" id="{444B25F0-F454-42E5-A37B-64AA8A6D5CDA}"/>
              </a:ext>
            </a:extLst>
          </p:cNvPr>
          <p:cNvSpPr txBox="1"/>
          <p:nvPr/>
        </p:nvSpPr>
        <p:spPr>
          <a:xfrm>
            <a:off x="4848158" y="5095482"/>
            <a:ext cx="3020394" cy="215444"/>
          </a:xfrm>
          <a:prstGeom prst="rect">
            <a:avLst/>
          </a:prstGeom>
          <a:noFill/>
        </p:spPr>
        <p:txBody>
          <a:bodyPr wrap="square" rtlCol="0">
            <a:spAutoFit/>
          </a:bodyPr>
          <a:lstStyle/>
          <a:p>
            <a:r>
              <a:rPr lang="de-DE" sz="800" dirty="0"/>
              <a:t>© Daimler AG </a:t>
            </a:r>
          </a:p>
        </p:txBody>
      </p:sp>
      <p:sp>
        <p:nvSpPr>
          <p:cNvPr id="19" name="Textfeld 18">
            <a:extLst>
              <a:ext uri="{FF2B5EF4-FFF2-40B4-BE49-F238E27FC236}">
                <a16:creationId xmlns:a16="http://schemas.microsoft.com/office/drawing/2014/main" id="{C20040DB-6F4A-40CF-8ABD-91E41C628701}"/>
              </a:ext>
            </a:extLst>
          </p:cNvPr>
          <p:cNvSpPr txBox="1"/>
          <p:nvPr/>
        </p:nvSpPr>
        <p:spPr>
          <a:xfrm>
            <a:off x="388524" y="5081308"/>
            <a:ext cx="3020394" cy="215444"/>
          </a:xfrm>
          <a:prstGeom prst="rect">
            <a:avLst/>
          </a:prstGeom>
          <a:noFill/>
        </p:spPr>
        <p:txBody>
          <a:bodyPr wrap="square" rtlCol="0">
            <a:spAutoFit/>
          </a:bodyPr>
          <a:lstStyle/>
          <a:p>
            <a:r>
              <a:rPr lang="de-DE" sz="800" dirty="0">
                <a:solidFill>
                  <a:schemeClr val="bg1"/>
                </a:solidFill>
              </a:rPr>
              <a:t>© Daimler AG </a:t>
            </a:r>
          </a:p>
        </p:txBody>
      </p:sp>
      <p:sp>
        <p:nvSpPr>
          <p:cNvPr id="20" name="Textplatzhalter 19">
            <a:extLst>
              <a:ext uri="{FF2B5EF4-FFF2-40B4-BE49-F238E27FC236}">
                <a16:creationId xmlns:a16="http://schemas.microsoft.com/office/drawing/2014/main" id="{35A12537-1DE7-46AC-9684-DE1FD416D1EE}"/>
              </a:ext>
            </a:extLst>
          </p:cNvPr>
          <p:cNvSpPr>
            <a:spLocks noGrp="1"/>
          </p:cNvSpPr>
          <p:nvPr>
            <p:ph type="body" sz="quarter" idx="15"/>
          </p:nvPr>
        </p:nvSpPr>
        <p:spPr/>
        <p:txBody>
          <a:bodyPr/>
          <a:lstStyle/>
          <a:p>
            <a:endParaRPr lang="de-DE" dirty="0"/>
          </a:p>
        </p:txBody>
      </p:sp>
    </p:spTree>
    <p:extLst>
      <p:ext uri="{BB962C8B-B14F-4D97-AF65-F5344CB8AC3E}">
        <p14:creationId xmlns:p14="http://schemas.microsoft.com/office/powerpoint/2010/main" val="414118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400" y="51274"/>
            <a:ext cx="7380000" cy="792000"/>
          </a:xfrm>
        </p:spPr>
        <p:txBody>
          <a:bodyPr/>
          <a:lstStyle/>
          <a:p>
            <a:pPr>
              <a:tabLst>
                <a:tab pos="7083425" algn="l"/>
              </a:tabLst>
            </a:pPr>
            <a:r>
              <a:rPr lang="de-DE" dirty="0"/>
              <a:t>Innovation </a:t>
            </a:r>
            <a:r>
              <a:rPr lang="de-DE" dirty="0" err="1"/>
              <a:t>is</a:t>
            </a:r>
            <a:r>
              <a:rPr lang="de-DE" dirty="0"/>
              <a:t> </a:t>
            </a:r>
            <a:r>
              <a:rPr lang="de-DE" dirty="0" err="1"/>
              <a:t>part</a:t>
            </a:r>
            <a:r>
              <a:rPr lang="de-DE" dirty="0"/>
              <a:t> </a:t>
            </a:r>
            <a:r>
              <a:rPr lang="de-DE" dirty="0" err="1"/>
              <a:t>of</a:t>
            </a:r>
            <a:r>
              <a:rPr lang="de-DE" dirty="0"/>
              <a:t> </a:t>
            </a:r>
            <a:r>
              <a:rPr lang="de-DE" dirty="0" err="1"/>
              <a:t>our</a:t>
            </a:r>
            <a:r>
              <a:rPr lang="de-DE" dirty="0"/>
              <a:t> DNA</a:t>
            </a:r>
          </a:p>
        </p:txBody>
      </p:sp>
      <p:sp>
        <p:nvSpPr>
          <p:cNvPr id="9" name="Textplatzhalter 8"/>
          <p:cNvSpPr>
            <a:spLocks noGrp="1"/>
          </p:cNvSpPr>
          <p:nvPr>
            <p:ph type="body" sz="quarter" idx="14"/>
          </p:nvPr>
        </p:nvSpPr>
        <p:spPr/>
        <p:txBody>
          <a:bodyPr/>
          <a:lstStyle/>
          <a:p>
            <a:pPr lvl="1">
              <a:lnSpc>
                <a:spcPct val="100000"/>
              </a:lnSpc>
              <a:tabLst>
                <a:tab pos="2870200" algn="l"/>
                <a:tab pos="3944938" algn="l"/>
              </a:tabLst>
            </a:pPr>
            <a:r>
              <a:rPr lang="en-GB" dirty="0"/>
              <a:t>Key innovations:</a:t>
            </a:r>
          </a:p>
          <a:p>
            <a:pPr lvl="1">
              <a:lnSpc>
                <a:spcPct val="100000"/>
              </a:lnSpc>
              <a:tabLst>
                <a:tab pos="2870200" algn="l"/>
                <a:tab pos="3944938" algn="l"/>
              </a:tabLst>
            </a:pPr>
            <a:r>
              <a:rPr lang="en-GB" dirty="0"/>
              <a:t>e-mobility (sustainable technology)</a:t>
            </a:r>
          </a:p>
          <a:p>
            <a:pPr lvl="1">
              <a:lnSpc>
                <a:spcPct val="100000"/>
              </a:lnSpc>
              <a:tabLst>
                <a:tab pos="2870200" algn="l"/>
                <a:tab pos="3944938" algn="l"/>
              </a:tabLst>
            </a:pPr>
            <a:r>
              <a:rPr lang="en-GB" dirty="0"/>
              <a:t>autonomous driving (intelligent technology)</a:t>
            </a:r>
          </a:p>
          <a:p>
            <a:pPr lvl="1">
              <a:lnSpc>
                <a:spcPct val="100000"/>
              </a:lnSpc>
              <a:tabLst>
                <a:tab pos="2870200" algn="l"/>
                <a:tab pos="3944938" algn="l"/>
              </a:tabLst>
            </a:pPr>
            <a:r>
              <a:rPr lang="en-GB" dirty="0"/>
              <a:t>mitigate air pollution and improve traffic flow</a:t>
            </a:r>
          </a:p>
          <a:p>
            <a:pPr lvl="1">
              <a:lnSpc>
                <a:spcPct val="100000"/>
              </a:lnSpc>
              <a:tabLst>
                <a:tab pos="2870200" algn="l"/>
                <a:tab pos="3944938" algn="l"/>
              </a:tabLst>
            </a:pPr>
            <a:endParaRPr lang="en-GB" dirty="0"/>
          </a:p>
        </p:txBody>
      </p:sp>
      <p:sp>
        <p:nvSpPr>
          <p:cNvPr id="5" name="Foliennummernplatzhalter 4"/>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1" u="none" strike="noStrike" kern="1200" cap="none" spc="0" normalizeH="0" baseline="0" noProof="0" dirty="0">
                <a:ln>
                  <a:noFill/>
                </a:ln>
                <a:solidFill>
                  <a:srgbClr val="005979"/>
                </a:solidFill>
                <a:effectLst/>
                <a:uLnTx/>
                <a:uFillTx/>
                <a:latin typeface="Arial"/>
                <a:ea typeface="+mn-ea"/>
                <a:cs typeface="+mn-cs"/>
              </a:rPr>
              <a:t>Folie </a:t>
            </a:r>
            <a:fld id="{19E79F87-09D2-4442-B728-2BDA33A6784A}" type="slidenum">
              <a:rPr kumimoji="0" lang="de-DE" sz="1050" b="0" i="1" u="none" strike="noStrike" kern="1200" cap="none" spc="0" normalizeH="0" baseline="0" noProof="0" smtClean="0">
                <a:ln>
                  <a:noFill/>
                </a:ln>
                <a:solidFill>
                  <a:srgbClr val="005979"/>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e-DE" sz="1050" b="0" i="1" u="none" strike="noStrike" kern="1200" cap="none" spc="0" normalizeH="0" baseline="0" noProof="0" dirty="0">
              <a:ln>
                <a:noFill/>
              </a:ln>
              <a:solidFill>
                <a:srgbClr val="005979"/>
              </a:solidFill>
              <a:effectLst/>
              <a:uLnTx/>
              <a:uFillTx/>
              <a:latin typeface="Arial"/>
              <a:ea typeface="+mn-ea"/>
              <a:cs typeface="+mn-cs"/>
            </a:endParaRPr>
          </a:p>
        </p:txBody>
      </p:sp>
      <p:sp>
        <p:nvSpPr>
          <p:cNvPr id="16" name="Textplatzhalter 15"/>
          <p:cNvSpPr>
            <a:spLocks noGrp="1"/>
          </p:cNvSpPr>
          <p:nvPr>
            <p:ph type="body" sz="quarter" idx="18"/>
          </p:nvPr>
        </p:nvSpPr>
        <p:spPr/>
        <p:txBody>
          <a:bodyPr/>
          <a:lstStyle/>
          <a:p>
            <a:r>
              <a:rPr lang="de-DE" dirty="0"/>
              <a:t>© Stuttgart Regio Marketing GmbH</a:t>
            </a:r>
          </a:p>
        </p:txBody>
      </p:sp>
      <p:sp>
        <p:nvSpPr>
          <p:cNvPr id="14" name="Textplatzhalter 13"/>
          <p:cNvSpPr>
            <a:spLocks noGrp="1"/>
          </p:cNvSpPr>
          <p:nvPr>
            <p:ph type="body" sz="quarter" idx="15"/>
          </p:nvPr>
        </p:nvSpPr>
        <p:spPr/>
        <p:txBody>
          <a:bodyPr/>
          <a:lstStyle/>
          <a:p>
            <a:r>
              <a:rPr lang="de-DE" dirty="0"/>
              <a:t>© Stuttgart Regio </a:t>
            </a:r>
            <a:r>
              <a:rPr lang="de-DE" dirty="0" err="1"/>
              <a:t>Markeing</a:t>
            </a:r>
            <a:r>
              <a:rPr lang="de-DE" dirty="0"/>
              <a:t> GmbH</a:t>
            </a:r>
          </a:p>
        </p:txBody>
      </p:sp>
      <p:sp>
        <p:nvSpPr>
          <p:cNvPr id="15" name="Textplatzhalter 14"/>
          <p:cNvSpPr>
            <a:spLocks noGrp="1"/>
          </p:cNvSpPr>
          <p:nvPr>
            <p:ph type="body" sz="quarter" idx="16"/>
          </p:nvPr>
        </p:nvSpPr>
        <p:spPr/>
        <p:txBody>
          <a:bodyPr/>
          <a:lstStyle/>
          <a:p>
            <a:r>
              <a:rPr lang="de-DE" dirty="0"/>
              <a:t>© VRS / G. Stoppel</a:t>
            </a:r>
          </a:p>
        </p:txBody>
      </p:sp>
      <p:pic>
        <p:nvPicPr>
          <p:cNvPr id="3" name="Grafik 2">
            <a:extLst>
              <a:ext uri="{FF2B5EF4-FFF2-40B4-BE49-F238E27FC236}">
                <a16:creationId xmlns:a16="http://schemas.microsoft.com/office/drawing/2014/main" id="{8B1B9930-A707-4D50-8040-35FA9569AF3F}"/>
              </a:ext>
            </a:extLst>
          </p:cNvPr>
          <p:cNvPicPr>
            <a:picLocks noChangeAspect="1"/>
          </p:cNvPicPr>
          <p:nvPr/>
        </p:nvPicPr>
        <p:blipFill>
          <a:blip r:embed="rId3"/>
          <a:stretch>
            <a:fillRect/>
          </a:stretch>
        </p:blipFill>
        <p:spPr>
          <a:xfrm>
            <a:off x="5105400" y="3575209"/>
            <a:ext cx="3636128" cy="2733156"/>
          </a:xfrm>
          <a:prstGeom prst="rect">
            <a:avLst/>
          </a:prstGeom>
        </p:spPr>
      </p:pic>
      <p:pic>
        <p:nvPicPr>
          <p:cNvPr id="4" name="Grafik 3">
            <a:extLst>
              <a:ext uri="{FF2B5EF4-FFF2-40B4-BE49-F238E27FC236}">
                <a16:creationId xmlns:a16="http://schemas.microsoft.com/office/drawing/2014/main" id="{1B818E2A-8816-41AA-909C-B4BD618E7FDB}"/>
              </a:ext>
            </a:extLst>
          </p:cNvPr>
          <p:cNvPicPr>
            <a:picLocks noChangeAspect="1"/>
          </p:cNvPicPr>
          <p:nvPr/>
        </p:nvPicPr>
        <p:blipFill>
          <a:blip r:embed="rId4"/>
          <a:stretch>
            <a:fillRect/>
          </a:stretch>
        </p:blipFill>
        <p:spPr>
          <a:xfrm>
            <a:off x="649248" y="3558832"/>
            <a:ext cx="4127612" cy="2749533"/>
          </a:xfrm>
          <a:prstGeom prst="rect">
            <a:avLst/>
          </a:prstGeom>
        </p:spPr>
      </p:pic>
      <p:pic>
        <p:nvPicPr>
          <p:cNvPr id="8" name="Bildplatzhalter 7">
            <a:extLst>
              <a:ext uri="{FF2B5EF4-FFF2-40B4-BE49-F238E27FC236}">
                <a16:creationId xmlns:a16="http://schemas.microsoft.com/office/drawing/2014/main" id="{3C3BC081-26BF-48EA-86B8-5ACD73E9B0BF}"/>
              </a:ext>
            </a:extLst>
          </p:cNvPr>
          <p:cNvPicPr>
            <a:picLocks noGrp="1" noChangeAspect="1"/>
          </p:cNvPicPr>
          <p:nvPr>
            <p:ph type="pic" sz="quarter" idx="13"/>
          </p:nvPr>
        </p:nvPicPr>
        <p:blipFill>
          <a:blip r:embed="rId5"/>
          <a:srcRect l="4062" r="4062"/>
          <a:stretch>
            <a:fillRect/>
          </a:stretch>
        </p:blipFill>
        <p:spPr>
          <a:xfrm>
            <a:off x="7845450" y="5334000"/>
            <a:ext cx="774864" cy="474952"/>
          </a:xfrm>
          <a:prstGeom prst="rect">
            <a:avLst/>
          </a:prstGeom>
        </p:spPr>
      </p:pic>
      <p:sp>
        <p:nvSpPr>
          <p:cNvPr id="10" name="Textfeld 9">
            <a:extLst>
              <a:ext uri="{FF2B5EF4-FFF2-40B4-BE49-F238E27FC236}">
                <a16:creationId xmlns:a16="http://schemas.microsoft.com/office/drawing/2014/main" id="{69E07B50-E01C-416C-BF87-95FE7461281A}"/>
              </a:ext>
            </a:extLst>
          </p:cNvPr>
          <p:cNvSpPr txBox="1"/>
          <p:nvPr/>
        </p:nvSpPr>
        <p:spPr>
          <a:xfrm>
            <a:off x="607584" y="6098260"/>
            <a:ext cx="4210940" cy="215444"/>
          </a:xfrm>
          <a:prstGeom prst="rect">
            <a:avLst/>
          </a:prstGeom>
          <a:noFill/>
        </p:spPr>
        <p:txBody>
          <a:bodyPr wrap="square" rtlCol="0">
            <a:spAutoFit/>
          </a:bodyPr>
          <a:lstStyle/>
          <a:p>
            <a:r>
              <a:rPr lang="de-DE" sz="800" dirty="0">
                <a:solidFill>
                  <a:schemeClr val="bg1"/>
                </a:solidFill>
              </a:rPr>
              <a:t>© WRS/ Jochen </a:t>
            </a:r>
            <a:r>
              <a:rPr lang="de-DE" sz="800" dirty="0" err="1">
                <a:solidFill>
                  <a:schemeClr val="bg1"/>
                </a:solidFill>
              </a:rPr>
              <a:t>Breutner</a:t>
            </a:r>
            <a:r>
              <a:rPr lang="de-DE" sz="800" dirty="0">
                <a:solidFill>
                  <a:schemeClr val="bg1"/>
                </a:solidFill>
              </a:rPr>
              <a:t>, </a:t>
            </a:r>
            <a:r>
              <a:rPr lang="de-DE" sz="800" dirty="0" err="1">
                <a:solidFill>
                  <a:schemeClr val="bg1"/>
                </a:solidFill>
              </a:rPr>
              <a:t>Ökostadt</a:t>
            </a:r>
            <a:r>
              <a:rPr lang="de-DE" sz="800" dirty="0">
                <a:solidFill>
                  <a:schemeClr val="bg1"/>
                </a:solidFill>
              </a:rPr>
              <a:t> Renningen e.V</a:t>
            </a:r>
          </a:p>
        </p:txBody>
      </p:sp>
      <p:sp>
        <p:nvSpPr>
          <p:cNvPr id="17" name="Textfeld 16">
            <a:extLst>
              <a:ext uri="{FF2B5EF4-FFF2-40B4-BE49-F238E27FC236}">
                <a16:creationId xmlns:a16="http://schemas.microsoft.com/office/drawing/2014/main" id="{5A800F54-70D0-4E49-814D-0BAE65FEBBA5}"/>
              </a:ext>
            </a:extLst>
          </p:cNvPr>
          <p:cNvSpPr txBox="1"/>
          <p:nvPr/>
        </p:nvSpPr>
        <p:spPr>
          <a:xfrm>
            <a:off x="5116189" y="6073751"/>
            <a:ext cx="4210940" cy="215444"/>
          </a:xfrm>
          <a:prstGeom prst="rect">
            <a:avLst/>
          </a:prstGeom>
          <a:noFill/>
        </p:spPr>
        <p:txBody>
          <a:bodyPr wrap="square" rtlCol="0">
            <a:spAutoFit/>
          </a:bodyPr>
          <a:lstStyle/>
          <a:p>
            <a:r>
              <a:rPr lang="de-DE" sz="800" dirty="0">
                <a:solidFill>
                  <a:schemeClr val="bg1"/>
                </a:solidFill>
              </a:rPr>
              <a:t>© Thomas Kiwitt</a:t>
            </a:r>
          </a:p>
        </p:txBody>
      </p:sp>
    </p:spTree>
    <p:extLst>
      <p:ext uri="{BB962C8B-B14F-4D97-AF65-F5344CB8AC3E}">
        <p14:creationId xmlns:p14="http://schemas.microsoft.com/office/powerpoint/2010/main" val="3534435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400" y="51274"/>
            <a:ext cx="7380000" cy="792000"/>
          </a:xfrm>
        </p:spPr>
        <p:txBody>
          <a:bodyPr/>
          <a:lstStyle/>
          <a:p>
            <a:pPr>
              <a:tabLst>
                <a:tab pos="7083425" algn="l"/>
              </a:tabLst>
            </a:pPr>
            <a:r>
              <a:rPr lang="de-DE" dirty="0"/>
              <a:t>Innovation </a:t>
            </a:r>
            <a:r>
              <a:rPr lang="de-DE" dirty="0" err="1"/>
              <a:t>structure</a:t>
            </a:r>
            <a:endParaRPr lang="de-DE" dirty="0"/>
          </a:p>
        </p:txBody>
      </p:sp>
      <p:sp>
        <p:nvSpPr>
          <p:cNvPr id="9" name="Textplatzhalter 8"/>
          <p:cNvSpPr>
            <a:spLocks noGrp="1"/>
          </p:cNvSpPr>
          <p:nvPr>
            <p:ph type="body" sz="quarter" idx="14"/>
          </p:nvPr>
        </p:nvSpPr>
        <p:spPr/>
        <p:txBody>
          <a:bodyPr/>
          <a:lstStyle/>
          <a:p>
            <a:pPr lvl="1">
              <a:lnSpc>
                <a:spcPct val="100000"/>
              </a:lnSpc>
              <a:tabLst>
                <a:tab pos="2870200" algn="l"/>
                <a:tab pos="3944938" algn="l"/>
              </a:tabLst>
            </a:pPr>
            <a:r>
              <a:rPr lang="en-US" dirty="0"/>
              <a:t>Cooperation between science, education and companies</a:t>
            </a:r>
            <a:endParaRPr lang="en-GB" dirty="0"/>
          </a:p>
          <a:p>
            <a:pPr lvl="1">
              <a:lnSpc>
                <a:spcPct val="100000"/>
              </a:lnSpc>
              <a:tabLst>
                <a:tab pos="2870200" algn="l"/>
                <a:tab pos="3944938" algn="l"/>
              </a:tabLst>
            </a:pPr>
            <a:r>
              <a:rPr lang="en-GB" dirty="0"/>
              <a:t>Vocational training: dual system of training</a:t>
            </a:r>
          </a:p>
          <a:p>
            <a:pPr lvl="1">
              <a:lnSpc>
                <a:spcPct val="100000"/>
              </a:lnSpc>
              <a:tabLst>
                <a:tab pos="2870200" algn="l"/>
                <a:tab pos="3944938" algn="l"/>
              </a:tabLst>
            </a:pPr>
            <a:r>
              <a:rPr lang="en-GB" dirty="0"/>
              <a:t>Dual university Baden-Württemberg</a:t>
            </a:r>
          </a:p>
          <a:p>
            <a:pPr lvl="1">
              <a:lnSpc>
                <a:spcPct val="100000"/>
              </a:lnSpc>
              <a:tabLst>
                <a:tab pos="2870200" algn="l"/>
                <a:tab pos="3944938" algn="l"/>
              </a:tabLst>
            </a:pPr>
            <a:r>
              <a:rPr lang="en-GB" dirty="0"/>
              <a:t>Transfer of technology: Launching new products on the markets</a:t>
            </a:r>
          </a:p>
          <a:p>
            <a:pPr lvl="1">
              <a:lnSpc>
                <a:spcPct val="100000"/>
              </a:lnSpc>
              <a:tabLst>
                <a:tab pos="2870200" algn="l"/>
                <a:tab pos="3944938" algn="l"/>
              </a:tabLst>
            </a:pPr>
            <a:r>
              <a:rPr lang="en-GB" dirty="0"/>
              <a:t>Political level sets the framework conditions</a:t>
            </a:r>
          </a:p>
          <a:p>
            <a:pPr lvl="1">
              <a:lnSpc>
                <a:spcPct val="100000"/>
              </a:lnSpc>
              <a:tabLst>
                <a:tab pos="2870200" algn="l"/>
                <a:tab pos="3944938" algn="l"/>
              </a:tabLst>
            </a:pPr>
            <a:endParaRPr lang="en-GB" dirty="0"/>
          </a:p>
        </p:txBody>
      </p:sp>
      <p:sp>
        <p:nvSpPr>
          <p:cNvPr id="5" name="Foliennummernplatzhalter 4"/>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1" u="none" strike="noStrike" kern="1200" cap="none" spc="0" normalizeH="0" baseline="0" noProof="0" dirty="0">
                <a:ln>
                  <a:noFill/>
                </a:ln>
                <a:solidFill>
                  <a:srgbClr val="005979"/>
                </a:solidFill>
                <a:effectLst/>
                <a:uLnTx/>
                <a:uFillTx/>
                <a:latin typeface="Arial"/>
                <a:ea typeface="+mn-ea"/>
                <a:cs typeface="+mn-cs"/>
              </a:rPr>
              <a:t>Folie </a:t>
            </a:r>
            <a:fld id="{19E79F87-09D2-4442-B728-2BDA33A6784A}" type="slidenum">
              <a:rPr kumimoji="0" lang="de-DE" sz="1050" b="0" i="1" u="none" strike="noStrike" kern="1200" cap="none" spc="0" normalizeH="0" baseline="0" noProof="0" smtClean="0">
                <a:ln>
                  <a:noFill/>
                </a:ln>
                <a:solidFill>
                  <a:srgbClr val="005979"/>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e-DE" sz="1050" b="0" i="1" u="none" strike="noStrike" kern="1200" cap="none" spc="0" normalizeH="0" baseline="0" noProof="0" dirty="0">
              <a:ln>
                <a:noFill/>
              </a:ln>
              <a:solidFill>
                <a:srgbClr val="005979"/>
              </a:solidFill>
              <a:effectLst/>
              <a:uLnTx/>
              <a:uFillTx/>
              <a:latin typeface="Arial"/>
              <a:ea typeface="+mn-ea"/>
              <a:cs typeface="+mn-cs"/>
            </a:endParaRPr>
          </a:p>
        </p:txBody>
      </p:sp>
      <p:sp>
        <p:nvSpPr>
          <p:cNvPr id="16" name="Textplatzhalter 15"/>
          <p:cNvSpPr>
            <a:spLocks noGrp="1"/>
          </p:cNvSpPr>
          <p:nvPr>
            <p:ph type="body" sz="quarter" idx="18"/>
          </p:nvPr>
        </p:nvSpPr>
        <p:spPr/>
        <p:txBody>
          <a:bodyPr/>
          <a:lstStyle/>
          <a:p>
            <a:r>
              <a:rPr lang="de-DE" dirty="0"/>
              <a:t>© Stuttgart Regio Marketing GmbH</a:t>
            </a:r>
          </a:p>
        </p:txBody>
      </p:sp>
      <p:sp>
        <p:nvSpPr>
          <p:cNvPr id="15" name="Textplatzhalter 14"/>
          <p:cNvSpPr>
            <a:spLocks noGrp="1"/>
          </p:cNvSpPr>
          <p:nvPr>
            <p:ph type="body" sz="quarter" idx="16"/>
          </p:nvPr>
        </p:nvSpPr>
        <p:spPr/>
        <p:txBody>
          <a:bodyPr/>
          <a:lstStyle/>
          <a:p>
            <a:r>
              <a:rPr lang="de-DE" dirty="0"/>
              <a:t>© VRS / G. Stoppel</a:t>
            </a:r>
          </a:p>
        </p:txBody>
      </p:sp>
      <p:pic>
        <p:nvPicPr>
          <p:cNvPr id="11" name="Grafik 10">
            <a:extLst>
              <a:ext uri="{FF2B5EF4-FFF2-40B4-BE49-F238E27FC236}">
                <a16:creationId xmlns:a16="http://schemas.microsoft.com/office/drawing/2014/main" id="{DF285F99-E141-4FA7-9402-4B25D66E250B}"/>
              </a:ext>
            </a:extLst>
          </p:cNvPr>
          <p:cNvPicPr>
            <a:picLocks noChangeAspect="1"/>
          </p:cNvPicPr>
          <p:nvPr/>
        </p:nvPicPr>
        <p:blipFill>
          <a:blip r:embed="rId3"/>
          <a:stretch>
            <a:fillRect/>
          </a:stretch>
        </p:blipFill>
        <p:spPr>
          <a:xfrm>
            <a:off x="685800" y="3352800"/>
            <a:ext cx="2771775" cy="2771775"/>
          </a:xfrm>
          <a:prstGeom prst="rect">
            <a:avLst/>
          </a:prstGeom>
        </p:spPr>
      </p:pic>
      <p:pic>
        <p:nvPicPr>
          <p:cNvPr id="18" name="Grafik 17">
            <a:extLst>
              <a:ext uri="{FF2B5EF4-FFF2-40B4-BE49-F238E27FC236}">
                <a16:creationId xmlns:a16="http://schemas.microsoft.com/office/drawing/2014/main" id="{9F4EC291-1DC5-4D34-A54F-9BB5EA42D940}"/>
              </a:ext>
            </a:extLst>
          </p:cNvPr>
          <p:cNvPicPr>
            <a:picLocks noChangeAspect="1"/>
          </p:cNvPicPr>
          <p:nvPr/>
        </p:nvPicPr>
        <p:blipFill>
          <a:blip r:embed="rId4"/>
          <a:stretch>
            <a:fillRect/>
          </a:stretch>
        </p:blipFill>
        <p:spPr>
          <a:xfrm>
            <a:off x="3748037" y="3352800"/>
            <a:ext cx="4589031" cy="2771775"/>
          </a:xfrm>
          <a:prstGeom prst="rect">
            <a:avLst/>
          </a:prstGeom>
        </p:spPr>
      </p:pic>
      <p:sp>
        <p:nvSpPr>
          <p:cNvPr id="19" name="Textfeld 18">
            <a:extLst>
              <a:ext uri="{FF2B5EF4-FFF2-40B4-BE49-F238E27FC236}">
                <a16:creationId xmlns:a16="http://schemas.microsoft.com/office/drawing/2014/main" id="{157369E8-A679-4C13-AB6C-A69E8C4A73F8}"/>
              </a:ext>
            </a:extLst>
          </p:cNvPr>
          <p:cNvSpPr txBox="1"/>
          <p:nvPr/>
        </p:nvSpPr>
        <p:spPr>
          <a:xfrm>
            <a:off x="713329" y="5909131"/>
            <a:ext cx="4210940" cy="215444"/>
          </a:xfrm>
          <a:prstGeom prst="rect">
            <a:avLst/>
          </a:prstGeom>
          <a:noFill/>
        </p:spPr>
        <p:txBody>
          <a:bodyPr wrap="square" rtlCol="0">
            <a:spAutoFit/>
          </a:bodyPr>
          <a:lstStyle/>
          <a:p>
            <a:r>
              <a:rPr lang="de-DE" sz="800" dirty="0">
                <a:solidFill>
                  <a:schemeClr val="bg1"/>
                </a:solidFill>
              </a:rPr>
              <a:t>© creativa/fotolia.com</a:t>
            </a:r>
          </a:p>
        </p:txBody>
      </p:sp>
      <p:sp>
        <p:nvSpPr>
          <p:cNvPr id="20" name="Textfeld 19">
            <a:extLst>
              <a:ext uri="{FF2B5EF4-FFF2-40B4-BE49-F238E27FC236}">
                <a16:creationId xmlns:a16="http://schemas.microsoft.com/office/drawing/2014/main" id="{9DBA5BED-F828-477D-BA54-89BA7711B8BD}"/>
              </a:ext>
            </a:extLst>
          </p:cNvPr>
          <p:cNvSpPr txBox="1"/>
          <p:nvPr/>
        </p:nvSpPr>
        <p:spPr>
          <a:xfrm>
            <a:off x="3748037" y="5942170"/>
            <a:ext cx="4210940" cy="215444"/>
          </a:xfrm>
          <a:prstGeom prst="rect">
            <a:avLst/>
          </a:prstGeom>
          <a:noFill/>
        </p:spPr>
        <p:txBody>
          <a:bodyPr wrap="square" rtlCol="0">
            <a:spAutoFit/>
          </a:bodyPr>
          <a:lstStyle/>
          <a:p>
            <a:r>
              <a:rPr lang="de-DE" sz="800" dirty="0">
                <a:solidFill>
                  <a:schemeClr val="bg1"/>
                </a:solidFill>
              </a:rPr>
              <a:t>© fotogestoeber/fotolia.com</a:t>
            </a:r>
          </a:p>
        </p:txBody>
      </p:sp>
    </p:spTree>
    <p:extLst>
      <p:ext uri="{BB962C8B-B14F-4D97-AF65-F5344CB8AC3E}">
        <p14:creationId xmlns:p14="http://schemas.microsoft.com/office/powerpoint/2010/main" val="818336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tabLst>
                <a:tab pos="7083425" algn="l"/>
              </a:tabLst>
            </a:pPr>
            <a:r>
              <a:rPr lang="de-DE" dirty="0" err="1"/>
              <a:t>Guaranteeing</a:t>
            </a:r>
            <a:r>
              <a:rPr lang="de-DE" dirty="0"/>
              <a:t> </a:t>
            </a:r>
            <a:r>
              <a:rPr lang="de-DE" dirty="0" err="1"/>
              <a:t>the</a:t>
            </a:r>
            <a:r>
              <a:rPr lang="de-DE" dirty="0"/>
              <a:t> </a:t>
            </a:r>
            <a:r>
              <a:rPr lang="de-DE" dirty="0" err="1"/>
              <a:t>framework</a:t>
            </a:r>
            <a:r>
              <a:rPr lang="de-DE" dirty="0"/>
              <a:t> </a:t>
            </a:r>
            <a:r>
              <a:rPr lang="de-DE" dirty="0" err="1"/>
              <a:t>conditions</a:t>
            </a:r>
            <a:r>
              <a:rPr lang="de-DE" dirty="0"/>
              <a:t> </a:t>
            </a:r>
            <a:r>
              <a:rPr lang="de-DE" dirty="0" err="1"/>
              <a:t>for</a:t>
            </a:r>
            <a:r>
              <a:rPr lang="de-DE" dirty="0"/>
              <a:t> </a:t>
            </a:r>
            <a:r>
              <a:rPr lang="de-DE" dirty="0" err="1"/>
              <a:t>innovation</a:t>
            </a:r>
            <a:endParaRPr lang="de-DE" dirty="0"/>
          </a:p>
        </p:txBody>
      </p:sp>
      <p:sp>
        <p:nvSpPr>
          <p:cNvPr id="9" name="Textplatzhalter 8"/>
          <p:cNvSpPr>
            <a:spLocks noGrp="1"/>
          </p:cNvSpPr>
          <p:nvPr>
            <p:ph type="body" sz="quarter" idx="14"/>
          </p:nvPr>
        </p:nvSpPr>
        <p:spPr/>
        <p:txBody>
          <a:bodyPr/>
          <a:lstStyle/>
          <a:p>
            <a:pPr lvl="1">
              <a:lnSpc>
                <a:spcPct val="100000"/>
              </a:lnSpc>
              <a:tabLst>
                <a:tab pos="2870200" algn="l"/>
                <a:tab pos="3944938" algn="l"/>
              </a:tabLst>
            </a:pPr>
            <a:endParaRPr lang="en-GB" dirty="0"/>
          </a:p>
        </p:txBody>
      </p:sp>
      <p:sp>
        <p:nvSpPr>
          <p:cNvPr id="5" name="Foliennummernplatzhalter 4"/>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1" u="none" strike="noStrike" kern="1200" cap="none" spc="0" normalizeH="0" baseline="0" noProof="0" dirty="0">
                <a:ln>
                  <a:noFill/>
                </a:ln>
                <a:solidFill>
                  <a:srgbClr val="005979"/>
                </a:solidFill>
                <a:effectLst/>
                <a:uLnTx/>
                <a:uFillTx/>
                <a:latin typeface="Arial"/>
                <a:ea typeface="+mn-ea"/>
                <a:cs typeface="+mn-cs"/>
              </a:rPr>
              <a:t>Folie </a:t>
            </a:r>
            <a:fld id="{19E79F87-09D2-4442-B728-2BDA33A6784A}" type="slidenum">
              <a:rPr kumimoji="0" lang="de-DE" sz="1050" b="0" i="1" u="none" strike="noStrike" kern="1200" cap="none" spc="0" normalizeH="0" baseline="0" noProof="0" smtClean="0">
                <a:ln>
                  <a:noFill/>
                </a:ln>
                <a:solidFill>
                  <a:srgbClr val="005979"/>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e-DE" sz="1050" b="0" i="1" u="none" strike="noStrike" kern="1200" cap="none" spc="0" normalizeH="0" baseline="0" noProof="0" dirty="0">
              <a:ln>
                <a:noFill/>
              </a:ln>
              <a:solidFill>
                <a:srgbClr val="005979"/>
              </a:solidFill>
              <a:effectLst/>
              <a:uLnTx/>
              <a:uFillTx/>
              <a:latin typeface="Arial"/>
              <a:ea typeface="+mn-ea"/>
              <a:cs typeface="+mn-cs"/>
            </a:endParaRPr>
          </a:p>
        </p:txBody>
      </p:sp>
      <p:sp>
        <p:nvSpPr>
          <p:cNvPr id="16" name="Textplatzhalter 15"/>
          <p:cNvSpPr>
            <a:spLocks noGrp="1"/>
          </p:cNvSpPr>
          <p:nvPr>
            <p:ph type="body" sz="quarter" idx="18"/>
          </p:nvPr>
        </p:nvSpPr>
        <p:spPr/>
        <p:txBody>
          <a:bodyPr/>
          <a:lstStyle/>
          <a:p>
            <a:r>
              <a:rPr lang="de-DE" dirty="0"/>
              <a:t>© Stuttgart Regio Marketing GmbH</a:t>
            </a:r>
          </a:p>
        </p:txBody>
      </p:sp>
      <p:sp>
        <p:nvSpPr>
          <p:cNvPr id="14" name="Textplatzhalter 13"/>
          <p:cNvSpPr>
            <a:spLocks noGrp="1"/>
          </p:cNvSpPr>
          <p:nvPr>
            <p:ph type="body" sz="quarter" idx="15"/>
          </p:nvPr>
        </p:nvSpPr>
        <p:spPr/>
        <p:txBody>
          <a:bodyPr/>
          <a:lstStyle/>
          <a:p>
            <a:r>
              <a:rPr lang="de-DE" dirty="0"/>
              <a:t>© Stuttgart Regio </a:t>
            </a:r>
            <a:r>
              <a:rPr lang="de-DE" dirty="0" err="1"/>
              <a:t>Markeing</a:t>
            </a:r>
            <a:r>
              <a:rPr lang="de-DE" dirty="0"/>
              <a:t> GmbH</a:t>
            </a:r>
          </a:p>
        </p:txBody>
      </p:sp>
      <p:sp>
        <p:nvSpPr>
          <p:cNvPr id="15" name="Textplatzhalter 14"/>
          <p:cNvSpPr>
            <a:spLocks noGrp="1"/>
          </p:cNvSpPr>
          <p:nvPr>
            <p:ph type="body" sz="quarter" idx="16"/>
          </p:nvPr>
        </p:nvSpPr>
        <p:spPr/>
        <p:txBody>
          <a:bodyPr/>
          <a:lstStyle/>
          <a:p>
            <a:r>
              <a:rPr lang="de-DE" dirty="0"/>
              <a:t>© VRS / G. Stoppel</a:t>
            </a:r>
          </a:p>
        </p:txBody>
      </p:sp>
      <p:sp>
        <p:nvSpPr>
          <p:cNvPr id="4" name="Bildplatzhalter 3">
            <a:extLst>
              <a:ext uri="{FF2B5EF4-FFF2-40B4-BE49-F238E27FC236}">
                <a16:creationId xmlns:a16="http://schemas.microsoft.com/office/drawing/2014/main" id="{EC45BC8F-3FDE-4799-BB56-BB00B1A650B9}"/>
              </a:ext>
            </a:extLst>
          </p:cNvPr>
          <p:cNvSpPr>
            <a:spLocks noGrp="1"/>
          </p:cNvSpPr>
          <p:nvPr>
            <p:ph type="pic" sz="quarter" idx="11"/>
          </p:nvPr>
        </p:nvSpPr>
        <p:spPr/>
      </p:sp>
      <p:sp>
        <p:nvSpPr>
          <p:cNvPr id="7" name="Bildplatzhalter 6">
            <a:extLst>
              <a:ext uri="{FF2B5EF4-FFF2-40B4-BE49-F238E27FC236}">
                <a16:creationId xmlns:a16="http://schemas.microsoft.com/office/drawing/2014/main" id="{F4173F36-2557-4311-A3F6-7BFAFC4FD75F}"/>
              </a:ext>
            </a:extLst>
          </p:cNvPr>
          <p:cNvSpPr>
            <a:spLocks noGrp="1"/>
          </p:cNvSpPr>
          <p:nvPr>
            <p:ph type="pic" sz="quarter" idx="12"/>
          </p:nvPr>
        </p:nvSpPr>
        <p:spPr/>
      </p:sp>
      <p:sp>
        <p:nvSpPr>
          <p:cNvPr id="13" name="Bildplatzhalter 12">
            <a:extLst>
              <a:ext uri="{FF2B5EF4-FFF2-40B4-BE49-F238E27FC236}">
                <a16:creationId xmlns:a16="http://schemas.microsoft.com/office/drawing/2014/main" id="{F9881970-8252-47C2-80AD-F0E6DACD9427}"/>
              </a:ext>
            </a:extLst>
          </p:cNvPr>
          <p:cNvSpPr>
            <a:spLocks noGrp="1"/>
          </p:cNvSpPr>
          <p:nvPr>
            <p:ph type="pic" sz="quarter" idx="13"/>
          </p:nvPr>
        </p:nvSpPr>
        <p:spPr/>
      </p:sp>
      <p:pic>
        <p:nvPicPr>
          <p:cNvPr id="17" name="Inhaltsplatzhalter 10">
            <a:extLst>
              <a:ext uri="{FF2B5EF4-FFF2-40B4-BE49-F238E27FC236}">
                <a16:creationId xmlns:a16="http://schemas.microsoft.com/office/drawing/2014/main" id="{9651DE27-E791-495C-B130-BDE75A8E0ABD}"/>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11560" y="980728"/>
            <a:ext cx="7535502" cy="5328592"/>
          </a:xfrm>
          <a:prstGeom prst="rect">
            <a:avLst/>
          </a:prstGeom>
        </p:spPr>
      </p:pic>
    </p:spTree>
    <p:extLst>
      <p:ext uri="{BB962C8B-B14F-4D97-AF65-F5344CB8AC3E}">
        <p14:creationId xmlns:p14="http://schemas.microsoft.com/office/powerpoint/2010/main" val="1972159439"/>
      </p:ext>
    </p:extLst>
  </p:cSld>
  <p:clrMapOvr>
    <a:masterClrMapping/>
  </p:clrMapOvr>
</p:sld>
</file>

<file path=ppt/theme/theme1.xml><?xml version="1.0" encoding="utf-8"?>
<a:theme xmlns:a="http://schemas.openxmlformats.org/drawingml/2006/main" name="PPT_VRS_01">
  <a:themeElements>
    <a:clrScheme name="VRS">
      <a:dk1>
        <a:sysClr val="windowText" lastClr="000000"/>
      </a:dk1>
      <a:lt1>
        <a:sysClr val="window" lastClr="FFFFFF"/>
      </a:lt1>
      <a:dk2>
        <a:srgbClr val="005979"/>
      </a:dk2>
      <a:lt2>
        <a:srgbClr val="00A7E7"/>
      </a:lt2>
      <a:accent1>
        <a:srgbClr val="005979"/>
      </a:accent1>
      <a:accent2>
        <a:srgbClr val="7FD3F3"/>
      </a:accent2>
      <a:accent3>
        <a:srgbClr val="CCEDFA"/>
      </a:accent3>
      <a:accent4>
        <a:srgbClr val="00A7E7"/>
      </a:accent4>
      <a:accent5>
        <a:srgbClr val="005979"/>
      </a:accent5>
      <a:accent6>
        <a:srgbClr val="7FD3F3"/>
      </a:accent6>
      <a:hlink>
        <a:srgbClr val="000000"/>
      </a:hlink>
      <a:folHlink>
        <a:srgbClr val="000000"/>
      </a:folHlink>
    </a:clrScheme>
    <a:fontScheme name="VR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
          <a:solidFill>
            <a:schemeClr val="accent1"/>
          </a:solidFill>
          <a:miter lim="800000"/>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orthern_Virginia_Jun19_draft" id="{F44EBE8D-4E96-4E47-BBE4-BD3087EDAD54}" vid="{74AB5A41-A974-4F7D-B85C-CBCACB3682D7}"/>
    </a:ext>
  </a:extLst>
</a:theme>
</file>

<file path=ppt/theme/theme2.xml><?xml version="1.0" encoding="utf-8"?>
<a:theme xmlns:a="http://schemas.openxmlformats.org/drawingml/2006/main" name="1_PPT_VRS_01">
  <a:themeElements>
    <a:clrScheme name="VRS">
      <a:dk1>
        <a:sysClr val="windowText" lastClr="000000"/>
      </a:dk1>
      <a:lt1>
        <a:sysClr val="window" lastClr="FFFFFF"/>
      </a:lt1>
      <a:dk2>
        <a:srgbClr val="005979"/>
      </a:dk2>
      <a:lt2>
        <a:srgbClr val="00A7E7"/>
      </a:lt2>
      <a:accent1>
        <a:srgbClr val="005979"/>
      </a:accent1>
      <a:accent2>
        <a:srgbClr val="7FD3F3"/>
      </a:accent2>
      <a:accent3>
        <a:srgbClr val="CCEDFA"/>
      </a:accent3>
      <a:accent4>
        <a:srgbClr val="00A7E7"/>
      </a:accent4>
      <a:accent5>
        <a:srgbClr val="005979"/>
      </a:accent5>
      <a:accent6>
        <a:srgbClr val="7FD3F3"/>
      </a:accent6>
      <a:hlink>
        <a:srgbClr val="000000"/>
      </a:hlink>
      <a:folHlink>
        <a:srgbClr val="000000"/>
      </a:folHlink>
    </a:clrScheme>
    <a:fontScheme name="VR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
          <a:solidFill>
            <a:schemeClr val="accent1"/>
          </a:solidFill>
          <a:miter lim="800000"/>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PPT_VRS_01</Template>
  <TotalTime>0</TotalTime>
  <Words>1952</Words>
  <Application>Microsoft Office PowerPoint</Application>
  <PresentationFormat>Bildschirmpräsentation (4:3)</PresentationFormat>
  <Paragraphs>176</Paragraphs>
  <Slides>11</Slides>
  <Notes>11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11</vt:i4>
      </vt:variant>
    </vt:vector>
  </HeadingPairs>
  <TitlesOfParts>
    <vt:vector size="17" baseType="lpstr">
      <vt:lpstr>Arial</vt:lpstr>
      <vt:lpstr>Calibri</vt:lpstr>
      <vt:lpstr>Symbol</vt:lpstr>
      <vt:lpstr>Wingdings</vt:lpstr>
      <vt:lpstr>PPT_VRS_01</vt:lpstr>
      <vt:lpstr>1_PPT_VRS_01</vt:lpstr>
      <vt:lpstr> Transformation through Technological Innovation</vt:lpstr>
      <vt:lpstr>PowerPoint-Präsentation</vt:lpstr>
      <vt:lpstr>Key numbers of the Stuttgart Region</vt:lpstr>
      <vt:lpstr>Characteristics of the Stuttgart Region</vt:lpstr>
      <vt:lpstr>Mobility as a regional challenge</vt:lpstr>
      <vt:lpstr>Innovation is part of our DNA</vt:lpstr>
      <vt:lpstr>Innovation is part of our DNA</vt:lpstr>
      <vt:lpstr>Innovation structure</vt:lpstr>
      <vt:lpstr>Guaranteeing the framework conditions for innovation</vt:lpstr>
      <vt:lpstr>PowerPoint-Präsentation</vt:lpstr>
      <vt:lpstr>Status Quo: E-Mobility in the Stuttgart Region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technologies in the mobility sector</dc:title>
  <dc:creator>Merkl, A.B. (Ashley)</dc:creator>
  <cp:lastModifiedBy>Oesterle Frieder</cp:lastModifiedBy>
  <cp:revision>71</cp:revision>
  <cp:lastPrinted>2016-02-24T08:07:06Z</cp:lastPrinted>
  <dcterms:created xsi:type="dcterms:W3CDTF">2019-05-31T09:39:09Z</dcterms:created>
  <dcterms:modified xsi:type="dcterms:W3CDTF">2019-06-24T06:23:02Z</dcterms:modified>
</cp:coreProperties>
</file>