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5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tags/tag6.xml" ContentType="application/vnd.openxmlformats-officedocument.presentationml.tags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74" r:id="rId2"/>
  </p:sldMasterIdLst>
  <p:notesMasterIdLst>
    <p:notesMasterId r:id="rId16"/>
  </p:notesMasterIdLst>
  <p:sldIdLst>
    <p:sldId id="256" r:id="rId3"/>
    <p:sldId id="2939" r:id="rId4"/>
    <p:sldId id="2942" r:id="rId5"/>
    <p:sldId id="2933" r:id="rId6"/>
    <p:sldId id="951" r:id="rId7"/>
    <p:sldId id="2934" r:id="rId8"/>
    <p:sldId id="2940" r:id="rId9"/>
    <p:sldId id="2922" r:id="rId10"/>
    <p:sldId id="2941" r:id="rId11"/>
    <p:sldId id="2926" r:id="rId12"/>
    <p:sldId id="751" r:id="rId13"/>
    <p:sldId id="700" r:id="rId14"/>
    <p:sldId id="831" r:id="rId15"/>
  </p:sldIdLst>
  <p:sldSz cx="12192000" cy="6858000"/>
  <p:notesSz cx="6797675" cy="9872663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Stefan Röger" initials="SR" lastIdx="6" clrIdx="0">
    <p:extLst>
      <p:ext uri="{19B8F6BF-5375-455C-9EA6-DF929625EA0E}">
        <p15:presenceInfo xmlns:p15="http://schemas.microsoft.com/office/powerpoint/2012/main" userId="S::stefanroeger@vdma.org::914942a3-28ba-499b-937b-6e0c1907be3c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4365" autoAdjust="0"/>
    <p:restoredTop sz="82021" autoAdjust="0"/>
  </p:normalViewPr>
  <p:slideViewPr>
    <p:cSldViewPr snapToGrid="0">
      <p:cViewPr varScale="1">
        <p:scale>
          <a:sx n="72" d="100"/>
          <a:sy n="72" d="100"/>
        </p:scale>
        <p:origin x="54" y="486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-18078"/>
    </p:cViewPr>
  </p:outlin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78" d="100"/>
          <a:sy n="78" d="100"/>
        </p:scale>
        <p:origin x="3978" y="10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commentAuthors" Target="commentAuthors.xml"/><Relationship Id="rId2" Type="http://schemas.openxmlformats.org/officeDocument/2006/relationships/slideMaster" Target="slideMasters/slideMaster2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53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53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C68F75F-B089-4D65-B1FC-EE89AD184561}" type="datetimeFigureOut">
              <a:rPr lang="de-DE" smtClean="0"/>
              <a:t>19.06.2019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438150" y="1233488"/>
            <a:ext cx="5921375" cy="33321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79450" y="4751388"/>
            <a:ext cx="5438775" cy="38877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9377363"/>
            <a:ext cx="2946400" cy="4953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49688" y="9377363"/>
            <a:ext cx="2946400" cy="4953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CEBC627-EFCA-44B1-A02F-7EEF5A57017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611879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 err="1"/>
              <a:t>It</a:t>
            </a:r>
            <a:r>
              <a:rPr lang="de-DE" dirty="0"/>
              <a:t> </a:t>
            </a:r>
            <a:r>
              <a:rPr lang="de-DE" dirty="0" err="1"/>
              <a:t>is</a:t>
            </a:r>
            <a:r>
              <a:rPr lang="de-DE" dirty="0"/>
              <a:t> </a:t>
            </a:r>
            <a:r>
              <a:rPr lang="de-DE" dirty="0" err="1"/>
              <a:t>my</a:t>
            </a:r>
            <a:r>
              <a:rPr lang="de-DE" dirty="0"/>
              <a:t> </a:t>
            </a:r>
            <a:r>
              <a:rPr lang="de-DE" dirty="0" err="1"/>
              <a:t>great</a:t>
            </a:r>
            <a:r>
              <a:rPr lang="de-DE" dirty="0"/>
              <a:t> </a:t>
            </a:r>
            <a:r>
              <a:rPr lang="de-DE" dirty="0" err="1"/>
              <a:t>pleasure</a:t>
            </a:r>
            <a:r>
              <a:rPr lang="de-DE" dirty="0"/>
              <a:t> and </a:t>
            </a:r>
            <a:r>
              <a:rPr lang="de-DE" dirty="0" err="1"/>
              <a:t>honor</a:t>
            </a:r>
            <a:r>
              <a:rPr lang="de-DE" dirty="0"/>
              <a:t>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be</a:t>
            </a:r>
            <a:r>
              <a:rPr lang="de-DE" dirty="0"/>
              <a:t> in </a:t>
            </a:r>
            <a:r>
              <a:rPr lang="de-DE" dirty="0" err="1"/>
              <a:t>my</a:t>
            </a:r>
            <a:r>
              <a:rPr lang="de-DE" dirty="0"/>
              <a:t> </a:t>
            </a:r>
            <a:r>
              <a:rPr lang="de-DE" dirty="0" err="1"/>
              <a:t>second</a:t>
            </a:r>
            <a:r>
              <a:rPr lang="de-DE" dirty="0"/>
              <a:t> time at </a:t>
            </a:r>
            <a:r>
              <a:rPr lang="de-DE" dirty="0" err="1"/>
              <a:t>this</a:t>
            </a:r>
            <a:r>
              <a:rPr lang="de-DE" dirty="0"/>
              <a:t> Flagship I40 B2B Conference. I </a:t>
            </a:r>
            <a:r>
              <a:rPr lang="de-DE" dirty="0" err="1"/>
              <a:t>appraciate</a:t>
            </a:r>
            <a:r>
              <a:rPr lang="de-DE" dirty="0"/>
              <a:t> </a:t>
            </a:r>
            <a:r>
              <a:rPr lang="de-DE" dirty="0" err="1"/>
              <a:t>the</a:t>
            </a:r>
            <a:r>
              <a:rPr lang="de-DE" dirty="0"/>
              <a:t> </a:t>
            </a:r>
            <a:r>
              <a:rPr lang="de-DE" dirty="0" err="1"/>
              <a:t>opportunity</a:t>
            </a:r>
            <a:r>
              <a:rPr lang="de-DE" dirty="0"/>
              <a:t>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give</a:t>
            </a:r>
            <a:r>
              <a:rPr lang="de-DE" dirty="0"/>
              <a:t> </a:t>
            </a:r>
            <a:r>
              <a:rPr lang="de-DE" dirty="0" err="1"/>
              <a:t>you</a:t>
            </a:r>
            <a:r>
              <a:rPr lang="de-DE" dirty="0"/>
              <a:t> an </a:t>
            </a:r>
            <a:r>
              <a:rPr lang="de-DE" dirty="0" err="1"/>
              <a:t>overview</a:t>
            </a:r>
            <a:r>
              <a:rPr lang="de-DE" dirty="0"/>
              <a:t> on VDMAs </a:t>
            </a:r>
            <a:r>
              <a:rPr lang="de-DE" dirty="0" err="1"/>
              <a:t>activities</a:t>
            </a:r>
            <a:r>
              <a:rPr lang="de-DE" dirty="0"/>
              <a:t> </a:t>
            </a:r>
            <a:r>
              <a:rPr lang="de-DE" dirty="0" err="1"/>
              <a:t>to</a:t>
            </a:r>
            <a:r>
              <a:rPr lang="de-DE" dirty="0"/>
              <a:t> support </a:t>
            </a:r>
            <a:r>
              <a:rPr lang="de-DE" dirty="0" err="1"/>
              <a:t>the</a:t>
            </a:r>
            <a:r>
              <a:rPr lang="de-DE" dirty="0"/>
              <a:t> digital </a:t>
            </a:r>
            <a:r>
              <a:rPr lang="de-DE" dirty="0" err="1"/>
              <a:t>transformation</a:t>
            </a:r>
            <a:r>
              <a:rPr lang="de-DE" dirty="0"/>
              <a:t> </a:t>
            </a:r>
            <a:r>
              <a:rPr lang="de-DE" dirty="0" err="1"/>
              <a:t>of</a:t>
            </a:r>
            <a:r>
              <a:rPr lang="de-DE" dirty="0"/>
              <a:t> </a:t>
            </a:r>
            <a:r>
              <a:rPr lang="de-DE" dirty="0" err="1"/>
              <a:t>the</a:t>
            </a:r>
            <a:r>
              <a:rPr lang="de-DE" dirty="0"/>
              <a:t> </a:t>
            </a:r>
            <a:r>
              <a:rPr lang="de-DE" dirty="0" err="1"/>
              <a:t>machine</a:t>
            </a:r>
            <a:r>
              <a:rPr lang="de-DE" dirty="0"/>
              <a:t> </a:t>
            </a:r>
            <a:r>
              <a:rPr lang="de-DE" dirty="0" err="1"/>
              <a:t>builders</a:t>
            </a:r>
            <a:r>
              <a:rPr lang="de-DE" dirty="0"/>
              <a:t>.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9962E9-C55D-4A38-9DBF-3F3E816C2CEF}" type="slidenum">
              <a:rPr lang="de-DE" smtClean="0">
                <a:solidFill>
                  <a:prstClr val="black"/>
                </a:solidFill>
              </a:rPr>
              <a:pPr/>
              <a:t>1</a:t>
            </a:fld>
            <a:endParaRPr lang="de-DE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981092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9962E9-C55D-4A38-9DBF-3F3E816C2CEF}" type="slidenum">
              <a:rPr lang="de-DE" smtClean="0"/>
              <a:t>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12348515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9962E9-C55D-4A38-9DBF-3F3E816C2CEF}" type="slidenum">
              <a:rPr lang="de-DE" smtClean="0"/>
              <a:t>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12348515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9962E9-C55D-4A38-9DBF-3F3E816C2CEF}" type="slidenum">
              <a:rPr lang="de-DE" smtClean="0"/>
              <a:t>7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60294632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9962E9-C55D-4A38-9DBF-3F3E816C2CEF}" type="slidenum">
              <a:rPr lang="de-DE" smtClean="0"/>
              <a:t>8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60294632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9962E9-C55D-4A38-9DBF-3F3E816C2CEF}" type="slidenum">
              <a:rPr lang="de-DE" smtClean="0"/>
              <a:t>10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94893619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106363" y="739775"/>
            <a:ext cx="6584950" cy="3703638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lvl="0" indent="0">
              <a:buFont typeface="Arial" panose="020B0604020202020204" pitchFamily="34" charset="0"/>
              <a:buNone/>
            </a:pPr>
            <a:endParaRPr lang="de-DE" b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9962E9-C55D-4A38-9DBF-3F3E816C2CEF}" type="slidenum">
              <a:rPr lang="de-DE" smtClean="0">
                <a:solidFill>
                  <a:prstClr val="black"/>
                </a:solidFill>
              </a:rPr>
              <a:pPr/>
              <a:t>11</a:t>
            </a:fld>
            <a:endParaRPr lang="de-DE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831450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9962E9-C55D-4A38-9DBF-3F3E816C2CEF}" type="slidenum">
              <a:rPr lang="de-DE" smtClean="0"/>
              <a:t>12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87446685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9962E9-C55D-4A38-9DBF-3F3E816C2CEF}" type="slidenum">
              <a:rPr lang="de-DE" smtClean="0"/>
              <a:t>13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8189476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7" Type="http://schemas.openxmlformats.org/officeDocument/2006/relationships/image" Target="../media/image5.png"/><Relationship Id="rId2" Type="http://schemas.openxmlformats.org/officeDocument/2006/relationships/tags" Target="../tags/tag2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4.jpeg"/><Relationship Id="rId5" Type="http://schemas.openxmlformats.org/officeDocument/2006/relationships/image" Target="../media/image3.emf"/><Relationship Id="rId4" Type="http://schemas.openxmlformats.org/officeDocument/2006/relationships/oleObject" Target="../embeddings/oleObject2.bin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10.emf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8.jpe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3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6.png"/><Relationship Id="rId5" Type="http://schemas.openxmlformats.org/officeDocument/2006/relationships/image" Target="../media/image1.emf"/><Relationship Id="rId4" Type="http://schemas.openxmlformats.org/officeDocument/2006/relationships/oleObject" Target="../embeddings/oleObject3.bin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4.xml"/><Relationship Id="rId1" Type="http://schemas.openxmlformats.org/officeDocument/2006/relationships/vmlDrawing" Target="../drawings/vmlDrawing4.v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4.bin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Objekt 8" hidden="1"/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1589" y="1589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85" name="think-cell Folie" r:id="rId4" imgW="351" imgH="351" progId="TCLayout.ActiveDocument.1">
                  <p:embed/>
                </p:oleObj>
              </mc:Choice>
              <mc:Fallback>
                <p:oleObj name="think-cell Folie" r:id="rId4" imgW="351" imgH="351" progId="TCLayout.ActiveDocument.1">
                  <p:embed/>
                  <p:pic>
                    <p:nvPicPr>
                      <p:cNvPr id="9" name="Objekt 8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9" y="1589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Rechteck 6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2" tIns="45718" rIns="91412" bIns="45718" rtlCol="0" anchor="b" anchorCtr="0"/>
          <a:lstStyle/>
          <a:p>
            <a:pPr algn="ctr"/>
            <a:endParaRPr lang="de-DE" dirty="0">
              <a:solidFill>
                <a:srgbClr val="006582"/>
              </a:solidFill>
            </a:endParaRPr>
          </a:p>
        </p:txBody>
      </p:sp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>
          <a:xfrm>
            <a:off x="5922353" y="2401967"/>
            <a:ext cx="5178057" cy="1107996"/>
          </a:xfrm>
        </p:spPr>
        <p:txBody>
          <a:bodyPr anchor="b"/>
          <a:lstStyle>
            <a:lvl1pPr algn="l">
              <a:defRPr sz="3600">
                <a:solidFill>
                  <a:srgbClr val="FFFFFF"/>
                </a:solidFill>
              </a:defRPr>
            </a:lvl1pPr>
          </a:lstStyle>
          <a:p>
            <a:r>
              <a:rPr lang="de-DE" dirty="0"/>
              <a:t>Titelmasterformat Klicken bearbeiten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5922353" y="3602039"/>
            <a:ext cx="5178057" cy="738664"/>
          </a:xfrm>
        </p:spPr>
        <p:txBody>
          <a:bodyPr/>
          <a:lstStyle>
            <a:lvl1pPr marL="0" indent="0" algn="l">
              <a:buNone/>
              <a:defRPr sz="2400" b="0">
                <a:solidFill>
                  <a:schemeClr val="accent4"/>
                </a:solidFill>
              </a:defRPr>
            </a:lvl1pPr>
            <a:lvl2pPr marL="457035" indent="0" algn="ctr">
              <a:buNone/>
              <a:defRPr sz="2000"/>
            </a:lvl2pPr>
            <a:lvl3pPr marL="914082" indent="0" algn="ctr">
              <a:buNone/>
              <a:defRPr sz="1900"/>
            </a:lvl3pPr>
            <a:lvl4pPr marL="1371124" indent="0" algn="ctr">
              <a:buNone/>
              <a:defRPr sz="1600"/>
            </a:lvl4pPr>
            <a:lvl5pPr marL="1828165" indent="0" algn="ctr">
              <a:buNone/>
              <a:defRPr sz="1600"/>
            </a:lvl5pPr>
            <a:lvl6pPr marL="2285214" indent="0" algn="ctr">
              <a:buNone/>
              <a:defRPr sz="1600"/>
            </a:lvl6pPr>
            <a:lvl7pPr marL="2742246" indent="0" algn="ctr">
              <a:buNone/>
              <a:defRPr sz="1600"/>
            </a:lvl7pPr>
            <a:lvl8pPr marL="3199280" indent="0" algn="ctr">
              <a:buNone/>
              <a:defRPr sz="1600"/>
            </a:lvl8pPr>
            <a:lvl9pPr marL="3656315" indent="0" algn="ctr">
              <a:buNone/>
              <a:defRPr sz="1600"/>
            </a:lvl9pPr>
          </a:lstStyle>
          <a:p>
            <a:r>
              <a:rPr lang="de-DE" dirty="0"/>
              <a:t>Formatvorlage des Untertitelmasters durch Klicken bearbeiten</a:t>
            </a:r>
          </a:p>
        </p:txBody>
      </p:sp>
      <p:sp>
        <p:nvSpPr>
          <p:cNvPr id="11" name="Textplatzhalter 7"/>
          <p:cNvSpPr>
            <a:spLocks noGrp="1"/>
          </p:cNvSpPr>
          <p:nvPr>
            <p:ph type="body" sz="quarter" idx="13" hasCustomPrompt="1"/>
          </p:nvPr>
        </p:nvSpPr>
        <p:spPr>
          <a:xfrm>
            <a:off x="51516" y="4600733"/>
            <a:ext cx="123111" cy="1861087"/>
          </a:xfrm>
        </p:spPr>
        <p:txBody>
          <a:bodyPr vert="vert270" wrap="none" anchor="b" anchorCtr="0">
            <a:spAutoFit/>
          </a:bodyPr>
          <a:lstStyle>
            <a:lvl1pPr>
              <a:defRPr sz="800" b="0" baseline="0">
                <a:solidFill>
                  <a:srgbClr val="FFFFFF"/>
                </a:solidFill>
              </a:defRPr>
            </a:lvl1pPr>
          </a:lstStyle>
          <a:p>
            <a:pPr lvl="0"/>
            <a:r>
              <a:rPr lang="de-DE" dirty="0"/>
              <a:t>Folienkennung durch Klicken hinzufügen</a:t>
            </a:r>
          </a:p>
        </p:txBody>
      </p:sp>
      <p:sp>
        <p:nvSpPr>
          <p:cNvPr id="12" name="Rechteck 11"/>
          <p:cNvSpPr/>
          <p:nvPr userDrawn="1"/>
        </p:nvSpPr>
        <p:spPr bwMode="gray">
          <a:xfrm>
            <a:off x="-3" y="6631784"/>
            <a:ext cx="12192003" cy="226216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2" tIns="45718" rIns="91412" bIns="45718" rtlCol="0" anchor="ctr"/>
          <a:lstStyle/>
          <a:p>
            <a:pPr algn="ctr"/>
            <a:endParaRPr lang="en-GB">
              <a:solidFill>
                <a:srgbClr val="006582"/>
              </a:solidFill>
            </a:endParaRPr>
          </a:p>
        </p:txBody>
      </p:sp>
      <p:sp>
        <p:nvSpPr>
          <p:cNvPr id="14" name="Fußzeilenplatzhalter 4"/>
          <p:cNvSpPr>
            <a:spLocks noGrp="1"/>
          </p:cNvSpPr>
          <p:nvPr>
            <p:ph type="ftr" sz="quarter" idx="3"/>
          </p:nvPr>
        </p:nvSpPr>
        <p:spPr bwMode="gray">
          <a:xfrm>
            <a:off x="618643" y="6689039"/>
            <a:ext cx="3523649" cy="123111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l">
              <a:defRPr sz="800" b="1">
                <a:solidFill>
                  <a:srgbClr val="FFFFFF"/>
                </a:solidFill>
              </a:defRPr>
            </a:lvl1pPr>
          </a:lstStyle>
          <a:p>
            <a:r>
              <a:rPr lang="en-US"/>
              <a:t>Dr. Christian Mosch</a:t>
            </a:r>
            <a:endParaRPr lang="en-GB" dirty="0"/>
          </a:p>
        </p:txBody>
      </p:sp>
      <p:sp>
        <p:nvSpPr>
          <p:cNvPr id="16" name="Fußzeilenplatzhalter 4"/>
          <p:cNvSpPr txBox="1">
            <a:spLocks/>
          </p:cNvSpPr>
          <p:nvPr userDrawn="1"/>
        </p:nvSpPr>
        <p:spPr bwMode="gray">
          <a:xfrm>
            <a:off x="222263" y="6689021"/>
            <a:ext cx="359073" cy="123111"/>
          </a:xfrm>
          <a:prstGeom prst="rect">
            <a:avLst/>
          </a:prstGeom>
        </p:spPr>
        <p:txBody>
          <a:bodyPr vert="horz" wrap="none" lIns="0" tIns="0" rIns="0" bIns="0" rtlCol="0" anchor="ctr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800" b="1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dirty="0"/>
              <a:t>VDMA |</a:t>
            </a:r>
            <a:endParaRPr lang="en-GB" dirty="0"/>
          </a:p>
        </p:txBody>
      </p:sp>
      <p:pic>
        <p:nvPicPr>
          <p:cNvPr id="15" name="Bildplatzhalter 12"/>
          <p:cNvPicPr>
            <a:picLocks noChangeAspect="1"/>
          </p:cNvPicPr>
          <p:nvPr userDrawn="1"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797" r="22797"/>
          <a:stretch>
            <a:fillRect/>
          </a:stretch>
        </p:blipFill>
        <p:spPr bwMode="gray">
          <a:xfrm>
            <a:off x="228600" y="-1"/>
            <a:ext cx="4809600" cy="6630989"/>
          </a:xfrm>
          <a:prstGeom prst="rect">
            <a:avLst/>
          </a:prstGeom>
        </p:spPr>
      </p:pic>
      <p:pic>
        <p:nvPicPr>
          <p:cNvPr id="13" name="Grafik 12"/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20611" y="428627"/>
            <a:ext cx="1340412" cy="8631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06618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ild 7">
            <a:extLst>
              <a:ext uri="{FF2B5EF4-FFF2-40B4-BE49-F238E27FC236}">
                <a16:creationId xmlns:a16="http://schemas.microsoft.com/office/drawing/2014/main" id="{B9333D09-E950-4614-8362-77339253AEF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26211" t="7033"/>
          <a:stretch/>
        </p:blipFill>
        <p:spPr>
          <a:xfrm>
            <a:off x="0" y="0"/>
            <a:ext cx="4972697" cy="6262825"/>
          </a:xfrm>
          <a:prstGeom prst="rect">
            <a:avLst/>
          </a:prstGeom>
        </p:spPr>
      </p:pic>
      <p:pic>
        <p:nvPicPr>
          <p:cNvPr id="9" name="Bild 8">
            <a:extLst>
              <a:ext uri="{FF2B5EF4-FFF2-40B4-BE49-F238E27FC236}">
                <a16:creationId xmlns:a16="http://schemas.microsoft.com/office/drawing/2014/main" id="{687DE0F7-48E0-4777-B96F-779E34F7374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b="31788"/>
          <a:stretch/>
        </p:blipFill>
        <p:spPr>
          <a:xfrm>
            <a:off x="7899048" y="4680622"/>
            <a:ext cx="3193228" cy="2177379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D55CC9E7-2C30-4D1B-9143-B1484D2EC94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52497" y="2437567"/>
            <a:ext cx="6646499" cy="709903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txBody>
          <a:bodyPr wrap="none" lIns="144000" tIns="0" rIns="108000" bIns="93600" rtlCol="0" anchor="t">
            <a:spAutoFit/>
          </a:bodyPr>
          <a:lstStyle>
            <a:lvl1pPr algn="l">
              <a:defRPr lang="de-DE" sz="3999" dirty="0">
                <a:solidFill>
                  <a:schemeClr val="bg1"/>
                </a:solidFill>
                <a:latin typeface="Arial" charset="0"/>
                <a:ea typeface="Geneva" pitchFamily="-109" charset="-128"/>
                <a:cs typeface="+mn-cs"/>
              </a:defRPr>
            </a:lvl1pPr>
          </a:lstStyle>
          <a:p>
            <a:pPr lvl="0" algn="l" eaLnBrk="0" fontAlgn="base" hangingPunct="0">
              <a:spcAft>
                <a:spcPct val="0"/>
              </a:spcAft>
            </a:pPr>
            <a:r>
              <a:rPr lang="de-DE" dirty="0"/>
              <a:t>Mastertitelformat bearbeiten</a:t>
            </a: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F931D14E-E91C-4C6A-AE8D-735B8D4C7A6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52498" y="3775333"/>
            <a:ext cx="6646499" cy="1655380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400"/>
            </a:lvl1pPr>
            <a:lvl2pPr marL="457109" indent="0" algn="ctr">
              <a:buNone/>
              <a:defRPr sz="2000"/>
            </a:lvl2pPr>
            <a:lvl3pPr marL="914217" indent="0" algn="ctr">
              <a:buNone/>
              <a:defRPr sz="1800"/>
            </a:lvl3pPr>
            <a:lvl4pPr marL="1371326" indent="0" algn="ctr">
              <a:buNone/>
              <a:defRPr sz="1600"/>
            </a:lvl4pPr>
            <a:lvl5pPr marL="1828434" indent="0" algn="ctr">
              <a:buNone/>
              <a:defRPr sz="1600"/>
            </a:lvl5pPr>
            <a:lvl6pPr marL="2285543" indent="0" algn="ctr">
              <a:buNone/>
              <a:defRPr sz="1600"/>
            </a:lvl6pPr>
            <a:lvl7pPr marL="2742651" indent="0" algn="ctr">
              <a:buNone/>
              <a:defRPr sz="1600"/>
            </a:lvl7pPr>
            <a:lvl8pPr marL="3199760" indent="0" algn="ctr">
              <a:buNone/>
              <a:defRPr sz="1600"/>
            </a:lvl8pPr>
            <a:lvl9pPr marL="3656868" indent="0" algn="ctr">
              <a:buNone/>
              <a:defRPr sz="1600"/>
            </a:lvl9pPr>
          </a:lstStyle>
          <a:p>
            <a:r>
              <a:rPr lang="de-DE" dirty="0"/>
              <a:t>Master-Untertitelformat bearbeiten</a:t>
            </a:r>
          </a:p>
        </p:txBody>
      </p:sp>
      <p:pic>
        <p:nvPicPr>
          <p:cNvPr id="11" name="Bild 7" descr="umati_RGB_bis-300mm.jpg">
            <a:extLst>
              <a:ext uri="{FF2B5EF4-FFF2-40B4-BE49-F238E27FC236}">
                <a16:creationId xmlns:a16="http://schemas.microsoft.com/office/drawing/2014/main" id="{0723C566-A242-4ABB-8086-D6509175C5B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t="-9299" b="-632"/>
          <a:stretch/>
        </p:blipFill>
        <p:spPr>
          <a:xfrm>
            <a:off x="8603796" y="-51187"/>
            <a:ext cx="3115068" cy="2485551"/>
          </a:xfrm>
          <a:prstGeom prst="rect">
            <a:avLst/>
          </a:prstGeom>
        </p:spPr>
      </p:pic>
      <p:sp>
        <p:nvSpPr>
          <p:cNvPr id="4" name="Textfeld 3">
            <a:extLst>
              <a:ext uri="{FF2B5EF4-FFF2-40B4-BE49-F238E27FC236}">
                <a16:creationId xmlns:a16="http://schemas.microsoft.com/office/drawing/2014/main" id="{757C6BDB-D20D-4AC3-9529-D08EC80340D7}"/>
              </a:ext>
            </a:extLst>
          </p:cNvPr>
          <p:cNvSpPr txBox="1"/>
          <p:nvPr userDrawn="1"/>
        </p:nvSpPr>
        <p:spPr>
          <a:xfrm>
            <a:off x="452497" y="6384441"/>
            <a:ext cx="1881914" cy="36924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800" b="1" dirty="0">
                <a:solidFill>
                  <a:schemeClr val="accent1"/>
                </a:solidFill>
              </a:rPr>
              <a:t>www.umati.info</a:t>
            </a:r>
          </a:p>
        </p:txBody>
      </p:sp>
      <p:pic>
        <p:nvPicPr>
          <p:cNvPr id="10" name="Grafik 9">
            <a:extLst>
              <a:ext uri="{FF2B5EF4-FFF2-40B4-BE49-F238E27FC236}">
                <a16:creationId xmlns:a16="http://schemas.microsoft.com/office/drawing/2014/main" id="{E1829B4F-6DD5-4A5D-AD2F-87DB83E7E736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4976896" y="5781393"/>
            <a:ext cx="2381732" cy="8224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68152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wischen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ild 7">
            <a:extLst>
              <a:ext uri="{FF2B5EF4-FFF2-40B4-BE49-F238E27FC236}">
                <a16:creationId xmlns:a16="http://schemas.microsoft.com/office/drawing/2014/main" id="{B9333D09-E950-4614-8362-77339253AEF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26211" t="7033"/>
          <a:stretch/>
        </p:blipFill>
        <p:spPr>
          <a:xfrm>
            <a:off x="0" y="0"/>
            <a:ext cx="4972697" cy="6262825"/>
          </a:xfrm>
          <a:prstGeom prst="rect">
            <a:avLst/>
          </a:prstGeom>
        </p:spPr>
      </p:pic>
      <p:pic>
        <p:nvPicPr>
          <p:cNvPr id="9" name="Bild 8">
            <a:extLst>
              <a:ext uri="{FF2B5EF4-FFF2-40B4-BE49-F238E27FC236}">
                <a16:creationId xmlns:a16="http://schemas.microsoft.com/office/drawing/2014/main" id="{687DE0F7-48E0-4777-B96F-779E34F7374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b="31788"/>
          <a:stretch/>
        </p:blipFill>
        <p:spPr>
          <a:xfrm>
            <a:off x="7899048" y="4680622"/>
            <a:ext cx="3193228" cy="2177379"/>
          </a:xfrm>
          <a:prstGeom prst="rect">
            <a:avLst/>
          </a:prstGeom>
        </p:spPr>
      </p:pic>
      <p:sp>
        <p:nvSpPr>
          <p:cNvPr id="4" name="Titel 1">
            <a:extLst>
              <a:ext uri="{FF2B5EF4-FFF2-40B4-BE49-F238E27FC236}">
                <a16:creationId xmlns:a16="http://schemas.microsoft.com/office/drawing/2014/main" id="{32D6E07E-B15B-48F6-AE41-DA7870C57999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52497" y="2437567"/>
            <a:ext cx="5354311" cy="586821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txBody>
          <a:bodyPr wrap="none" lIns="144000" tIns="0" rIns="108000" bIns="93600" rtlCol="0" anchor="t">
            <a:spAutoFit/>
          </a:bodyPr>
          <a:lstStyle>
            <a:lvl1pPr algn="l">
              <a:defRPr lang="de-DE" sz="3199" dirty="0">
                <a:solidFill>
                  <a:schemeClr val="bg1"/>
                </a:solidFill>
                <a:latin typeface="Arial" charset="0"/>
                <a:ea typeface="Geneva" pitchFamily="-109" charset="-128"/>
                <a:cs typeface="+mn-cs"/>
              </a:defRPr>
            </a:lvl1pPr>
          </a:lstStyle>
          <a:p>
            <a:pPr lvl="0" algn="l" eaLnBrk="0" fontAlgn="base" hangingPunct="0">
              <a:spcAft>
                <a:spcPct val="0"/>
              </a:spcAft>
            </a:pPr>
            <a:r>
              <a:rPr lang="de-DE" dirty="0"/>
              <a:t>Mastertitelformat bearbeiten</a:t>
            </a:r>
          </a:p>
        </p:txBody>
      </p:sp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8CA51CAC-AA93-455E-9E75-BBF3A53171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EFEDA3-3A4A-43FF-846B-E3674C742346}" type="datetime1">
              <a:rPr lang="de-DE" smtClean="0"/>
              <a:t>19.06.2019</a:t>
            </a:fld>
            <a:endParaRPr lang="de-DE" dirty="0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8B4D9BCA-EAF2-484B-BADF-D13AEF4886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Dr. Christian Mosch</a:t>
            </a:r>
            <a:endParaRPr lang="de-DE" dirty="0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731E21F4-5701-4315-88D9-F0A9BFCF3D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5D06D3-CF6B-4A6D-B15E-7A27335BEF98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51850828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chluss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ild 7">
            <a:extLst>
              <a:ext uri="{FF2B5EF4-FFF2-40B4-BE49-F238E27FC236}">
                <a16:creationId xmlns:a16="http://schemas.microsoft.com/office/drawing/2014/main" id="{B9333D09-E950-4614-8362-77339253AEF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26211" t="7033"/>
          <a:stretch/>
        </p:blipFill>
        <p:spPr>
          <a:xfrm>
            <a:off x="0" y="0"/>
            <a:ext cx="4972697" cy="6262825"/>
          </a:xfrm>
          <a:prstGeom prst="rect">
            <a:avLst/>
          </a:prstGeom>
        </p:spPr>
      </p:pic>
      <p:pic>
        <p:nvPicPr>
          <p:cNvPr id="9" name="Bild 8">
            <a:extLst>
              <a:ext uri="{FF2B5EF4-FFF2-40B4-BE49-F238E27FC236}">
                <a16:creationId xmlns:a16="http://schemas.microsoft.com/office/drawing/2014/main" id="{687DE0F7-48E0-4777-B96F-779E34F7374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b="31788"/>
          <a:stretch/>
        </p:blipFill>
        <p:spPr>
          <a:xfrm>
            <a:off x="7899048" y="4680622"/>
            <a:ext cx="3193228" cy="2177379"/>
          </a:xfrm>
          <a:prstGeom prst="rect">
            <a:avLst/>
          </a:prstGeom>
        </p:spPr>
      </p:pic>
      <p:sp>
        <p:nvSpPr>
          <p:cNvPr id="6" name="Textfeld 5">
            <a:extLst>
              <a:ext uri="{FF2B5EF4-FFF2-40B4-BE49-F238E27FC236}">
                <a16:creationId xmlns:a16="http://schemas.microsoft.com/office/drawing/2014/main" id="{D0290AA9-7176-4AE7-8B03-8B485054318C}"/>
              </a:ext>
            </a:extLst>
          </p:cNvPr>
          <p:cNvSpPr txBox="1"/>
          <p:nvPr userDrawn="1"/>
        </p:nvSpPr>
        <p:spPr>
          <a:xfrm>
            <a:off x="452497" y="2437567"/>
            <a:ext cx="4277529" cy="586821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txBody>
          <a:bodyPr vert="horz" wrap="none" lIns="143967" tIns="0" rIns="107975" bIns="93578" rtlCol="0" anchor="t">
            <a:spAutoFit/>
          </a:bodyPr>
          <a:lstStyle>
            <a:lvl1pPr lvl="0" defTabSz="457200" latinLnBrk="0">
              <a:buNone/>
              <a:defRPr lang="de-DE" sz="3200" smtClean="0">
                <a:solidFill>
                  <a:schemeClr val="bg1"/>
                </a:solidFill>
              </a:defRPr>
            </a:lvl1pPr>
          </a:lstStyle>
          <a:p>
            <a:pPr lvl="0"/>
            <a:r>
              <a:rPr lang="de-DE" sz="3199" dirty="0"/>
              <a:t>Weitere Informationen</a:t>
            </a:r>
          </a:p>
        </p:txBody>
      </p:sp>
      <p:sp>
        <p:nvSpPr>
          <p:cNvPr id="10" name="Textfeld 9">
            <a:extLst>
              <a:ext uri="{FF2B5EF4-FFF2-40B4-BE49-F238E27FC236}">
                <a16:creationId xmlns:a16="http://schemas.microsoft.com/office/drawing/2014/main" id="{CC4B1546-CC7D-4D18-ADFE-A1052615183F}"/>
              </a:ext>
            </a:extLst>
          </p:cNvPr>
          <p:cNvSpPr txBox="1"/>
          <p:nvPr userDrawn="1"/>
        </p:nvSpPr>
        <p:spPr>
          <a:xfrm>
            <a:off x="6088036" y="3024388"/>
            <a:ext cx="2443423" cy="46155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400" b="1" dirty="0">
                <a:solidFill>
                  <a:schemeClr val="accent1"/>
                </a:solidFill>
              </a:rPr>
              <a:t>www.umati.info</a:t>
            </a:r>
          </a:p>
        </p:txBody>
      </p:sp>
      <p:sp>
        <p:nvSpPr>
          <p:cNvPr id="11" name="Textfeld 10">
            <a:extLst>
              <a:ext uri="{FF2B5EF4-FFF2-40B4-BE49-F238E27FC236}">
                <a16:creationId xmlns:a16="http://schemas.microsoft.com/office/drawing/2014/main" id="{0DAA99E4-B1AC-4D32-8466-5876E040EA0D}"/>
              </a:ext>
            </a:extLst>
          </p:cNvPr>
          <p:cNvSpPr txBox="1"/>
          <p:nvPr userDrawn="1"/>
        </p:nvSpPr>
        <p:spPr>
          <a:xfrm>
            <a:off x="6629973" y="4030614"/>
            <a:ext cx="1177078" cy="46155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400" b="1" dirty="0">
                <a:solidFill>
                  <a:schemeClr val="accent1"/>
                </a:solidFill>
              </a:rPr>
              <a:t>#</a:t>
            </a:r>
            <a:r>
              <a:rPr lang="de-DE" sz="2400" b="1" dirty="0" err="1">
                <a:solidFill>
                  <a:schemeClr val="accent1"/>
                </a:solidFill>
              </a:rPr>
              <a:t>umati</a:t>
            </a:r>
            <a:endParaRPr lang="de-DE" sz="2400" b="1" dirty="0">
              <a:solidFill>
                <a:schemeClr val="accent1"/>
              </a:solidFill>
            </a:endParaRPr>
          </a:p>
        </p:txBody>
      </p:sp>
      <p:pic>
        <p:nvPicPr>
          <p:cNvPr id="14" name="Grafik 13">
            <a:extLst>
              <a:ext uri="{FF2B5EF4-FFF2-40B4-BE49-F238E27FC236}">
                <a16:creationId xmlns:a16="http://schemas.microsoft.com/office/drawing/2014/main" id="{EEB014FF-0AD2-4CA3-98AC-B295C48AAB2E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6088036" y="4064927"/>
            <a:ext cx="542662" cy="438848"/>
          </a:xfrm>
          <a:prstGeom prst="rect">
            <a:avLst/>
          </a:prstGeom>
        </p:spPr>
      </p:pic>
      <p:sp>
        <p:nvSpPr>
          <p:cNvPr id="16" name="Textfeld 15">
            <a:extLst>
              <a:ext uri="{FF2B5EF4-FFF2-40B4-BE49-F238E27FC236}">
                <a16:creationId xmlns:a16="http://schemas.microsoft.com/office/drawing/2014/main" id="{AFB566D3-D83E-467C-A1F0-47EA1B7A551E}"/>
              </a:ext>
            </a:extLst>
          </p:cNvPr>
          <p:cNvSpPr txBox="1"/>
          <p:nvPr userDrawn="1"/>
        </p:nvSpPr>
        <p:spPr>
          <a:xfrm>
            <a:off x="6088036" y="3520259"/>
            <a:ext cx="2515759" cy="46155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400" b="1" dirty="0">
                <a:solidFill>
                  <a:schemeClr val="accent1"/>
                </a:solidFill>
              </a:rPr>
              <a:t>info@umati.info</a:t>
            </a:r>
          </a:p>
        </p:txBody>
      </p:sp>
      <p:pic>
        <p:nvPicPr>
          <p:cNvPr id="17" name="Bild 7" descr="umati_RGB_bis-300mm.jpg">
            <a:extLst>
              <a:ext uri="{FF2B5EF4-FFF2-40B4-BE49-F238E27FC236}">
                <a16:creationId xmlns:a16="http://schemas.microsoft.com/office/drawing/2014/main" id="{D12ECDE1-359C-4C93-ABB5-6FAB8CF77D5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/>
          <a:srcRect t="-9299" b="-632"/>
          <a:stretch/>
        </p:blipFill>
        <p:spPr>
          <a:xfrm>
            <a:off x="8603796" y="-51187"/>
            <a:ext cx="3115068" cy="2485551"/>
          </a:xfrm>
          <a:prstGeom prst="rect">
            <a:avLst/>
          </a:prstGeom>
        </p:spPr>
      </p:pic>
      <p:sp>
        <p:nvSpPr>
          <p:cNvPr id="19" name="Inhaltsplatzhalter 18">
            <a:extLst>
              <a:ext uri="{FF2B5EF4-FFF2-40B4-BE49-F238E27FC236}">
                <a16:creationId xmlns:a16="http://schemas.microsoft.com/office/drawing/2014/main" id="{649BCE0A-300B-4E32-9A3E-3471007810B8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452497" y="3520259"/>
            <a:ext cx="5288650" cy="2953653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</p:spTree>
    <p:extLst>
      <p:ext uri="{BB962C8B-B14F-4D97-AF65-F5344CB8AC3E}">
        <p14:creationId xmlns:p14="http://schemas.microsoft.com/office/powerpoint/2010/main" val="2955610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 Bild link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854475" y="651947"/>
            <a:ext cx="4318228" cy="738664"/>
          </a:xfrm>
        </p:spPr>
        <p:txBody>
          <a:bodyPr/>
          <a:lstStyle/>
          <a:p>
            <a:r>
              <a:rPr lang="de-DE" dirty="0"/>
              <a:t>Titelmasterformat durch Klicken bearbeiten</a:t>
            </a:r>
          </a:p>
        </p:txBody>
      </p:sp>
      <p:sp>
        <p:nvSpPr>
          <p:cNvPr id="6" name="Textplatzhalter 5"/>
          <p:cNvSpPr>
            <a:spLocks noGrp="1"/>
          </p:cNvSpPr>
          <p:nvPr>
            <p:ph type="body" sz="quarter" idx="12"/>
          </p:nvPr>
        </p:nvSpPr>
        <p:spPr>
          <a:xfrm>
            <a:off x="5854493" y="1933574"/>
            <a:ext cx="6134327" cy="4232275"/>
          </a:xfrm>
        </p:spPr>
        <p:txBody>
          <a:bodyPr wrap="square"/>
          <a:lstStyle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9" name="Bildplatzhalter 14"/>
          <p:cNvSpPr>
            <a:spLocks noGrp="1"/>
          </p:cNvSpPr>
          <p:nvPr>
            <p:ph type="pic" sz="quarter" idx="13"/>
          </p:nvPr>
        </p:nvSpPr>
        <p:spPr>
          <a:xfrm>
            <a:off x="228600" y="-1"/>
            <a:ext cx="4809600" cy="6630989"/>
          </a:xfrm>
          <a:solidFill>
            <a:srgbClr val="F2F2F2"/>
          </a:solidFill>
        </p:spPr>
        <p:txBody>
          <a:bodyPr>
            <a:noAutofit/>
          </a:bodyPr>
          <a:lstStyle>
            <a:lvl1pPr>
              <a:defRPr b="0"/>
            </a:lvl1pPr>
          </a:lstStyle>
          <a:p>
            <a:r>
              <a:rPr lang="de-DE"/>
              <a:t>Bild durch Klicken auf Symbol hinzufügen</a:t>
            </a:r>
            <a:endParaRPr lang="en-GB" dirty="0"/>
          </a:p>
        </p:txBody>
      </p:sp>
      <p:sp>
        <p:nvSpPr>
          <p:cNvPr id="10" name="Foliennummernplatzhalter 5"/>
          <p:cNvSpPr>
            <a:spLocks noGrp="1"/>
          </p:cNvSpPr>
          <p:nvPr>
            <p:ph type="sldNum" sz="quarter" idx="4"/>
          </p:nvPr>
        </p:nvSpPr>
        <p:spPr bwMode="gray">
          <a:xfrm>
            <a:off x="10878057" y="6689039"/>
            <a:ext cx="543419" cy="123111"/>
          </a:xfrm>
          <a:prstGeom prst="rect">
            <a:avLst/>
          </a:prstGeom>
        </p:spPr>
        <p:txBody>
          <a:bodyPr vert="horz" wrap="none" lIns="0" tIns="0" rIns="0" bIns="0" rtlCol="0" anchor="ctr">
            <a:spAutoFit/>
          </a:bodyPr>
          <a:lstStyle>
            <a:lvl1pPr algn="l">
              <a:defRPr sz="800" b="1">
                <a:solidFill>
                  <a:srgbClr val="FFFFFF"/>
                </a:solidFill>
              </a:defRPr>
            </a:lvl1pPr>
          </a:lstStyle>
          <a:p>
            <a:pPr algn="r"/>
            <a:r>
              <a:rPr lang="de-DE"/>
              <a:t>Seite </a:t>
            </a:r>
            <a:fld id="{1B72D4EC-CA93-48D4-AB46-3D5446D4DA8D}" type="slidenum">
              <a:rPr lang="de-DE" smtClean="0"/>
              <a:pPr algn="r"/>
              <a:t>‹Nr.›</a:t>
            </a:fld>
            <a:r>
              <a:rPr lang="de-DE"/>
              <a:t> |</a:t>
            </a:r>
            <a:endParaRPr lang="de-DE" dirty="0"/>
          </a:p>
        </p:txBody>
      </p:sp>
      <p:sp>
        <p:nvSpPr>
          <p:cNvPr id="11" name="Datumsplatzhalter 3"/>
          <p:cNvSpPr>
            <a:spLocks noGrp="1"/>
          </p:cNvSpPr>
          <p:nvPr>
            <p:ph type="dt" sz="half" idx="2"/>
          </p:nvPr>
        </p:nvSpPr>
        <p:spPr>
          <a:xfrm>
            <a:off x="11457264" y="6689039"/>
            <a:ext cx="519373" cy="123111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>
            <a:lvl1pPr>
              <a:defRPr lang="de-DE" sz="800" b="1" kern="1200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</a:lstStyle>
          <a:p>
            <a:fld id="{8ABAE1B1-A026-41F1-BCF7-CEFBC4861222}" type="datetime1">
              <a:rPr lang="de-DE" smtClean="0"/>
              <a:t>19.06.2019</a:t>
            </a:fld>
            <a:endParaRPr dirty="0"/>
          </a:p>
        </p:txBody>
      </p:sp>
      <p:sp>
        <p:nvSpPr>
          <p:cNvPr id="12" name="Textplatzhalter 7"/>
          <p:cNvSpPr>
            <a:spLocks noGrp="1"/>
          </p:cNvSpPr>
          <p:nvPr>
            <p:ph type="body" sz="quarter" idx="17" hasCustomPrompt="1"/>
          </p:nvPr>
        </p:nvSpPr>
        <p:spPr>
          <a:xfrm>
            <a:off x="51516" y="4600733"/>
            <a:ext cx="123111" cy="1861087"/>
          </a:xfrm>
        </p:spPr>
        <p:txBody>
          <a:bodyPr vert="vert270" wrap="none" anchor="ctr" anchorCtr="0">
            <a:spAutoFit/>
          </a:bodyPr>
          <a:lstStyle>
            <a:lvl1pPr>
              <a:defRPr sz="800" b="0" baseline="0">
                <a:solidFill>
                  <a:srgbClr val="FFFFFF"/>
                </a:solidFill>
              </a:defRPr>
            </a:lvl1pPr>
          </a:lstStyle>
          <a:p>
            <a:pPr lvl="0"/>
            <a:r>
              <a:rPr lang="de-DE" dirty="0"/>
              <a:t>Folienkennung durch Klicken hinzufügen</a:t>
            </a:r>
          </a:p>
        </p:txBody>
      </p:sp>
      <p:sp>
        <p:nvSpPr>
          <p:cNvPr id="13" name="Fußzeilenplatzhalter 9"/>
          <p:cNvSpPr>
            <a:spLocks noGrp="1"/>
          </p:cNvSpPr>
          <p:nvPr>
            <p:ph type="ftr" sz="quarter" idx="10"/>
          </p:nvPr>
        </p:nvSpPr>
        <p:spPr>
          <a:xfrm>
            <a:off x="618643" y="6689039"/>
            <a:ext cx="3523649" cy="123111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US"/>
              <a:t>Dr. Christian Mosch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50346222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chlussfoli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Objekt 6" hidden="1"/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2118" y="1589"/>
          <a:ext cx="2116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351" name="think-cell Folie" r:id="rId4" imgW="270" imgH="270" progId="TCLayout.ActiveDocument.1">
                  <p:embed/>
                </p:oleObj>
              </mc:Choice>
              <mc:Fallback>
                <p:oleObj name="think-cell Folie" r:id="rId4" imgW="270" imgH="270" progId="TCLayout.ActiveDocument.1">
                  <p:embed/>
                  <p:pic>
                    <p:nvPicPr>
                      <p:cNvPr id="7" name="Objekt 6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118" y="1589"/>
                        <a:ext cx="2116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Rechteck 12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 anchorCtr="0"/>
          <a:lstStyle/>
          <a:p>
            <a:pPr algn="ctr"/>
            <a:endParaRPr lang="de-DE" sz="1800" dirty="0"/>
          </a:p>
        </p:txBody>
      </p:sp>
      <p:sp>
        <p:nvSpPr>
          <p:cNvPr id="17" name="Rechteck 16"/>
          <p:cNvSpPr/>
          <p:nvPr userDrawn="1"/>
        </p:nvSpPr>
        <p:spPr bwMode="gray">
          <a:xfrm>
            <a:off x="-3" y="6631784"/>
            <a:ext cx="12192003" cy="226216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/>
          </a:p>
        </p:txBody>
      </p:sp>
      <p:pic>
        <p:nvPicPr>
          <p:cNvPr id="16" name="Grafik 15"/>
          <p:cNvPicPr>
            <a:picLocks noChangeAspect="1"/>
          </p:cNvPicPr>
          <p:nvPr userDrawn="1"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20609" y="428626"/>
            <a:ext cx="1340412" cy="863184"/>
          </a:xfrm>
          <a:prstGeom prst="rect">
            <a:avLst/>
          </a:prstGeom>
        </p:spPr>
      </p:pic>
      <p:sp>
        <p:nvSpPr>
          <p:cNvPr id="10" name="Fußzeilenplatzhalter 9"/>
          <p:cNvSpPr>
            <a:spLocks noGrp="1"/>
          </p:cNvSpPr>
          <p:nvPr>
            <p:ph type="ftr" sz="quarter" idx="10"/>
          </p:nvPr>
        </p:nvSpPr>
        <p:spPr bwMode="gray"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US"/>
              <a:t>Dr. Christian Mosch</a:t>
            </a:r>
            <a:endParaRPr lang="de-DE" dirty="0"/>
          </a:p>
        </p:txBody>
      </p:sp>
      <p:sp>
        <p:nvSpPr>
          <p:cNvPr id="14" name="Bildplatzhalter 14"/>
          <p:cNvSpPr>
            <a:spLocks noGrp="1"/>
          </p:cNvSpPr>
          <p:nvPr>
            <p:ph type="pic" sz="quarter" idx="12"/>
          </p:nvPr>
        </p:nvSpPr>
        <p:spPr bwMode="gray">
          <a:xfrm>
            <a:off x="228600" y="-1"/>
            <a:ext cx="4809600" cy="6630989"/>
          </a:xfrm>
          <a:solidFill>
            <a:srgbClr val="F2F2F2"/>
          </a:solidFill>
        </p:spPr>
        <p:txBody>
          <a:bodyPr>
            <a:noAutofit/>
          </a:bodyPr>
          <a:lstStyle>
            <a:lvl1pPr>
              <a:defRPr b="0"/>
            </a:lvl1pPr>
          </a:lstStyle>
          <a:p>
            <a:endParaRPr lang="en-GB" dirty="0"/>
          </a:p>
        </p:txBody>
      </p:sp>
      <p:sp>
        <p:nvSpPr>
          <p:cNvPr id="12" name="Foliennummernplatzhalter 5"/>
          <p:cNvSpPr>
            <a:spLocks noGrp="1"/>
          </p:cNvSpPr>
          <p:nvPr>
            <p:ph type="sldNum" sz="quarter" idx="4"/>
          </p:nvPr>
        </p:nvSpPr>
        <p:spPr bwMode="gray">
          <a:xfrm>
            <a:off x="10878057" y="6689021"/>
            <a:ext cx="543418" cy="123111"/>
          </a:xfrm>
          <a:prstGeom prst="rect">
            <a:avLst/>
          </a:prstGeom>
        </p:spPr>
        <p:txBody>
          <a:bodyPr vert="horz" wrap="none" lIns="0" tIns="0" rIns="0" bIns="0" rtlCol="0" anchor="ctr">
            <a:spAutoFit/>
          </a:bodyPr>
          <a:lstStyle>
            <a:lvl1pPr algn="l">
              <a:defRPr sz="800" b="1">
                <a:solidFill>
                  <a:srgbClr val="FFFFFF"/>
                </a:solidFill>
              </a:defRPr>
            </a:lvl1pPr>
          </a:lstStyle>
          <a:p>
            <a:pPr algn="r"/>
            <a:r>
              <a:rPr lang="de-DE"/>
              <a:t>Seite </a:t>
            </a:r>
            <a:fld id="{1B72D4EC-CA93-48D4-AB46-3D5446D4DA8D}" type="slidenum">
              <a:rPr lang="de-DE" smtClean="0"/>
              <a:pPr algn="r"/>
              <a:t>‹Nr.›</a:t>
            </a:fld>
            <a:r>
              <a:rPr lang="de-DE"/>
              <a:t> |</a:t>
            </a:r>
            <a:endParaRPr lang="de-DE" dirty="0"/>
          </a:p>
        </p:txBody>
      </p:sp>
      <p:sp>
        <p:nvSpPr>
          <p:cNvPr id="15" name="Datumsplatzhalter 3"/>
          <p:cNvSpPr>
            <a:spLocks noGrp="1"/>
          </p:cNvSpPr>
          <p:nvPr>
            <p:ph type="dt" sz="half" idx="2"/>
          </p:nvPr>
        </p:nvSpPr>
        <p:spPr>
          <a:xfrm>
            <a:off x="11457261" y="6689021"/>
            <a:ext cx="519373" cy="123111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>
            <a:lvl1pPr>
              <a:defRPr lang="de-DE" sz="800" b="1" kern="1200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</a:lstStyle>
          <a:p>
            <a:fld id="{A249D6BB-2D0C-459C-B1B6-5009DD1D2AA5}" type="datetime1">
              <a:rPr lang="de-DE" smtClean="0"/>
              <a:t>19.06.2019</a:t>
            </a:fld>
            <a:endParaRPr lang="de-DE" dirty="0"/>
          </a:p>
        </p:txBody>
      </p:sp>
      <p:sp>
        <p:nvSpPr>
          <p:cNvPr id="8" name="Textplatzhalter 7"/>
          <p:cNvSpPr>
            <a:spLocks noGrp="1"/>
          </p:cNvSpPr>
          <p:nvPr>
            <p:ph type="body" sz="quarter" idx="13" hasCustomPrompt="1"/>
          </p:nvPr>
        </p:nvSpPr>
        <p:spPr>
          <a:xfrm>
            <a:off x="51509" y="4600733"/>
            <a:ext cx="123111" cy="1861087"/>
          </a:xfrm>
        </p:spPr>
        <p:txBody>
          <a:bodyPr vert="vert270" wrap="none" anchor="b" anchorCtr="0">
            <a:spAutoFit/>
          </a:bodyPr>
          <a:lstStyle>
            <a:lvl1pPr>
              <a:defRPr sz="800" b="0" baseline="0">
                <a:solidFill>
                  <a:srgbClr val="FFFFFF"/>
                </a:solidFill>
              </a:defRPr>
            </a:lvl1pPr>
          </a:lstStyle>
          <a:p>
            <a:pPr lvl="0"/>
            <a:r>
              <a:rPr lang="de-DE" dirty="0"/>
              <a:t>Folienkennung durch Klicken hinzufügen</a:t>
            </a:r>
          </a:p>
        </p:txBody>
      </p:sp>
      <p:sp>
        <p:nvSpPr>
          <p:cNvPr id="18" name="Fußzeilenplatzhalter 4"/>
          <p:cNvSpPr txBox="1">
            <a:spLocks/>
          </p:cNvSpPr>
          <p:nvPr userDrawn="1"/>
        </p:nvSpPr>
        <p:spPr bwMode="gray">
          <a:xfrm>
            <a:off x="222245" y="6689021"/>
            <a:ext cx="359073" cy="123111"/>
          </a:xfrm>
          <a:prstGeom prst="rect">
            <a:avLst/>
          </a:prstGeom>
        </p:spPr>
        <p:txBody>
          <a:bodyPr vert="horz" wrap="none" lIns="0" tIns="0" rIns="0" bIns="0" rtlCol="0" anchor="ctr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800" b="1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dirty="0"/>
              <a:t>VDMA |</a:t>
            </a:r>
            <a:endParaRPr lang="en-GB" dirty="0"/>
          </a:p>
        </p:txBody>
      </p:sp>
      <p:sp>
        <p:nvSpPr>
          <p:cNvPr id="19" name="Textfeld 10"/>
          <p:cNvSpPr txBox="1"/>
          <p:nvPr userDrawn="1"/>
        </p:nvSpPr>
        <p:spPr bwMode="gray">
          <a:xfrm>
            <a:off x="6375401" y="2846745"/>
            <a:ext cx="2561599" cy="615553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sz="4000" b="1" kern="1200" dirty="0" err="1">
                <a:solidFill>
                  <a:schemeClr val="accent4"/>
                </a:solidFill>
                <a:latin typeface="+mj-lt"/>
                <a:ea typeface="+mj-ea"/>
                <a:cs typeface="+mj-cs"/>
              </a:rPr>
              <a:t>Thank</a:t>
            </a:r>
            <a:r>
              <a:rPr lang="de-DE" sz="4000" b="1" kern="1200" dirty="0">
                <a:solidFill>
                  <a:schemeClr val="accent4"/>
                </a:solidFill>
                <a:latin typeface="+mj-lt"/>
                <a:ea typeface="+mj-ea"/>
                <a:cs typeface="+mj-cs"/>
              </a:rPr>
              <a:t> </a:t>
            </a:r>
            <a:r>
              <a:rPr lang="de-DE" sz="4000" b="1" kern="1200" dirty="0" err="1">
                <a:solidFill>
                  <a:schemeClr val="accent4"/>
                </a:solidFill>
                <a:latin typeface="+mj-lt"/>
                <a:ea typeface="+mj-ea"/>
                <a:cs typeface="+mj-cs"/>
              </a:rPr>
              <a:t>you</a:t>
            </a:r>
            <a:endParaRPr lang="de-DE" sz="4000" b="1" kern="1200" dirty="0">
              <a:solidFill>
                <a:schemeClr val="accent4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20" name="Textfeld 3"/>
          <p:cNvSpPr txBox="1"/>
          <p:nvPr userDrawn="1"/>
        </p:nvSpPr>
        <p:spPr bwMode="gray">
          <a:xfrm>
            <a:off x="6096000" y="2502183"/>
            <a:ext cx="2561599" cy="615553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sz="4000" b="1" kern="1200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Thank</a:t>
            </a:r>
            <a:r>
              <a:rPr lang="de-DE" sz="4000" b="1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</a:t>
            </a:r>
            <a:r>
              <a:rPr lang="de-DE" sz="4000" b="1" kern="1200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you</a:t>
            </a:r>
            <a:endParaRPr lang="de-DE" sz="4000" b="1" kern="1200" dirty="0">
              <a:solidFill>
                <a:srgbClr val="FFFFFF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21" name="Textfeld 1"/>
          <p:cNvSpPr txBox="1"/>
          <p:nvPr userDrawn="1"/>
        </p:nvSpPr>
        <p:spPr>
          <a:xfrm>
            <a:off x="6096000" y="3535464"/>
            <a:ext cx="2798843" cy="43088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sz="2800" b="0" dirty="0" err="1">
                <a:solidFill>
                  <a:srgbClr val="FFFFFF"/>
                </a:solidFill>
              </a:rPr>
              <a:t>for</a:t>
            </a:r>
            <a:r>
              <a:rPr lang="de-DE" sz="2800" b="0" dirty="0">
                <a:solidFill>
                  <a:srgbClr val="FFFFFF"/>
                </a:solidFill>
              </a:rPr>
              <a:t> </a:t>
            </a:r>
            <a:r>
              <a:rPr lang="de-DE" sz="2800" b="0" dirty="0" err="1">
                <a:solidFill>
                  <a:srgbClr val="FFFFFF"/>
                </a:solidFill>
              </a:rPr>
              <a:t>your</a:t>
            </a:r>
            <a:r>
              <a:rPr lang="de-DE" sz="2800" b="0" dirty="0">
                <a:solidFill>
                  <a:srgbClr val="FFFFFF"/>
                </a:solidFill>
              </a:rPr>
              <a:t> </a:t>
            </a:r>
            <a:r>
              <a:rPr lang="de-DE" sz="2800" b="0" dirty="0" err="1">
                <a:solidFill>
                  <a:srgbClr val="FFFFFF"/>
                </a:solidFill>
              </a:rPr>
              <a:t>attention</a:t>
            </a:r>
            <a:r>
              <a:rPr lang="de-DE" sz="2800" b="0" dirty="0">
                <a:solidFill>
                  <a:srgbClr val="FFFFFF"/>
                </a:solidFill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136662596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Nu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Dr. Christian Mosch</a:t>
            </a:r>
            <a:endParaRPr lang="en-GB" dirty="0"/>
          </a:p>
        </p:txBody>
      </p:sp>
      <p:sp>
        <p:nvSpPr>
          <p:cNvPr id="6" name="Textplatzhalter 5"/>
          <p:cNvSpPr>
            <a:spLocks noGrp="1"/>
          </p:cNvSpPr>
          <p:nvPr>
            <p:ph type="body" sz="quarter" idx="12"/>
          </p:nvPr>
        </p:nvSpPr>
        <p:spPr>
          <a:xfrm>
            <a:off x="3287713" y="1933574"/>
            <a:ext cx="6249987" cy="4232275"/>
          </a:xfrm>
        </p:spPr>
        <p:txBody>
          <a:bodyPr wrap="square"/>
          <a:lstStyle>
            <a:lvl1pPr>
              <a:spcBef>
                <a:spcPts val="800"/>
              </a:spcBef>
              <a:defRPr/>
            </a:lvl1pPr>
            <a:lvl2pPr>
              <a:spcBef>
                <a:spcPts val="800"/>
              </a:spcBef>
              <a:defRPr sz="1600"/>
            </a:lvl2pPr>
            <a:lvl3pPr marL="542925" indent="-180975">
              <a:spcBef>
                <a:spcPts val="400"/>
              </a:spcBef>
              <a:buFont typeface="Arial" panose="020B0604020202020204" pitchFamily="34" charset="0"/>
              <a:buChar char="‒"/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8" name="Foliennummernplatzhalter 5"/>
          <p:cNvSpPr>
            <a:spLocks noGrp="1"/>
          </p:cNvSpPr>
          <p:nvPr>
            <p:ph type="sldNum" sz="quarter" idx="4"/>
          </p:nvPr>
        </p:nvSpPr>
        <p:spPr bwMode="gray">
          <a:xfrm>
            <a:off x="10878057" y="6689021"/>
            <a:ext cx="543418" cy="123111"/>
          </a:xfrm>
          <a:prstGeom prst="rect">
            <a:avLst/>
          </a:prstGeom>
        </p:spPr>
        <p:txBody>
          <a:bodyPr vert="horz" wrap="none" lIns="0" tIns="0" rIns="0" bIns="0" rtlCol="0" anchor="ctr">
            <a:spAutoFit/>
          </a:bodyPr>
          <a:lstStyle>
            <a:lvl1pPr algn="l">
              <a:defRPr sz="800" b="1">
                <a:solidFill>
                  <a:srgbClr val="FFFFFF"/>
                </a:solidFill>
              </a:defRPr>
            </a:lvl1pPr>
          </a:lstStyle>
          <a:p>
            <a:pPr algn="r"/>
            <a:r>
              <a:rPr lang="de-DE"/>
              <a:t>Seite </a:t>
            </a:r>
            <a:fld id="{1B72D4EC-CA93-48D4-AB46-3D5446D4DA8D}" type="slidenum">
              <a:rPr lang="de-DE" smtClean="0"/>
              <a:pPr algn="r"/>
              <a:t>‹Nr.›</a:t>
            </a:fld>
            <a:r>
              <a:rPr lang="de-DE"/>
              <a:t> |</a:t>
            </a:r>
            <a:endParaRPr lang="de-DE" dirty="0"/>
          </a:p>
        </p:txBody>
      </p:sp>
      <p:sp>
        <p:nvSpPr>
          <p:cNvPr id="9" name="Datumsplatzhalter 3"/>
          <p:cNvSpPr>
            <a:spLocks noGrp="1"/>
          </p:cNvSpPr>
          <p:nvPr>
            <p:ph type="dt" sz="half" idx="2"/>
          </p:nvPr>
        </p:nvSpPr>
        <p:spPr>
          <a:xfrm>
            <a:off x="11457261" y="6689021"/>
            <a:ext cx="519373" cy="123111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>
            <a:lvl1pPr>
              <a:defRPr lang="de-DE" sz="800" b="1" kern="1200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</a:lstStyle>
          <a:p>
            <a:fld id="{4F183201-CA7C-4961-B3EE-66CD8C168549}" type="datetime1">
              <a:rPr lang="de-DE" smtClean="0"/>
              <a:t>19.06.2019</a:t>
            </a:fld>
            <a:endParaRPr lang="de-DE" dirty="0"/>
          </a:p>
        </p:txBody>
      </p:sp>
      <p:sp>
        <p:nvSpPr>
          <p:cNvPr id="10" name="Textplatzhalter 7"/>
          <p:cNvSpPr>
            <a:spLocks noGrp="1"/>
          </p:cNvSpPr>
          <p:nvPr>
            <p:ph type="body" sz="quarter" idx="14" hasCustomPrompt="1"/>
          </p:nvPr>
        </p:nvSpPr>
        <p:spPr>
          <a:xfrm>
            <a:off x="51509" y="4600733"/>
            <a:ext cx="123111" cy="1861087"/>
          </a:xfrm>
        </p:spPr>
        <p:txBody>
          <a:bodyPr vert="vert270" wrap="none" anchor="b" anchorCtr="0">
            <a:spAutoFit/>
          </a:bodyPr>
          <a:lstStyle>
            <a:lvl1pPr>
              <a:defRPr sz="800" b="0" baseline="0">
                <a:solidFill>
                  <a:srgbClr val="FFFFFF"/>
                </a:solidFill>
              </a:defRPr>
            </a:lvl1pPr>
          </a:lstStyle>
          <a:p>
            <a:pPr lvl="0"/>
            <a:r>
              <a:rPr lang="de-DE" dirty="0"/>
              <a:t>Folienkennung durch Klicken hinzufügen</a:t>
            </a:r>
          </a:p>
        </p:txBody>
      </p:sp>
    </p:spTree>
    <p:extLst>
      <p:ext uri="{BB962C8B-B14F-4D97-AF65-F5344CB8AC3E}">
        <p14:creationId xmlns:p14="http://schemas.microsoft.com/office/powerpoint/2010/main" val="2831396068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CEE7AB-071B-45C4-90C5-830D2439E83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de-BE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DE44F7F-799C-4832-BC8D-B9329A9AC2D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de-B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5D24C1C-F60E-458E-8C5F-35845E2A22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50CC5D-EA19-4F49-94DE-2D904E90F27E}" type="datetime1">
              <a:rPr lang="de-DE" smtClean="0"/>
              <a:t>19.06.2019</a:t>
            </a:fld>
            <a:endParaRPr lang="de-B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170F3F8-38F6-474E-9906-B2C91737E7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Dr. Christian Mosch</a:t>
            </a:r>
            <a:endParaRPr lang="de-B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3DF6BC8-8A2E-45F2-BC43-2283DEB3DC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847123-0F93-4BC1-920F-7F716BC642F7}" type="slidenum">
              <a:rPr lang="de-BE" smtClean="0"/>
              <a:t>‹Nr.›</a:t>
            </a:fld>
            <a:endParaRPr lang="de-BE"/>
          </a:p>
        </p:txBody>
      </p:sp>
    </p:spTree>
    <p:extLst>
      <p:ext uri="{BB962C8B-B14F-4D97-AF65-F5344CB8AC3E}">
        <p14:creationId xmlns:p14="http://schemas.microsoft.com/office/powerpoint/2010/main" val="41781412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Konta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Objekt 6" hidden="1"/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2118" y="1589"/>
          <a:ext cx="2116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621" name="think-cell Folie" r:id="rId4" imgW="270" imgH="270" progId="TCLayout.ActiveDocument.1">
                  <p:embed/>
                </p:oleObj>
              </mc:Choice>
              <mc:Fallback>
                <p:oleObj name="think-cell Folie" r:id="rId4" imgW="270" imgH="270" progId="TCLayout.ActiveDocument.1">
                  <p:embed/>
                  <p:pic>
                    <p:nvPicPr>
                      <p:cNvPr id="7" name="Objekt 6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118" y="1589"/>
                        <a:ext cx="2116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Bildplatzhalter 14"/>
          <p:cNvSpPr>
            <a:spLocks noGrp="1"/>
          </p:cNvSpPr>
          <p:nvPr>
            <p:ph type="pic" sz="quarter" idx="12"/>
          </p:nvPr>
        </p:nvSpPr>
        <p:spPr>
          <a:xfrm>
            <a:off x="228600" y="-2"/>
            <a:ext cx="4809600" cy="6631807"/>
          </a:xfrm>
          <a:solidFill>
            <a:srgbClr val="F2F2F2"/>
          </a:solidFill>
        </p:spPr>
        <p:txBody>
          <a:bodyPr/>
          <a:lstStyle/>
          <a:p>
            <a:endParaRPr lang="en-GB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7645926" y="2447042"/>
            <a:ext cx="4099988" cy="184666"/>
          </a:xfrm>
        </p:spPr>
        <p:txBody>
          <a:bodyPr wrap="square" lIns="0" tIns="0" rIns="0" bIns="0">
            <a:spAutoFit/>
          </a:bodyPr>
          <a:lstStyle>
            <a:lvl1pPr marL="0" indent="0">
              <a:spcBef>
                <a:spcPts val="0"/>
              </a:spcBef>
              <a:buFontTx/>
              <a:buNone/>
              <a:defRPr sz="1200" b="1">
                <a:solidFill>
                  <a:schemeClr val="bg1"/>
                </a:solidFill>
              </a:defRPr>
            </a:lvl1pPr>
            <a:lvl2pPr marL="361950" indent="-190500">
              <a:spcBef>
                <a:spcPts val="0"/>
              </a:spcBef>
              <a:buClr>
                <a:schemeClr val="accent2"/>
              </a:buClr>
              <a:buFont typeface="Arial" panose="020B0604020202020204" pitchFamily="34" charset="0"/>
              <a:buChar char="»"/>
              <a:defRPr sz="1600">
                <a:solidFill>
                  <a:schemeClr val="bg1"/>
                </a:solidFill>
              </a:defRPr>
            </a:lvl2pPr>
            <a:lvl3pPr marL="542925" indent="-180975">
              <a:spcBef>
                <a:spcPts val="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>
                <a:solidFill>
                  <a:schemeClr val="bg1"/>
                </a:solidFill>
              </a:defRPr>
            </a:lvl3pPr>
            <a:lvl4pPr marL="714375" indent="-171450">
              <a:spcBef>
                <a:spcPts val="0"/>
              </a:spcBef>
              <a:buClr>
                <a:schemeClr val="bg2"/>
              </a:buClr>
              <a:buFont typeface="Arial" panose="020B0604020202020204" pitchFamily="34" charset="0"/>
              <a:buChar char="‒"/>
              <a:defRPr sz="1600">
                <a:solidFill>
                  <a:schemeClr val="bg1"/>
                </a:solidFill>
              </a:defRPr>
            </a:lvl4pPr>
            <a:lvl5pPr marL="895350" indent="-180975">
              <a:spcBef>
                <a:spcPts val="0"/>
              </a:spcBef>
              <a:buClr>
                <a:schemeClr val="bg1"/>
              </a:buClr>
              <a:defRPr sz="1600">
                <a:solidFill>
                  <a:schemeClr val="bg1"/>
                </a:solidFill>
              </a:defRPr>
            </a:lvl5pPr>
          </a:lstStyle>
          <a:p>
            <a:pPr lvl="0"/>
            <a:r>
              <a:rPr lang="de-DE" dirty="0"/>
              <a:t>Textmasterformat bearbeiten</a:t>
            </a:r>
          </a:p>
        </p:txBody>
      </p:sp>
      <p:sp>
        <p:nvSpPr>
          <p:cNvPr id="10" name="Fußzeilenplatzhalter 9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de-DE"/>
              <a:t>Dr. Christian Mosch</a:t>
            </a:r>
            <a:endParaRPr lang="de-DE" dirty="0"/>
          </a:p>
        </p:txBody>
      </p:sp>
      <p:sp>
        <p:nvSpPr>
          <p:cNvPr id="18" name="Textplatzhalter 17"/>
          <p:cNvSpPr>
            <a:spLocks noGrp="1"/>
          </p:cNvSpPr>
          <p:nvPr>
            <p:ph type="body" sz="quarter" idx="13"/>
          </p:nvPr>
        </p:nvSpPr>
        <p:spPr>
          <a:xfrm>
            <a:off x="228600" y="2440800"/>
            <a:ext cx="4809600" cy="784800"/>
          </a:xfrm>
          <a:solidFill>
            <a:schemeClr val="bg1"/>
          </a:solidFill>
        </p:spPr>
        <p:txBody>
          <a:bodyPr lIns="468000" tIns="72000" rIns="144000" bIns="72000" anchor="ctr" anchorCtr="0">
            <a:noAutofit/>
          </a:bodyPr>
          <a:lstStyle>
            <a:lvl1pPr>
              <a:defRPr sz="2200">
                <a:solidFill>
                  <a:srgbClr val="FFFFFF"/>
                </a:solidFill>
              </a:defRPr>
            </a:lvl1pPr>
          </a:lstStyle>
          <a:p>
            <a:pPr lvl="0"/>
            <a:r>
              <a:rPr lang="de-DE" dirty="0"/>
              <a:t>Textmasterformat bearbeiten</a:t>
            </a:r>
          </a:p>
        </p:txBody>
      </p:sp>
      <p:sp>
        <p:nvSpPr>
          <p:cNvPr id="5" name="Bildplatzhalter 4"/>
          <p:cNvSpPr>
            <a:spLocks noGrp="1"/>
          </p:cNvSpPr>
          <p:nvPr>
            <p:ph type="pic" sz="quarter" idx="14"/>
          </p:nvPr>
        </p:nvSpPr>
        <p:spPr>
          <a:xfrm>
            <a:off x="6115050" y="2447043"/>
            <a:ext cx="1129242" cy="1438275"/>
          </a:xfrm>
          <a:solidFill>
            <a:srgbClr val="F2F2F2"/>
          </a:solidFill>
          <a:effectLst>
            <a:outerShdw blurRad="50800" dist="38100" dir="2700000" sx="102000" sy="102000" algn="tl" rotWithShape="0">
              <a:prstClr val="black">
                <a:alpha val="40000"/>
              </a:prstClr>
            </a:outerShdw>
          </a:effectLst>
        </p:spPr>
        <p:txBody>
          <a:bodyPr>
            <a:noAutofit/>
          </a:bodyPr>
          <a:lstStyle>
            <a:lvl1pPr>
              <a:defRPr sz="1000" b="0"/>
            </a:lvl1pPr>
          </a:lstStyle>
          <a:p>
            <a:endParaRPr lang="de-DE" dirty="0"/>
          </a:p>
        </p:txBody>
      </p:sp>
      <p:sp>
        <p:nvSpPr>
          <p:cNvPr id="12" name="Bildplatzhalter 4"/>
          <p:cNvSpPr>
            <a:spLocks noGrp="1"/>
          </p:cNvSpPr>
          <p:nvPr>
            <p:ph type="pic" sz="quarter" idx="15"/>
          </p:nvPr>
        </p:nvSpPr>
        <p:spPr>
          <a:xfrm>
            <a:off x="6115050" y="4467430"/>
            <a:ext cx="1129242" cy="1438275"/>
          </a:xfrm>
          <a:solidFill>
            <a:srgbClr val="F2F2F2"/>
          </a:solidFill>
          <a:effectLst>
            <a:outerShdw blurRad="50800" dist="38100" dir="2700000" sx="102000" sy="102000" algn="tl" rotWithShape="0">
              <a:prstClr val="black">
                <a:alpha val="40000"/>
              </a:prstClr>
            </a:outerShdw>
          </a:effectLst>
        </p:spPr>
        <p:txBody>
          <a:bodyPr>
            <a:noAutofit/>
          </a:bodyPr>
          <a:lstStyle>
            <a:lvl1pPr>
              <a:defRPr sz="1000" b="0"/>
            </a:lvl1pPr>
          </a:lstStyle>
          <a:p>
            <a:endParaRPr lang="de-DE"/>
          </a:p>
        </p:txBody>
      </p:sp>
      <p:sp>
        <p:nvSpPr>
          <p:cNvPr id="14" name="Inhaltsplatzhalter 2"/>
          <p:cNvSpPr>
            <a:spLocks noGrp="1"/>
          </p:cNvSpPr>
          <p:nvPr>
            <p:ph idx="16"/>
          </p:nvPr>
        </p:nvSpPr>
        <p:spPr>
          <a:xfrm>
            <a:off x="7645926" y="4467429"/>
            <a:ext cx="4099988" cy="184666"/>
          </a:xfrm>
        </p:spPr>
        <p:txBody>
          <a:bodyPr wrap="square" lIns="0" tIns="0" rIns="0" bIns="0">
            <a:spAutoFit/>
          </a:bodyPr>
          <a:lstStyle>
            <a:lvl1pPr marL="0" indent="0">
              <a:spcBef>
                <a:spcPts val="0"/>
              </a:spcBef>
              <a:buFontTx/>
              <a:buNone/>
              <a:defRPr sz="1200" b="1">
                <a:solidFill>
                  <a:schemeClr val="bg1"/>
                </a:solidFill>
              </a:defRPr>
            </a:lvl1pPr>
            <a:lvl2pPr marL="361950" indent="-190500">
              <a:spcBef>
                <a:spcPts val="0"/>
              </a:spcBef>
              <a:buClr>
                <a:schemeClr val="accent2"/>
              </a:buClr>
              <a:buFont typeface="Arial" panose="020B0604020202020204" pitchFamily="34" charset="0"/>
              <a:buChar char="»"/>
              <a:defRPr sz="1600">
                <a:solidFill>
                  <a:schemeClr val="bg1"/>
                </a:solidFill>
              </a:defRPr>
            </a:lvl2pPr>
            <a:lvl3pPr marL="542925" indent="-180975">
              <a:spcBef>
                <a:spcPts val="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>
                <a:solidFill>
                  <a:schemeClr val="bg1"/>
                </a:solidFill>
              </a:defRPr>
            </a:lvl3pPr>
            <a:lvl4pPr marL="714375" indent="-171450">
              <a:spcBef>
                <a:spcPts val="0"/>
              </a:spcBef>
              <a:buClr>
                <a:schemeClr val="bg2"/>
              </a:buClr>
              <a:buFont typeface="Arial" panose="020B0604020202020204" pitchFamily="34" charset="0"/>
              <a:buChar char="‒"/>
              <a:defRPr sz="1600">
                <a:solidFill>
                  <a:schemeClr val="bg1"/>
                </a:solidFill>
              </a:defRPr>
            </a:lvl4pPr>
            <a:lvl5pPr marL="895350" indent="-180975">
              <a:spcBef>
                <a:spcPts val="0"/>
              </a:spcBef>
              <a:buClr>
                <a:schemeClr val="bg1"/>
              </a:buClr>
              <a:defRPr sz="1600">
                <a:solidFill>
                  <a:schemeClr val="bg1"/>
                </a:solidFill>
              </a:defRPr>
            </a:lvl5pPr>
          </a:lstStyle>
          <a:p>
            <a:pPr lvl="0"/>
            <a:r>
              <a:rPr lang="de-DE" dirty="0"/>
              <a:t>Textmasterformat bearbeiten</a:t>
            </a:r>
          </a:p>
        </p:txBody>
      </p:sp>
      <p:sp>
        <p:nvSpPr>
          <p:cNvPr id="16" name="Foliennummernplatzhalter 5"/>
          <p:cNvSpPr>
            <a:spLocks noGrp="1"/>
          </p:cNvSpPr>
          <p:nvPr>
            <p:ph type="sldNum" sz="quarter" idx="4"/>
          </p:nvPr>
        </p:nvSpPr>
        <p:spPr bwMode="gray">
          <a:xfrm>
            <a:off x="10878057" y="6689021"/>
            <a:ext cx="543418" cy="123111"/>
          </a:xfrm>
          <a:prstGeom prst="rect">
            <a:avLst/>
          </a:prstGeom>
        </p:spPr>
        <p:txBody>
          <a:bodyPr vert="horz" wrap="none" lIns="0" tIns="0" rIns="0" bIns="0" rtlCol="0" anchor="ctr">
            <a:spAutoFit/>
          </a:bodyPr>
          <a:lstStyle>
            <a:lvl1pPr algn="l">
              <a:defRPr sz="800" b="1">
                <a:solidFill>
                  <a:srgbClr val="FFFFFF"/>
                </a:solidFill>
              </a:defRPr>
            </a:lvl1pPr>
          </a:lstStyle>
          <a:p>
            <a:pPr algn="r"/>
            <a:r>
              <a:rPr lang="de-DE"/>
              <a:t>Seite </a:t>
            </a:r>
            <a:fld id="{1B72D4EC-CA93-48D4-AB46-3D5446D4DA8D}" type="slidenum">
              <a:rPr lang="de-DE" smtClean="0"/>
              <a:pPr algn="r"/>
              <a:t>‹Nr.›</a:t>
            </a:fld>
            <a:r>
              <a:rPr lang="de-DE"/>
              <a:t> |</a:t>
            </a:r>
            <a:endParaRPr lang="de-DE" dirty="0"/>
          </a:p>
        </p:txBody>
      </p:sp>
      <p:sp>
        <p:nvSpPr>
          <p:cNvPr id="17" name="Datumsplatzhalter 3"/>
          <p:cNvSpPr>
            <a:spLocks noGrp="1"/>
          </p:cNvSpPr>
          <p:nvPr>
            <p:ph type="dt" sz="half" idx="2"/>
          </p:nvPr>
        </p:nvSpPr>
        <p:spPr>
          <a:xfrm>
            <a:off x="11457261" y="6689021"/>
            <a:ext cx="519373" cy="123111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>
            <a:lvl1pPr>
              <a:defRPr lang="de-DE" sz="800" b="1" kern="1200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</a:lstStyle>
          <a:p>
            <a:fld id="{1174490C-0300-4B34-B7E0-04B0BA5BB696}" type="datetime1">
              <a:rPr lang="de-DE" smtClean="0"/>
              <a:t>19.06.2019</a:t>
            </a:fld>
            <a:endParaRPr lang="de-DE" dirty="0"/>
          </a:p>
        </p:txBody>
      </p:sp>
      <p:sp>
        <p:nvSpPr>
          <p:cNvPr id="19" name="Textplatzhalter 7"/>
          <p:cNvSpPr>
            <a:spLocks noGrp="1"/>
          </p:cNvSpPr>
          <p:nvPr>
            <p:ph type="body" sz="quarter" idx="17" hasCustomPrompt="1"/>
          </p:nvPr>
        </p:nvSpPr>
        <p:spPr>
          <a:xfrm>
            <a:off x="51509" y="4600733"/>
            <a:ext cx="123111" cy="1861087"/>
          </a:xfrm>
        </p:spPr>
        <p:txBody>
          <a:bodyPr vert="vert270" wrap="none" anchor="ctr" anchorCtr="0">
            <a:spAutoFit/>
          </a:bodyPr>
          <a:lstStyle>
            <a:lvl1pPr>
              <a:defRPr sz="800" b="0" baseline="0">
                <a:solidFill>
                  <a:srgbClr val="FFFFFF"/>
                </a:solidFill>
              </a:defRPr>
            </a:lvl1pPr>
          </a:lstStyle>
          <a:p>
            <a:pPr lvl="0"/>
            <a:r>
              <a:rPr lang="de-DE" dirty="0"/>
              <a:t>Folienkennung durch Klicken hinzufügen</a:t>
            </a:r>
          </a:p>
        </p:txBody>
      </p:sp>
    </p:spTree>
    <p:extLst>
      <p:ext uri="{BB962C8B-B14F-4D97-AF65-F5344CB8AC3E}">
        <p14:creationId xmlns:p14="http://schemas.microsoft.com/office/powerpoint/2010/main" val="30478546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ext only_w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de-DE" dirty="0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de-DE"/>
              <a:t>Dr. Christian Mosch</a:t>
            </a:r>
            <a:endParaRPr lang="en-GB" dirty="0"/>
          </a:p>
        </p:txBody>
      </p:sp>
      <p:sp>
        <p:nvSpPr>
          <p:cNvPr id="6" name="Textplatzhalter 5"/>
          <p:cNvSpPr>
            <a:spLocks noGrp="1"/>
          </p:cNvSpPr>
          <p:nvPr>
            <p:ph type="body" sz="quarter" idx="12"/>
          </p:nvPr>
        </p:nvSpPr>
        <p:spPr>
          <a:xfrm>
            <a:off x="1440000" y="1933574"/>
            <a:ext cx="8105638" cy="4232275"/>
          </a:xfrm>
        </p:spPr>
        <p:txBody>
          <a:bodyPr wrap="square"/>
          <a:lstStyle>
            <a:lvl1pPr>
              <a:spcBef>
                <a:spcPts val="800"/>
              </a:spcBef>
              <a:defRPr/>
            </a:lvl1pPr>
            <a:lvl2pPr>
              <a:spcBef>
                <a:spcPts val="800"/>
              </a:spcBef>
              <a:defRPr sz="1800"/>
            </a:lvl2pPr>
            <a:lvl3pPr marL="542925" indent="-180975">
              <a:spcBef>
                <a:spcPts val="400"/>
              </a:spcBef>
              <a:buFont typeface="Arial" panose="020B0604020202020204" pitchFamily="34" charset="0"/>
              <a:buChar char="‒"/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  <p:sp>
        <p:nvSpPr>
          <p:cNvPr id="8" name="Foliennummernplatzhalter 5"/>
          <p:cNvSpPr>
            <a:spLocks noGrp="1"/>
          </p:cNvSpPr>
          <p:nvPr>
            <p:ph type="sldNum" sz="quarter" idx="4"/>
          </p:nvPr>
        </p:nvSpPr>
        <p:spPr bwMode="gray">
          <a:xfrm>
            <a:off x="10878057" y="6689021"/>
            <a:ext cx="543418" cy="123111"/>
          </a:xfrm>
          <a:prstGeom prst="rect">
            <a:avLst/>
          </a:prstGeom>
        </p:spPr>
        <p:txBody>
          <a:bodyPr vert="horz" wrap="none" lIns="0" tIns="0" rIns="0" bIns="0" rtlCol="0" anchor="ctr">
            <a:spAutoFit/>
          </a:bodyPr>
          <a:lstStyle>
            <a:lvl1pPr algn="l">
              <a:defRPr sz="800" b="1">
                <a:solidFill>
                  <a:srgbClr val="FFFFFF"/>
                </a:solidFill>
              </a:defRPr>
            </a:lvl1pPr>
          </a:lstStyle>
          <a:p>
            <a:pPr algn="r"/>
            <a:r>
              <a:rPr lang="de-DE" dirty="0"/>
              <a:t>Page </a:t>
            </a:r>
            <a:fld id="{1B72D4EC-CA93-48D4-AB46-3D5446D4DA8D}" type="slidenum">
              <a:rPr lang="de-DE" smtClean="0"/>
              <a:pPr algn="r"/>
              <a:t>‹Nr.›</a:t>
            </a:fld>
            <a:r>
              <a:rPr lang="de-DE" dirty="0"/>
              <a:t> |</a:t>
            </a:r>
          </a:p>
        </p:txBody>
      </p:sp>
      <p:sp>
        <p:nvSpPr>
          <p:cNvPr id="9" name="Datumsplatzhalter 3"/>
          <p:cNvSpPr>
            <a:spLocks noGrp="1"/>
          </p:cNvSpPr>
          <p:nvPr>
            <p:ph type="dt" sz="half" idx="2"/>
          </p:nvPr>
        </p:nvSpPr>
        <p:spPr>
          <a:xfrm>
            <a:off x="11457261" y="6689021"/>
            <a:ext cx="519373" cy="123111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>
            <a:lvl1pPr>
              <a:defRPr lang="de-DE" sz="800" b="1" kern="1200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</a:lstStyle>
          <a:p>
            <a:fld id="{B0C924A3-FEBB-4728-9D15-2C9F08808F57}" type="datetime1">
              <a:rPr lang="de-DE" smtClean="0"/>
              <a:t>19.06.2019</a:t>
            </a:fld>
            <a:endParaRPr lang="de-DE" dirty="0"/>
          </a:p>
        </p:txBody>
      </p:sp>
      <p:sp>
        <p:nvSpPr>
          <p:cNvPr id="11" name="Textplatzhalter 21"/>
          <p:cNvSpPr>
            <a:spLocks noGrp="1"/>
          </p:cNvSpPr>
          <p:nvPr>
            <p:ph type="body" sz="quarter" idx="13" hasCustomPrompt="1"/>
          </p:nvPr>
        </p:nvSpPr>
        <p:spPr>
          <a:xfrm>
            <a:off x="50400" y="4863693"/>
            <a:ext cx="123111" cy="1598194"/>
          </a:xfrm>
        </p:spPr>
        <p:txBody>
          <a:bodyPr vert="vert270" wrap="none" anchor="b" anchorCtr="0">
            <a:spAutoFit/>
          </a:bodyPr>
          <a:lstStyle>
            <a:lvl1pPr>
              <a:lnSpc>
                <a:spcPct val="100000"/>
              </a:lnSpc>
              <a:spcBef>
                <a:spcPts val="0"/>
              </a:spcBef>
              <a:buFontTx/>
              <a:buNone/>
              <a:defRPr sz="800" b="0">
                <a:solidFill>
                  <a:srgbClr val="FFFFFF"/>
                </a:solidFill>
              </a:defRPr>
            </a:lvl1pPr>
            <a:lvl2pPr marL="180975" indent="0">
              <a:buFontTx/>
              <a:buNone/>
              <a:defRPr/>
            </a:lvl2pPr>
            <a:lvl3pPr marL="361950" indent="0">
              <a:buFontTx/>
              <a:buNone/>
              <a:defRPr/>
            </a:lvl3pPr>
            <a:lvl4pPr marL="542925" indent="0">
              <a:buFontTx/>
              <a:buNone/>
              <a:defRPr/>
            </a:lvl4pPr>
            <a:lvl5pPr marL="714375" indent="0">
              <a:buFontTx/>
              <a:buNone/>
              <a:defRPr/>
            </a:lvl5pPr>
          </a:lstStyle>
          <a:p>
            <a:pPr lvl="0"/>
            <a:r>
              <a:rPr lang="en-US" dirty="0"/>
              <a:t>Click to add Slide Remark / Source</a:t>
            </a:r>
          </a:p>
        </p:txBody>
      </p:sp>
      <p:pic>
        <p:nvPicPr>
          <p:cNvPr id="10" name="Grafik 9" descr="VDMA Logo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10478547" y="370800"/>
            <a:ext cx="1512916" cy="9709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150081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+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platzhalter 2">
            <a:extLst>
              <a:ext uri="{FF2B5EF4-FFF2-40B4-BE49-F238E27FC236}">
                <a16:creationId xmlns:a16="http://schemas.microsoft.com/office/drawing/2014/main" id="{0D69F19B-5BB2-475E-870E-1597725A462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308" y="1880752"/>
            <a:ext cx="10515382" cy="43820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1DC8E06B-6FB9-4595-B4F9-B20DABBA81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598624-6EFE-45D4-898D-6A576DBB5CDD}" type="datetime1">
              <a:rPr lang="de-DE" smtClean="0"/>
              <a:t>19.06.2019</a:t>
            </a:fld>
            <a:endParaRPr lang="de-DE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EC6FD051-9008-4B31-BA21-6E866FCF7F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Dr. Christian Mosch</a:t>
            </a: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4EF7A024-BC4B-4E4D-9E60-EF441946A6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5D06D3-CF6B-4A6D-B15E-7A27335BEF98}" type="slidenum">
              <a:rPr lang="de-DE" smtClean="0"/>
              <a:t>‹Nr.›</a:t>
            </a:fld>
            <a:endParaRPr lang="de-DE"/>
          </a:p>
        </p:txBody>
      </p:sp>
      <p:sp>
        <p:nvSpPr>
          <p:cNvPr id="8" name="Titel 7">
            <a:extLst>
              <a:ext uri="{FF2B5EF4-FFF2-40B4-BE49-F238E27FC236}">
                <a16:creationId xmlns:a16="http://schemas.microsoft.com/office/drawing/2014/main" id="{866EAA7B-43EB-4F94-B661-4BC6310B91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240421982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777">
          <p15:clr>
            <a:srgbClr val="FBAE40"/>
          </p15:clr>
        </p15:guide>
        <p15:guide id="2" pos="3839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ur_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0DD17DE5-A393-4ED5-B488-D4B47C3909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2955DE-E7C0-4084-B791-8E9A7C46F50F}" type="datetime1">
              <a:rPr lang="de-DE" smtClean="0"/>
              <a:t>19.06.2019</a:t>
            </a:fld>
            <a:endParaRPr lang="de-DE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E3280BB8-65D5-4A60-8395-ED01D95A72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Dr. Christian Mosch</a:t>
            </a:r>
            <a:endParaRPr lang="de-DE" dirty="0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3E70F6F9-DDCF-4FB5-81D6-3E9676395C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5D06D3-CF6B-4A6D-B15E-7A27335BEF98}" type="slidenum">
              <a:rPr lang="de-DE" smtClean="0"/>
              <a:t>‹Nr.›</a:t>
            </a:fld>
            <a:endParaRPr lang="de-DE"/>
          </a:p>
        </p:txBody>
      </p:sp>
      <p:sp>
        <p:nvSpPr>
          <p:cNvPr id="10" name="Titel 9">
            <a:extLst>
              <a:ext uri="{FF2B5EF4-FFF2-40B4-BE49-F238E27FC236}">
                <a16:creationId xmlns:a16="http://schemas.microsoft.com/office/drawing/2014/main" id="{7239B5EE-2767-43FD-A8F6-9A6D375AB5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3751915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emf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oleObject" Target="../embeddings/oleObject1.bin"/><Relationship Id="rId5" Type="http://schemas.openxmlformats.org/officeDocument/2006/relationships/slideLayout" Target="../slideLayouts/slideLayout5.xml"/><Relationship Id="rId10" Type="http://schemas.openxmlformats.org/officeDocument/2006/relationships/tags" Target="../tags/tag1.xml"/><Relationship Id="rId4" Type="http://schemas.openxmlformats.org/officeDocument/2006/relationships/slideLayout" Target="../slideLayouts/slideLayout4.xml"/><Relationship Id="rId9" Type="http://schemas.openxmlformats.org/officeDocument/2006/relationships/vmlDrawing" Target="../drawings/vmlDrawing1.v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0.xml"/><Relationship Id="rId7" Type="http://schemas.openxmlformats.org/officeDocument/2006/relationships/image" Target="../media/image8.jpeg"/><Relationship Id="rId2" Type="http://schemas.openxmlformats.org/officeDocument/2006/relationships/slideLayout" Target="../slideLayouts/slideLayout9.xml"/><Relationship Id="rId1" Type="http://schemas.openxmlformats.org/officeDocument/2006/relationships/slideLayout" Target="../slideLayouts/slideLayout8.xml"/><Relationship Id="rId6" Type="http://schemas.openxmlformats.org/officeDocument/2006/relationships/theme" Target="../theme/theme2.xml"/><Relationship Id="rId5" Type="http://schemas.openxmlformats.org/officeDocument/2006/relationships/slideLayout" Target="../slideLayouts/slideLayout12.xml"/><Relationship Id="rId4" Type="http://schemas.openxmlformats.org/officeDocument/2006/relationships/slideLayout" Target="../slideLayouts/slideLayout1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Objekt 7" hidden="1"/>
          <p:cNvGraphicFramePr>
            <a:graphicFrameLocks noChangeAspect="1"/>
          </p:cNvGraphicFramePr>
          <p:nvPr userDrawn="1">
            <p:custDataLst>
              <p:tags r:id="rId10"/>
            </p:custDataLst>
            <p:extLst>
              <p:ext uri="{D42A27DB-BD31-4B8C-83A1-F6EECF244321}">
                <p14:modId xmlns:p14="http://schemas.microsoft.com/office/powerpoint/2010/main" val="3523615692"/>
              </p:ext>
            </p:extLst>
          </p:nvPr>
        </p:nvGraphicFramePr>
        <p:xfrm>
          <a:off x="2118" y="1589"/>
          <a:ext cx="2116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00" name="think-cell Folie" r:id="rId11" imgW="270" imgH="270" progId="TCLayout.ActiveDocument.1">
                  <p:embed/>
                </p:oleObj>
              </mc:Choice>
              <mc:Fallback>
                <p:oleObj name="think-cell Folie" r:id="rId11" imgW="270" imgH="270" progId="TCLayout.ActiveDocument.1">
                  <p:embed/>
                  <p:pic>
                    <p:nvPicPr>
                      <p:cNvPr id="8" name="Objekt 7" hidden="1"/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2118" y="1589"/>
                        <a:ext cx="2116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" name="Rechteck 16"/>
          <p:cNvSpPr/>
          <p:nvPr userDrawn="1"/>
        </p:nvSpPr>
        <p:spPr bwMode="gray">
          <a:xfrm>
            <a:off x="0" y="0"/>
            <a:ext cx="2286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/>
          </a:p>
        </p:txBody>
      </p:sp>
      <p:sp>
        <p:nvSpPr>
          <p:cNvPr id="2" name="Titelplatzhalter 1"/>
          <p:cNvSpPr>
            <a:spLocks noGrp="1"/>
          </p:cNvSpPr>
          <p:nvPr>
            <p:ph type="title"/>
          </p:nvPr>
        </p:nvSpPr>
        <p:spPr bwMode="gray">
          <a:xfrm>
            <a:off x="825500" y="651947"/>
            <a:ext cx="8712200" cy="738664"/>
          </a:xfrm>
          <a:prstGeom prst="rect">
            <a:avLst/>
          </a:prstGeom>
        </p:spPr>
        <p:txBody>
          <a:bodyPr vert="horz" wrap="square" lIns="0" tIns="0" rIns="0" bIns="0" rtlCol="0" anchor="t" anchorCtr="0">
            <a:noAutofit/>
          </a:bodyPr>
          <a:lstStyle/>
          <a:p>
            <a:r>
              <a:rPr lang="de-DE" dirty="0"/>
              <a:t>Titelmasterformat durch Klicken bearbeiten</a:t>
            </a:r>
            <a:endParaRPr lang="en-GB" dirty="0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 bwMode="gray">
          <a:xfrm>
            <a:off x="2388400" y="1924050"/>
            <a:ext cx="8432000" cy="4241799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  <a:endParaRPr lang="en-GB" dirty="0"/>
          </a:p>
        </p:txBody>
      </p:sp>
      <p:sp>
        <p:nvSpPr>
          <p:cNvPr id="16" name="Rechteck 15"/>
          <p:cNvSpPr/>
          <p:nvPr userDrawn="1"/>
        </p:nvSpPr>
        <p:spPr bwMode="gray">
          <a:xfrm>
            <a:off x="-3" y="6631784"/>
            <a:ext cx="12192003" cy="226216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 bwMode="gray">
          <a:xfrm>
            <a:off x="618640" y="6689021"/>
            <a:ext cx="3523649" cy="123111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l">
              <a:defRPr sz="800" b="1">
                <a:solidFill>
                  <a:srgbClr val="FFFFFF"/>
                </a:solidFill>
              </a:defRPr>
            </a:lvl1pPr>
          </a:lstStyle>
          <a:p>
            <a:r>
              <a:rPr lang="en-US"/>
              <a:t>Dr. Christian Mosch</a:t>
            </a:r>
            <a:endParaRPr lang="en-GB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 bwMode="gray">
          <a:xfrm>
            <a:off x="10878057" y="6689021"/>
            <a:ext cx="543418" cy="123111"/>
          </a:xfrm>
          <a:prstGeom prst="rect">
            <a:avLst/>
          </a:prstGeom>
        </p:spPr>
        <p:txBody>
          <a:bodyPr vert="horz" wrap="none" lIns="0" tIns="0" rIns="0" bIns="0" rtlCol="0" anchor="ctr">
            <a:spAutoFit/>
          </a:bodyPr>
          <a:lstStyle>
            <a:lvl1pPr algn="l">
              <a:defRPr sz="800" b="1">
                <a:solidFill>
                  <a:srgbClr val="FFFFFF"/>
                </a:solidFill>
              </a:defRPr>
            </a:lvl1pPr>
          </a:lstStyle>
          <a:p>
            <a:pPr algn="r"/>
            <a:r>
              <a:rPr lang="de-DE"/>
              <a:t>Seite </a:t>
            </a:r>
            <a:fld id="{1B72D4EC-CA93-48D4-AB46-3D5446D4DA8D}" type="slidenum">
              <a:rPr lang="de-DE" smtClean="0"/>
              <a:pPr algn="r"/>
              <a:t>‹Nr.›</a:t>
            </a:fld>
            <a:r>
              <a:rPr lang="de-DE"/>
              <a:t> |</a:t>
            </a:r>
            <a:endParaRPr lang="de-DE" dirty="0"/>
          </a:p>
        </p:txBody>
      </p:sp>
      <p:sp>
        <p:nvSpPr>
          <p:cNvPr id="18" name="Datumsplatzhalter 3"/>
          <p:cNvSpPr>
            <a:spLocks noGrp="1"/>
          </p:cNvSpPr>
          <p:nvPr>
            <p:ph type="dt" sz="half" idx="2"/>
          </p:nvPr>
        </p:nvSpPr>
        <p:spPr>
          <a:xfrm>
            <a:off x="11457261" y="6689021"/>
            <a:ext cx="519373" cy="123111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>
            <a:lvl1pPr>
              <a:defRPr lang="de-DE" sz="800" b="1" kern="1200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</a:lstStyle>
          <a:p>
            <a:fld id="{ECEFF89D-53E1-45F1-ABFF-059C54040DF7}" type="datetime1">
              <a:rPr lang="de-DE" smtClean="0"/>
              <a:t>19.06.2019</a:t>
            </a:fld>
            <a:endParaRPr lang="de-DE" dirty="0"/>
          </a:p>
        </p:txBody>
      </p:sp>
      <p:sp>
        <p:nvSpPr>
          <p:cNvPr id="13" name="Fußzeilenplatzhalter 4"/>
          <p:cNvSpPr txBox="1">
            <a:spLocks/>
          </p:cNvSpPr>
          <p:nvPr userDrawn="1"/>
        </p:nvSpPr>
        <p:spPr bwMode="gray">
          <a:xfrm>
            <a:off x="222245" y="6689021"/>
            <a:ext cx="359073" cy="123111"/>
          </a:xfrm>
          <a:prstGeom prst="rect">
            <a:avLst/>
          </a:prstGeom>
        </p:spPr>
        <p:txBody>
          <a:bodyPr vert="horz" wrap="none" lIns="0" tIns="0" rIns="0" bIns="0" rtlCol="0" anchor="ctr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800" b="1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dirty="0"/>
              <a:t>VDMA |</a:t>
            </a:r>
            <a:endParaRPr lang="en-GB" dirty="0"/>
          </a:p>
        </p:txBody>
      </p:sp>
      <p:pic>
        <p:nvPicPr>
          <p:cNvPr id="12" name="Grafik 11" descr="VDMA Logo.jpg"/>
          <p:cNvPicPr>
            <a:picLocks noChangeAspect="1"/>
          </p:cNvPicPr>
          <p:nvPr userDrawn="1"/>
        </p:nvPicPr>
        <p:blipFill>
          <a:blip r:embed="rId1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gray">
          <a:xfrm>
            <a:off x="10510311" y="372053"/>
            <a:ext cx="1456798" cy="93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92509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2" r:id="rId2"/>
    <p:sldLayoutId id="2147483657" r:id="rId3"/>
    <p:sldLayoutId id="2147483667" r:id="rId4"/>
    <p:sldLayoutId id="2147483672" r:id="rId5"/>
    <p:sldLayoutId id="2147483680" r:id="rId6"/>
    <p:sldLayoutId id="2147483682" r:id="rId7"/>
  </p:sldLayoutIdLst>
  <p:hf hdr="0"/>
  <p:txStyles>
    <p:titleStyle>
      <a:lvl1pPr algn="l" defTabSz="914400" rtl="0" eaLnBrk="1" latinLnBrk="0" hangingPunct="1">
        <a:spcBef>
          <a:spcPct val="0"/>
        </a:spcBef>
        <a:buNone/>
        <a:defRPr sz="2400" b="1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spcBef>
          <a:spcPts val="800"/>
        </a:spcBef>
        <a:buFontTx/>
        <a:buNone/>
        <a:defRPr sz="1800" b="1" kern="1200">
          <a:solidFill>
            <a:schemeClr val="bg1"/>
          </a:solidFill>
          <a:latin typeface="+mn-lt"/>
          <a:ea typeface="+mn-ea"/>
          <a:cs typeface="+mn-cs"/>
        </a:defRPr>
      </a:lvl1pPr>
      <a:lvl2pPr marL="361950" indent="-180975" algn="l" defTabSz="914400" rtl="0" eaLnBrk="1" latinLnBrk="0" hangingPunct="1">
        <a:spcBef>
          <a:spcPts val="800"/>
        </a:spcBef>
        <a:buClr>
          <a:schemeClr val="tx1"/>
        </a:buClr>
        <a:buFont typeface="Arial" panose="020B0604020202020204" pitchFamily="34" charset="0"/>
        <a:buChar char="»"/>
        <a:defRPr sz="1600" kern="1200">
          <a:solidFill>
            <a:schemeClr val="bg1"/>
          </a:solidFill>
          <a:latin typeface="+mn-lt"/>
          <a:ea typeface="+mn-ea"/>
          <a:cs typeface="+mn-cs"/>
        </a:defRPr>
      </a:lvl2pPr>
      <a:lvl3pPr marL="542925" indent="-180975" algn="l" defTabSz="914400" rtl="0" eaLnBrk="1" latinLnBrk="0" hangingPunct="1">
        <a:spcBef>
          <a:spcPts val="400"/>
        </a:spcBef>
        <a:buClr>
          <a:schemeClr val="tx1"/>
        </a:buClr>
        <a:buFont typeface="Arial" panose="020B0604020202020204" pitchFamily="34" charset="0"/>
        <a:buChar char="‒"/>
        <a:defRPr sz="1600" kern="1200">
          <a:solidFill>
            <a:schemeClr val="bg1"/>
          </a:solidFill>
          <a:latin typeface="+mn-lt"/>
          <a:ea typeface="+mn-ea"/>
          <a:cs typeface="+mn-cs"/>
        </a:defRPr>
      </a:lvl3pPr>
      <a:lvl4pPr marL="714375" indent="-171450" algn="l" defTabSz="914400" rtl="0" eaLnBrk="1" latinLnBrk="0" hangingPunct="1">
        <a:spcBef>
          <a:spcPts val="400"/>
        </a:spcBef>
        <a:buClr>
          <a:schemeClr val="bg1"/>
        </a:buClr>
        <a:buFont typeface="Arial" panose="020B0604020202020204" pitchFamily="34" charset="0"/>
        <a:buChar char="‒"/>
        <a:defRPr sz="1600" kern="1200">
          <a:solidFill>
            <a:schemeClr val="bg1"/>
          </a:solidFill>
          <a:latin typeface="+mn-lt"/>
          <a:ea typeface="+mn-ea"/>
          <a:cs typeface="+mn-cs"/>
        </a:defRPr>
      </a:lvl4pPr>
      <a:lvl5pPr marL="895350" indent="-180975" algn="l" defTabSz="914400" rtl="0" eaLnBrk="1" latinLnBrk="0" hangingPunct="1">
        <a:spcBef>
          <a:spcPts val="400"/>
        </a:spcBef>
        <a:buClr>
          <a:schemeClr val="bg1"/>
        </a:buClr>
        <a:buFont typeface="Arial" panose="020B0604020202020204" pitchFamily="34" charset="0"/>
        <a:buChar char="»"/>
        <a:defRPr sz="1600" kern="120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Bild 7" descr="umati_RGB_bis-300mm.jpg"/>
          <p:cNvPicPr>
            <a:picLocks noChangeAspect="1"/>
          </p:cNvPicPr>
          <p:nvPr userDrawn="1"/>
        </p:nvPicPr>
        <p:blipFill>
          <a:blip r:embed="rId7"/>
          <a:srcRect b="37044"/>
          <a:stretch>
            <a:fillRect/>
          </a:stretch>
        </p:blipFill>
        <p:spPr>
          <a:xfrm>
            <a:off x="9519013" y="250960"/>
            <a:ext cx="2199850" cy="1005237"/>
          </a:xfrm>
          <a:prstGeom prst="rect">
            <a:avLst/>
          </a:prstGeom>
        </p:spPr>
      </p:pic>
      <p:sp>
        <p:nvSpPr>
          <p:cNvPr id="3" name="Textplatzhalter 2">
            <a:extLst>
              <a:ext uri="{FF2B5EF4-FFF2-40B4-BE49-F238E27FC236}">
                <a16:creationId xmlns:a16="http://schemas.microsoft.com/office/drawing/2014/main" id="{6D8D435B-3C8D-43A8-BB1C-3249F9B1377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308" y="1880750"/>
            <a:ext cx="10515382" cy="43820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6" name="Datumsplatzhalter 5">
            <a:extLst>
              <a:ext uri="{FF2B5EF4-FFF2-40B4-BE49-F238E27FC236}">
                <a16:creationId xmlns:a16="http://schemas.microsoft.com/office/drawing/2014/main" id="{515D79C8-0716-48F5-B0B5-FB443FE8996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788812" y="6484211"/>
            <a:ext cx="980095" cy="365040"/>
          </a:xfrm>
          <a:prstGeom prst="rect">
            <a:avLst/>
          </a:prstGeom>
          <a:noFill/>
        </p:spPr>
        <p:txBody>
          <a:bodyPr vert="horz" lIns="91440" tIns="45720" rIns="91440" bIns="45720" rtlCol="0" anchor="ctr"/>
          <a:lstStyle>
            <a:lvl1pPr algn="l">
              <a:defRPr sz="1000" i="1">
                <a:solidFill>
                  <a:schemeClr val="tx1"/>
                </a:solidFill>
              </a:defRPr>
            </a:lvl1pPr>
          </a:lstStyle>
          <a:p>
            <a:fld id="{DB1508E5-0673-440D-8394-297DEAB5A293}" type="datetime1">
              <a:rPr lang="de-DE" smtClean="0"/>
              <a:t>19.06.2019</a:t>
            </a:fld>
            <a:endParaRPr lang="de-DE" dirty="0"/>
          </a:p>
        </p:txBody>
      </p:sp>
      <p:sp>
        <p:nvSpPr>
          <p:cNvPr id="7" name="Fußzeilenplatzhalter 6">
            <a:extLst>
              <a:ext uri="{FF2B5EF4-FFF2-40B4-BE49-F238E27FC236}">
                <a16:creationId xmlns:a16="http://schemas.microsoft.com/office/drawing/2014/main" id="{FCA66DA6-7CE4-4F25-864C-ADB2CEB25EA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768907" y="6484210"/>
            <a:ext cx="5257691" cy="365040"/>
          </a:xfrm>
          <a:prstGeom prst="rect">
            <a:avLst/>
          </a:prstGeom>
          <a:noFill/>
        </p:spPr>
        <p:txBody>
          <a:bodyPr vert="horz" lIns="91440" tIns="45720" rIns="91440" bIns="45720" rtlCol="0" anchor="ctr"/>
          <a:lstStyle>
            <a:lvl1pPr algn="l">
              <a:defRPr sz="1000" i="1">
                <a:solidFill>
                  <a:schemeClr val="tx1"/>
                </a:solidFill>
              </a:defRPr>
            </a:lvl1pPr>
          </a:lstStyle>
          <a:p>
            <a:r>
              <a:rPr lang="de-DE"/>
              <a:t>Dr. Christian Mosch</a:t>
            </a:r>
            <a:endParaRPr lang="de-DE" dirty="0"/>
          </a:p>
        </p:txBody>
      </p:sp>
      <p:sp>
        <p:nvSpPr>
          <p:cNvPr id="9" name="Foliennummernplatzhalter 8">
            <a:extLst>
              <a:ext uri="{FF2B5EF4-FFF2-40B4-BE49-F238E27FC236}">
                <a16:creationId xmlns:a16="http://schemas.microsoft.com/office/drawing/2014/main" id="{C3E33013-7534-4B59-BF69-75D3E37A396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10053" y="6492960"/>
            <a:ext cx="2743557" cy="365040"/>
          </a:xfrm>
          <a:prstGeom prst="rect">
            <a:avLst/>
          </a:prstGeom>
          <a:noFill/>
        </p:spPr>
        <p:txBody>
          <a:bodyPr vert="horz" lIns="91440" tIns="45720" rIns="91440" bIns="45720" rtlCol="0" anchor="ctr"/>
          <a:lstStyle>
            <a:lvl1pPr algn="r">
              <a:defRPr sz="1000" i="1">
                <a:solidFill>
                  <a:schemeClr val="tx1"/>
                </a:solidFill>
              </a:defRPr>
            </a:lvl1pPr>
          </a:lstStyle>
          <a:p>
            <a:fld id="{025D06D3-CF6B-4A6D-B15E-7A27335BEF98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11" name="Titelplatzhalter 10">
            <a:extLst>
              <a:ext uri="{FF2B5EF4-FFF2-40B4-BE49-F238E27FC236}">
                <a16:creationId xmlns:a16="http://schemas.microsoft.com/office/drawing/2014/main" id="{ADF7C290-E1B0-4606-87BB-2D1A81D5A4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309" y="843229"/>
            <a:ext cx="4657274" cy="523099"/>
          </a:xfrm>
          <a:prstGeom prst="rect">
            <a:avLst/>
          </a:prstGeom>
          <a:solidFill>
            <a:schemeClr val="tx1"/>
          </a:solidFill>
        </p:spPr>
        <p:txBody>
          <a:bodyPr vert="horz" wrap="none" lIns="91440" tIns="45720" rIns="91440" bIns="45720" rtlCol="0" anchor="b">
            <a:spAutoFit/>
          </a:bodyPr>
          <a:lstStyle/>
          <a:p>
            <a:r>
              <a:rPr lang="de-DE" dirty="0"/>
              <a:t>Mastertitelformat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15352405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</p:sldLayoutIdLst>
  <p:hf hdr="0"/>
  <p:txStyles>
    <p:titleStyle>
      <a:lvl1pPr algn="l" defTabSz="457109" rtl="0" eaLnBrk="1" latinLnBrk="0" hangingPunct="1">
        <a:spcBef>
          <a:spcPct val="0"/>
        </a:spcBef>
        <a:buNone/>
        <a:defRPr lang="de-DE" sz="2799" kern="1200" smtClean="0">
          <a:solidFill>
            <a:schemeClr val="bg1"/>
          </a:solidFill>
          <a:latin typeface="Arial" charset="0"/>
          <a:ea typeface="Geneva" pitchFamily="-109" charset="-128"/>
          <a:cs typeface="+mn-cs"/>
        </a:defRPr>
      </a:lvl1pPr>
    </p:titleStyle>
    <p:bodyStyle>
      <a:lvl1pPr marL="342831" indent="-342831" algn="l" defTabSz="457109" rtl="0" eaLnBrk="1" latinLnBrk="0" hangingPunct="1">
        <a:spcBef>
          <a:spcPct val="20000"/>
        </a:spcBef>
        <a:buClr>
          <a:schemeClr val="accent2"/>
        </a:buClr>
        <a:buFont typeface="Wingdings" panose="05000000000000000000" pitchFamily="2" charset="2"/>
        <a:buChar char="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742801" indent="-285693" algn="l" defTabSz="457109" rtl="0" eaLnBrk="1" latinLnBrk="0" hangingPunct="1">
        <a:spcBef>
          <a:spcPct val="20000"/>
        </a:spcBef>
        <a:buClr>
          <a:schemeClr val="accent1"/>
        </a:buClr>
        <a:buFont typeface="Wingdings" panose="05000000000000000000" pitchFamily="2" charset="2"/>
        <a:buChar char="Ø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771" indent="-228554" algn="l" defTabSz="457109" rtl="0" eaLnBrk="1" latinLnBrk="0" hangingPunct="1">
        <a:spcBef>
          <a:spcPct val="20000"/>
        </a:spcBef>
        <a:buFont typeface="Arial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599880" indent="-228554" algn="l" defTabSz="457109" rtl="0" eaLnBrk="1" latinLnBrk="0" hangingPunct="1">
        <a:spcBef>
          <a:spcPct val="20000"/>
        </a:spcBef>
        <a:buFont typeface="Arial"/>
        <a:buChar char="–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2056989" indent="-228554" algn="l" defTabSz="457109" rtl="0" eaLnBrk="1" latinLnBrk="0" hangingPunct="1">
        <a:spcBef>
          <a:spcPct val="20000"/>
        </a:spcBef>
        <a:buFont typeface="Arial"/>
        <a:buChar char="»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097" indent="-228554" algn="l" defTabSz="45710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206" indent="-228554" algn="l" defTabSz="45710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314" indent="-228554" algn="l" defTabSz="45710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423" indent="-228554" algn="l" defTabSz="45710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45710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09" algn="l" defTabSz="45710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217" algn="l" defTabSz="45710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326" algn="l" defTabSz="45710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434" algn="l" defTabSz="45710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543" algn="l" defTabSz="45710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651" algn="l" defTabSz="45710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760" algn="l" defTabSz="45710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868" algn="l" defTabSz="45710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777">
          <p15:clr>
            <a:srgbClr val="F26B43"/>
          </p15:clr>
        </p15:guide>
        <p15:guide id="2" pos="3839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tags" Target="../tags/tag5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12.emf"/><Relationship Id="rId5" Type="http://schemas.openxmlformats.org/officeDocument/2006/relationships/oleObject" Target="../embeddings/oleObject5.bin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jpg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8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6.xml"/><Relationship Id="rId6" Type="http://schemas.microsoft.com/office/2007/relationships/hdphoto" Target="../media/hdphoto1.wdp"/><Relationship Id="rId5" Type="http://schemas.openxmlformats.org/officeDocument/2006/relationships/image" Target="../media/image19.png"/><Relationship Id="rId4" Type="http://schemas.openxmlformats.org/officeDocument/2006/relationships/image" Target="../media/image18.jp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kt 2" hidden="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667" name="think-cell Folie" r:id="rId5" imgW="352" imgH="355" progId="TCLayout.ActiveDocument.1">
                  <p:embed/>
                </p:oleObj>
              </mc:Choice>
              <mc:Fallback>
                <p:oleObj name="think-cell Folie" r:id="rId5" imgW="352" imgH="355" progId="TCLayout.ActiveDocument.1">
                  <p:embed/>
                  <p:pic>
                    <p:nvPicPr>
                      <p:cNvPr id="3" name="Objekt 2" hidden="1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5922334" y="2401967"/>
            <a:ext cx="6161419" cy="1107996"/>
          </a:xfrm>
        </p:spPr>
        <p:txBody>
          <a:bodyPr/>
          <a:lstStyle/>
          <a:p>
            <a:br>
              <a:rPr lang="en-US" b="0" noProof="0" dirty="0"/>
            </a:br>
            <a:r>
              <a:rPr lang="en-US" dirty="0"/>
              <a:t>OPC UA for Industrie 4.0 in the mechanical engineering industry</a:t>
            </a:r>
            <a:endParaRPr lang="en-US" noProof="0" dirty="0"/>
          </a:p>
        </p:txBody>
      </p:sp>
      <p:sp>
        <p:nvSpPr>
          <p:cNvPr id="5" name="Untertitel 4"/>
          <p:cNvSpPr>
            <a:spLocks noGrp="1"/>
          </p:cNvSpPr>
          <p:nvPr>
            <p:ph type="subTitle" idx="1"/>
          </p:nvPr>
        </p:nvSpPr>
        <p:spPr>
          <a:xfrm>
            <a:off x="5922353" y="3602039"/>
            <a:ext cx="5607038" cy="738664"/>
          </a:xfrm>
        </p:spPr>
        <p:txBody>
          <a:bodyPr/>
          <a:lstStyle/>
          <a:p>
            <a:endParaRPr lang="en-US" noProof="0" dirty="0"/>
          </a:p>
          <a:p>
            <a:r>
              <a:rPr lang="en-US" noProof="0" dirty="0"/>
              <a:t>Dr. Christian Mosch</a:t>
            </a:r>
          </a:p>
          <a:p>
            <a:r>
              <a:rPr lang="en-US" noProof="0" dirty="0"/>
              <a:t>Project Manager </a:t>
            </a:r>
            <a:br>
              <a:rPr lang="en-US" noProof="0" dirty="0"/>
            </a:br>
            <a:r>
              <a:rPr lang="en-US" noProof="0" dirty="0"/>
              <a:t>Industrie 4.0 Standardization</a:t>
            </a:r>
          </a:p>
          <a:p>
            <a:br>
              <a:rPr lang="en-US" noProof="0" dirty="0"/>
            </a:br>
            <a:r>
              <a:rPr lang="en-US" noProof="0" dirty="0"/>
              <a:t>EUCC High Level Innovation Conference</a:t>
            </a:r>
          </a:p>
          <a:p>
            <a:r>
              <a:rPr lang="en-US" noProof="0" dirty="0"/>
              <a:t>Nanjing Tech Week, </a:t>
            </a:r>
            <a:fld id="{9B0182EE-2AB9-4D3C-B00A-503AF880054E}" type="datetime4">
              <a:rPr lang="en-US" noProof="0" smtClean="0"/>
              <a:t>June 19, 2019</a:t>
            </a:fld>
            <a:endParaRPr lang="en-US" noProof="0" dirty="0"/>
          </a:p>
        </p:txBody>
      </p:sp>
      <p:sp>
        <p:nvSpPr>
          <p:cNvPr id="4" name="Textplatzhalter 3"/>
          <p:cNvSpPr>
            <a:spLocks noGrp="1"/>
          </p:cNvSpPr>
          <p:nvPr>
            <p:ph type="body" sz="quarter" idx="13"/>
          </p:nvPr>
        </p:nvSpPr>
        <p:spPr>
          <a:xfrm>
            <a:off x="51509" y="5567344"/>
            <a:ext cx="123111" cy="894476"/>
          </a:xfrm>
        </p:spPr>
        <p:txBody>
          <a:bodyPr/>
          <a:lstStyle/>
          <a:p>
            <a:r>
              <a:rPr lang="en-US" noProof="0" dirty="0"/>
              <a:t>Forum Industrie 4.0</a:t>
            </a:r>
          </a:p>
        </p:txBody>
      </p:sp>
      <p:sp>
        <p:nvSpPr>
          <p:cNvPr id="7" name="Fußzeilenplatzhalter 6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dirty="0"/>
              <a:t>Dr. Christian Mosch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9732703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liennummernplatzhalter 4"/>
          <p:cNvSpPr>
            <a:spLocks noGrp="1"/>
          </p:cNvSpPr>
          <p:nvPr>
            <p:ph type="sldNum" sz="quarter" idx="4"/>
          </p:nvPr>
        </p:nvSpPr>
        <p:spPr>
          <a:xfrm>
            <a:off x="10972635" y="6689039"/>
            <a:ext cx="448841" cy="123111"/>
          </a:xfrm>
        </p:spPr>
        <p:txBody>
          <a:bodyPr/>
          <a:lstStyle/>
          <a:p>
            <a:pPr algn="r"/>
            <a:r>
              <a:rPr lang="de-DE" dirty="0"/>
              <a:t>Page </a:t>
            </a:r>
            <a:fld id="{1B72D4EC-CA93-48D4-AB46-3D5446D4DA8D}" type="slidenum">
              <a:rPr lang="de-DE" smtClean="0"/>
              <a:pPr algn="r"/>
              <a:t>10</a:t>
            </a:fld>
            <a:r>
              <a:rPr lang="de-DE" dirty="0"/>
              <a:t> |</a:t>
            </a:r>
          </a:p>
        </p:txBody>
      </p:sp>
      <p:sp>
        <p:nvSpPr>
          <p:cNvPr id="6" name="Datumsplatzhalter 5"/>
          <p:cNvSpPr>
            <a:spLocks noGrp="1"/>
          </p:cNvSpPr>
          <p:nvPr>
            <p:ph type="dt" sz="half" idx="2"/>
          </p:nvPr>
        </p:nvSpPr>
        <p:spPr>
          <a:xfrm>
            <a:off x="11457261" y="6689021"/>
            <a:ext cx="673261" cy="123111"/>
          </a:xfrm>
        </p:spPr>
        <p:txBody>
          <a:bodyPr/>
          <a:lstStyle/>
          <a:p>
            <a:fld id="{F744F72F-B432-49A9-AD95-52C0B43F8E0B}" type="datetime1">
              <a:rPr lang="de-DE" smtClean="0"/>
              <a:t>19.06.2019</a:t>
            </a:fld>
            <a:endParaRPr lang="de-DE" dirty="0"/>
          </a:p>
        </p:txBody>
      </p:sp>
      <p:sp>
        <p:nvSpPr>
          <p:cNvPr id="7" name="Textplatzhalter 6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Fußzeilenplatzhalter 2">
            <a:extLst>
              <a:ext uri="{FF2B5EF4-FFF2-40B4-BE49-F238E27FC236}">
                <a16:creationId xmlns:a16="http://schemas.microsoft.com/office/drawing/2014/main" id="{5F1A5047-47C5-4277-8661-D5D9D69D1BB2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618640" y="6689021"/>
            <a:ext cx="3523649" cy="123111"/>
          </a:xfrm>
        </p:spPr>
        <p:txBody>
          <a:bodyPr/>
          <a:lstStyle/>
          <a:p>
            <a:r>
              <a:rPr lang="de-DE"/>
              <a:t>Dr. Christian Mosch</a:t>
            </a:r>
            <a:endParaRPr lang="en-GB" dirty="0"/>
          </a:p>
        </p:txBody>
      </p:sp>
      <p:sp>
        <p:nvSpPr>
          <p:cNvPr id="22" name="Textfeld 21">
            <a:extLst>
              <a:ext uri="{FF2B5EF4-FFF2-40B4-BE49-F238E27FC236}">
                <a16:creationId xmlns:a16="http://schemas.microsoft.com/office/drawing/2014/main" id="{5258D278-138F-47A5-BF46-75E8D22B263D}"/>
              </a:ext>
            </a:extLst>
          </p:cNvPr>
          <p:cNvSpPr txBox="1"/>
          <p:nvPr/>
        </p:nvSpPr>
        <p:spPr>
          <a:xfrm>
            <a:off x="618640" y="323128"/>
            <a:ext cx="913478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b="1" dirty="0" err="1">
                <a:solidFill>
                  <a:schemeClr val="bg1"/>
                </a:solidFill>
              </a:rPr>
              <a:t>Stay</a:t>
            </a:r>
            <a:r>
              <a:rPr lang="de-DE" sz="2400" b="1" dirty="0">
                <a:solidFill>
                  <a:schemeClr val="bg1"/>
                </a:solidFill>
              </a:rPr>
              <a:t> </a:t>
            </a:r>
            <a:r>
              <a:rPr lang="de-DE" sz="2400" b="1" dirty="0" err="1">
                <a:solidFill>
                  <a:schemeClr val="bg1"/>
                </a:solidFill>
              </a:rPr>
              <a:t>informed</a:t>
            </a:r>
            <a:r>
              <a:rPr lang="de-DE" sz="2400" b="1" dirty="0">
                <a:solidFill>
                  <a:schemeClr val="bg1"/>
                </a:solidFill>
              </a:rPr>
              <a:t> at </a:t>
            </a:r>
            <a:r>
              <a:rPr lang="de-DE" sz="2400" b="1" dirty="0"/>
              <a:t>http://opcua.vdma.org</a:t>
            </a:r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12A18B90-67B0-4A0D-BB5D-7207E5694FD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46735" y="1356360"/>
            <a:ext cx="4006688" cy="457907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" name="Grafik 3">
            <a:extLst>
              <a:ext uri="{FF2B5EF4-FFF2-40B4-BE49-F238E27FC236}">
                <a16:creationId xmlns:a16="http://schemas.microsoft.com/office/drawing/2014/main" id="{70D26F96-DDB5-4B40-8BAD-D47491743E4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025063" y="2143847"/>
            <a:ext cx="3743325" cy="43910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grpSp>
        <p:nvGrpSpPr>
          <p:cNvPr id="11" name="Gruppieren 10">
            <a:extLst>
              <a:ext uri="{FF2B5EF4-FFF2-40B4-BE49-F238E27FC236}">
                <a16:creationId xmlns:a16="http://schemas.microsoft.com/office/drawing/2014/main" id="{A5294597-CDE2-4C5E-99DE-8DA4B33C7889}"/>
              </a:ext>
            </a:extLst>
          </p:cNvPr>
          <p:cNvGrpSpPr/>
          <p:nvPr/>
        </p:nvGrpSpPr>
        <p:grpSpPr>
          <a:xfrm>
            <a:off x="323195" y="873759"/>
            <a:ext cx="5274965" cy="5747247"/>
            <a:chOff x="323195" y="873759"/>
            <a:chExt cx="5274965" cy="5747247"/>
          </a:xfrm>
        </p:grpSpPr>
        <p:pic>
          <p:nvPicPr>
            <p:cNvPr id="2" name="Grafik 1">
              <a:extLst>
                <a:ext uri="{FF2B5EF4-FFF2-40B4-BE49-F238E27FC236}">
                  <a16:creationId xmlns:a16="http://schemas.microsoft.com/office/drawing/2014/main" id="{194F7BE9-92A1-4EC5-9BF4-4A0D3B4AFF6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/>
            <a:srcRect t="852" b="18703"/>
            <a:stretch/>
          </p:blipFill>
          <p:spPr>
            <a:xfrm>
              <a:off x="323195" y="873759"/>
              <a:ext cx="5274965" cy="5747247"/>
            </a:xfrm>
            <a:prstGeom prst="rect">
              <a:avLst/>
            </a:prstGeom>
          </p:spPr>
        </p:pic>
        <p:pic>
          <p:nvPicPr>
            <p:cNvPr id="10" name="Grafik 9">
              <a:extLst>
                <a:ext uri="{FF2B5EF4-FFF2-40B4-BE49-F238E27FC236}">
                  <a16:creationId xmlns:a16="http://schemas.microsoft.com/office/drawing/2014/main" id="{E77799CA-EEF6-4AA6-9BCE-07ED1354CBB9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273210" y="4241799"/>
              <a:ext cx="668722" cy="1004317"/>
            </a:xfrm>
            <a:prstGeom prst="rect">
              <a:avLst/>
            </a:prstGeom>
            <a:effectLst>
              <a:softEdge rad="19050"/>
            </a:effectLst>
          </p:spPr>
        </p:pic>
      </p:grpSp>
    </p:spTree>
    <p:extLst>
      <p:ext uri="{BB962C8B-B14F-4D97-AF65-F5344CB8AC3E}">
        <p14:creationId xmlns:p14="http://schemas.microsoft.com/office/powerpoint/2010/main" val="371839389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el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Guideline Industrie 4.0 Communication </a:t>
            </a:r>
            <a:r>
              <a:rPr lang="de-DE" dirty="0" err="1"/>
              <a:t>with</a:t>
            </a:r>
            <a:r>
              <a:rPr lang="de-DE" dirty="0"/>
              <a:t> OPC UA</a:t>
            </a:r>
          </a:p>
        </p:txBody>
      </p:sp>
      <p:sp>
        <p:nvSpPr>
          <p:cNvPr id="9" name="Textplatzhalter 11"/>
          <p:cNvSpPr>
            <a:spLocks noGrp="1"/>
          </p:cNvSpPr>
          <p:nvPr>
            <p:ph type="body" sz="quarter" idx="12"/>
          </p:nvPr>
        </p:nvSpPr>
        <p:spPr>
          <a:xfrm>
            <a:off x="5854474" y="1664413"/>
            <a:ext cx="6134327" cy="5193587"/>
          </a:xfrm>
        </p:spPr>
        <p:txBody>
          <a:bodyPr>
            <a:normAutofit/>
          </a:bodyPr>
          <a:lstStyle/>
          <a:p>
            <a:endParaRPr lang="de-DE" dirty="0"/>
          </a:p>
          <a:p>
            <a:r>
              <a:rPr lang="de-DE" dirty="0"/>
              <a:t>Benefit</a:t>
            </a:r>
          </a:p>
          <a:p>
            <a:pPr lvl="1"/>
            <a:r>
              <a:rPr lang="en-US" dirty="0"/>
              <a:t>VDMA positioning to OPC UA </a:t>
            </a:r>
          </a:p>
          <a:p>
            <a:pPr lvl="1"/>
            <a:r>
              <a:rPr lang="en-US" dirty="0"/>
              <a:t>Favor development of OPC UA Companion Specifications</a:t>
            </a:r>
          </a:p>
          <a:p>
            <a:pPr lvl="1"/>
            <a:r>
              <a:rPr lang="en-US" dirty="0"/>
              <a:t>Designed for small and medium-sized enterprises of the VDMA</a:t>
            </a:r>
          </a:p>
          <a:p>
            <a:r>
              <a:rPr lang="de-DE" dirty="0"/>
              <a:t>Content</a:t>
            </a:r>
            <a:endParaRPr lang="de-DE" sz="2000" dirty="0"/>
          </a:p>
          <a:p>
            <a:pPr lvl="1"/>
            <a:r>
              <a:rPr lang="de-DE" dirty="0"/>
              <a:t>Benefit</a:t>
            </a:r>
            <a:r>
              <a:rPr lang="en-US" dirty="0"/>
              <a:t>: Why should manufacturers implement OPC UA  </a:t>
            </a:r>
          </a:p>
          <a:p>
            <a:pPr lvl="1"/>
            <a:r>
              <a:rPr lang="en-US" dirty="0"/>
              <a:t>Migration path: How should manufacturers implement OPC </a:t>
            </a:r>
            <a:r>
              <a:rPr lang="de-DE" dirty="0"/>
              <a:t>UA </a:t>
            </a:r>
          </a:p>
          <a:p>
            <a:pPr lvl="1"/>
            <a:r>
              <a:rPr lang="de-DE" dirty="0"/>
              <a:t>Guideline </a:t>
            </a:r>
            <a:r>
              <a:rPr lang="en-US" dirty="0"/>
              <a:t>shows the steps that companies must take to ensure interoperability in the industrial environment.</a:t>
            </a:r>
            <a:endParaRPr lang="de-DE" dirty="0"/>
          </a:p>
          <a:p>
            <a:pPr lvl="1"/>
            <a:endParaRPr lang="en-US" dirty="0"/>
          </a:p>
          <a:p>
            <a:r>
              <a:rPr lang="de-DE" dirty="0"/>
              <a:t>Guideline </a:t>
            </a:r>
            <a:r>
              <a:rPr lang="de-DE" dirty="0" err="1"/>
              <a:t>available</a:t>
            </a:r>
            <a:r>
              <a:rPr lang="de-DE" dirty="0"/>
              <a:t> in Chinese and English</a:t>
            </a:r>
          </a:p>
          <a:p>
            <a:r>
              <a:rPr lang="de-DE" dirty="0">
                <a:solidFill>
                  <a:schemeClr val="tx1"/>
                </a:solidFill>
              </a:rPr>
              <a:t>https://opcua.vdma.org/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4"/>
          </p:nvPr>
        </p:nvSpPr>
        <p:spPr>
          <a:xfrm>
            <a:off x="11001489" y="6689039"/>
            <a:ext cx="419987" cy="123111"/>
          </a:xfrm>
        </p:spPr>
        <p:txBody>
          <a:bodyPr/>
          <a:lstStyle/>
          <a:p>
            <a:pPr algn="r"/>
            <a:r>
              <a:rPr lang="de-DE" dirty="0"/>
              <a:t>Page</a:t>
            </a:r>
            <a:fld id="{1B72D4EC-CA93-48D4-AB46-3D5446D4DA8D}" type="slidenum">
              <a:rPr lang="de-DE" smtClean="0"/>
              <a:pPr algn="r"/>
              <a:t>11</a:t>
            </a:fld>
            <a:r>
              <a:rPr lang="de-DE" dirty="0"/>
              <a:t> |</a:t>
            </a:r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DB592462-D771-42DE-B040-AF98D414722F}" type="datetime1">
              <a:rPr lang="de-DE" smtClean="0"/>
              <a:t>19.06.2019</a:t>
            </a:fld>
            <a:endParaRPr dirty="0"/>
          </a:p>
        </p:txBody>
      </p:sp>
      <p:sp>
        <p:nvSpPr>
          <p:cNvPr id="14" name="Textplatzhalter 13"/>
          <p:cNvSpPr>
            <a:spLocks noGrp="1"/>
          </p:cNvSpPr>
          <p:nvPr>
            <p:ph type="body" sz="quarter" idx="17"/>
          </p:nvPr>
        </p:nvSpPr>
        <p:spPr>
          <a:xfrm>
            <a:off x="51509" y="6461755"/>
            <a:ext cx="123111" cy="65"/>
          </a:xfrm>
        </p:spPr>
        <p:txBody>
          <a:bodyPr/>
          <a:lstStyle/>
          <a:p>
            <a:endParaRPr lang="de-DE" dirty="0"/>
          </a:p>
        </p:txBody>
      </p:sp>
      <p:sp>
        <p:nvSpPr>
          <p:cNvPr id="2" name="Fußzeilenplatzhalt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 dirty="0" err="1"/>
              <a:t>Dr.</a:t>
            </a:r>
            <a:r>
              <a:rPr lang="en-GB" dirty="0"/>
              <a:t> Christian Mosch</a:t>
            </a:r>
          </a:p>
        </p:txBody>
      </p:sp>
      <p:sp>
        <p:nvSpPr>
          <p:cNvPr id="7" name="Rechteck 6"/>
          <p:cNvSpPr/>
          <p:nvPr/>
        </p:nvSpPr>
        <p:spPr>
          <a:xfrm rot="19637605">
            <a:off x="1066801" y="4775200"/>
            <a:ext cx="3352800" cy="508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/>
              <a:t>Industrie 4.0-Kommunikation mit OPC UA</a:t>
            </a:r>
          </a:p>
        </p:txBody>
      </p:sp>
      <p:pic>
        <p:nvPicPr>
          <p:cNvPr id="12" name="Bildplatzhalter 11" descr="Ein Bild, das Screenshot enthält.&#10;&#10;Automatisch generierte Beschreibung">
            <a:extLst>
              <a:ext uri="{FF2B5EF4-FFF2-40B4-BE49-F238E27FC236}">
                <a16:creationId xmlns:a16="http://schemas.microsoft.com/office/drawing/2014/main" id="{602B459C-A3C0-406C-B9D1-9E6818335027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3" t="2588" r="711" b="845"/>
          <a:stretch/>
        </p:blipFill>
        <p:spPr>
          <a:xfrm>
            <a:off x="228600" y="-1"/>
            <a:ext cx="4809600" cy="6630989"/>
          </a:xfrm>
        </p:spPr>
      </p:pic>
    </p:spTree>
    <p:extLst>
      <p:ext uri="{BB962C8B-B14F-4D97-AF65-F5344CB8AC3E}">
        <p14:creationId xmlns:p14="http://schemas.microsoft.com/office/powerpoint/2010/main" val="352704943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Bildplatzhalter 8">
            <a:extLst>
              <a:ext uri="{FF2B5EF4-FFF2-40B4-BE49-F238E27FC236}">
                <a16:creationId xmlns:a16="http://schemas.microsoft.com/office/drawing/2014/main" id="{62C6B8A1-A34C-4452-B1F7-0D670B66B3AC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800" r="22800"/>
          <a:stretch>
            <a:fillRect/>
          </a:stretch>
        </p:blipFill>
        <p:spPr/>
      </p:pic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95AFE560-3CA7-416E-9665-324E5B03D77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45926" y="2447042"/>
            <a:ext cx="4099988" cy="1292662"/>
          </a:xfrm>
        </p:spPr>
        <p:txBody>
          <a:bodyPr/>
          <a:lstStyle/>
          <a:p>
            <a:r>
              <a:rPr lang="de-DE" dirty="0"/>
              <a:t>Dr. Christian Mosch</a:t>
            </a:r>
          </a:p>
          <a:p>
            <a:r>
              <a:rPr lang="de-DE" dirty="0"/>
              <a:t>Project Manager </a:t>
            </a:r>
            <a:br>
              <a:rPr lang="de-DE" dirty="0"/>
            </a:br>
            <a:r>
              <a:rPr lang="de-DE" dirty="0"/>
              <a:t>Industrie 4.0 </a:t>
            </a:r>
            <a:r>
              <a:rPr lang="de-DE" dirty="0" err="1"/>
              <a:t>Standardization</a:t>
            </a:r>
            <a:r>
              <a:rPr lang="de-DE" dirty="0"/>
              <a:t> / </a:t>
            </a:r>
            <a:r>
              <a:rPr lang="de-DE" dirty="0" err="1"/>
              <a:t>Interoperability</a:t>
            </a:r>
            <a:endParaRPr lang="de-DE" dirty="0"/>
          </a:p>
          <a:p>
            <a:r>
              <a:rPr lang="de-DE" dirty="0"/>
              <a:t>VDMA Forum Industrie 4.0</a:t>
            </a:r>
          </a:p>
          <a:p>
            <a:endParaRPr lang="de-DE" dirty="0"/>
          </a:p>
          <a:p>
            <a:r>
              <a:rPr lang="de-DE" dirty="0"/>
              <a:t>christian.mosch@vdma.org</a:t>
            </a:r>
          </a:p>
          <a:p>
            <a:endParaRPr lang="de-DE" dirty="0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de-DE"/>
              <a:t>Dr. Christian Mosch</a:t>
            </a:r>
            <a:endParaRPr lang="de-DE" dirty="0"/>
          </a:p>
        </p:txBody>
      </p:sp>
      <p:sp>
        <p:nvSpPr>
          <p:cNvPr id="6" name="Textplatzhalter 5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de-DE" dirty="0" err="1"/>
              <a:t>Thank</a:t>
            </a:r>
            <a:r>
              <a:rPr lang="de-DE" dirty="0"/>
              <a:t> </a:t>
            </a:r>
            <a:r>
              <a:rPr lang="de-DE" dirty="0" err="1"/>
              <a:t>you</a:t>
            </a:r>
            <a:r>
              <a:rPr lang="de-DE" dirty="0"/>
              <a:t> </a:t>
            </a:r>
            <a:r>
              <a:rPr lang="de-DE" dirty="0" err="1"/>
              <a:t>for</a:t>
            </a:r>
            <a:r>
              <a:rPr lang="de-DE" dirty="0"/>
              <a:t> </a:t>
            </a:r>
            <a:r>
              <a:rPr lang="de-DE" dirty="0" err="1"/>
              <a:t>your</a:t>
            </a:r>
            <a:r>
              <a:rPr lang="de-DE" dirty="0"/>
              <a:t> </a:t>
            </a:r>
            <a:r>
              <a:rPr lang="de-DE" dirty="0" err="1"/>
              <a:t>attention</a:t>
            </a:r>
            <a:r>
              <a:rPr lang="de-DE" dirty="0"/>
              <a:t>!</a:t>
            </a:r>
          </a:p>
        </p:txBody>
      </p:sp>
      <p:pic>
        <p:nvPicPr>
          <p:cNvPr id="15" name="Bildplatzhalter 14">
            <a:extLst>
              <a:ext uri="{FF2B5EF4-FFF2-40B4-BE49-F238E27FC236}">
                <a16:creationId xmlns:a16="http://schemas.microsoft.com/office/drawing/2014/main" id="{C7ED90D3-6507-4951-B29E-EFEF2A83A47C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533" b="7533"/>
          <a:stretch>
            <a:fillRect/>
          </a:stretch>
        </p:blipFill>
        <p:spPr/>
      </p:pic>
      <p:sp>
        <p:nvSpPr>
          <p:cNvPr id="5" name="Foliennummernplatzhalter 4"/>
          <p:cNvSpPr>
            <a:spLocks noGrp="1"/>
          </p:cNvSpPr>
          <p:nvPr>
            <p:ph type="sldNum" sz="quarter" idx="4"/>
          </p:nvPr>
        </p:nvSpPr>
        <p:spPr>
          <a:xfrm>
            <a:off x="10972634" y="6689021"/>
            <a:ext cx="448841" cy="123111"/>
          </a:xfrm>
        </p:spPr>
        <p:txBody>
          <a:bodyPr/>
          <a:lstStyle/>
          <a:p>
            <a:pPr algn="r"/>
            <a:r>
              <a:rPr lang="de-DE" dirty="0"/>
              <a:t>Page </a:t>
            </a:r>
            <a:fld id="{1B72D4EC-CA93-48D4-AB46-3D5446D4DA8D}" type="slidenum">
              <a:rPr lang="de-DE" smtClean="0"/>
              <a:pPr algn="r"/>
              <a:t>12</a:t>
            </a:fld>
            <a:r>
              <a:rPr lang="de-DE" dirty="0"/>
              <a:t> |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3B7BCF21-2FA4-4440-8DBC-A54FAC54B0D3}" type="datetime1">
              <a:rPr lang="de-DE" smtClean="0"/>
              <a:t>19.06.2019</a:t>
            </a:fld>
            <a:endParaRPr lang="de-DE" dirty="0"/>
          </a:p>
        </p:txBody>
      </p:sp>
      <p:sp>
        <p:nvSpPr>
          <p:cNvPr id="13" name="Textplatzhalter 12">
            <a:extLst>
              <a:ext uri="{FF2B5EF4-FFF2-40B4-BE49-F238E27FC236}">
                <a16:creationId xmlns:a16="http://schemas.microsoft.com/office/drawing/2014/main" id="{B4DEB96D-E8EF-403B-A2A1-2F5955930895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2534639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platzhalter 5"/>
          <p:cNvSpPr>
            <a:spLocks noGrp="1"/>
          </p:cNvSpPr>
          <p:nvPr>
            <p:ph type="body" sz="quarter" idx="13"/>
          </p:nvPr>
        </p:nvSpPr>
        <p:spPr>
          <a:xfrm>
            <a:off x="51509" y="5703599"/>
            <a:ext cx="123111" cy="758221"/>
          </a:xfrm>
        </p:spPr>
        <p:txBody>
          <a:bodyPr/>
          <a:lstStyle/>
          <a:p>
            <a:r>
              <a:rPr lang="en-US" noProof="0" dirty="0"/>
              <a:t>iStock </a:t>
            </a:r>
            <a:r>
              <a:rPr lang="en-US" noProof="0" dirty="0" err="1"/>
              <a:t>Sadeugra</a:t>
            </a:r>
            <a:endParaRPr lang="en-US" noProof="0" dirty="0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Dr. Christian Mosch</a:t>
            </a:r>
            <a:endParaRPr lang="de-DE" dirty="0"/>
          </a:p>
        </p:txBody>
      </p:sp>
      <p:pic>
        <p:nvPicPr>
          <p:cNvPr id="9" name="Bildplatzhalter 8">
            <a:extLst>
              <a:ext uri="{FF2B5EF4-FFF2-40B4-BE49-F238E27FC236}">
                <a16:creationId xmlns:a16="http://schemas.microsoft.com/office/drawing/2014/main" id="{0D6724D2-5EDE-4E29-9196-00346E6F29A9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815" r="25815"/>
          <a:stretch>
            <a:fillRect/>
          </a:stretch>
        </p:blipFill>
        <p:spPr/>
      </p:pic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70AB4B5B-B4D1-4857-88D2-97E06AFE053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1457261" y="6689021"/>
            <a:ext cx="519373" cy="123111"/>
          </a:xfrm>
        </p:spPr>
        <p:txBody>
          <a:bodyPr/>
          <a:lstStyle/>
          <a:p>
            <a:fld id="{2ECD15D9-C28E-4A0F-8FB3-E16D79180349}" type="datetime1">
              <a:rPr lang="de-DE" smtClean="0"/>
              <a:t>19.06.2019</a:t>
            </a:fld>
            <a:endParaRPr lang="de-DE" dirty="0"/>
          </a:p>
        </p:txBody>
      </p:sp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D5DA6123-DFCF-4295-86FB-465251341DE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algn="r"/>
            <a:r>
              <a:rPr lang="de-DE"/>
              <a:t>Page </a:t>
            </a:r>
            <a:fld id="{1B72D4EC-CA93-48D4-AB46-3D5446D4DA8D}" type="slidenum">
              <a:rPr lang="de-DE" smtClean="0"/>
              <a:pPr algn="r"/>
              <a:t>13</a:t>
            </a:fld>
            <a:r>
              <a:rPr lang="de-DE"/>
              <a:t> |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54752454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661498" y="651947"/>
            <a:ext cx="4737370" cy="738664"/>
          </a:xfrm>
        </p:spPr>
        <p:txBody>
          <a:bodyPr/>
          <a:lstStyle/>
          <a:p>
            <a:r>
              <a:rPr lang="en-US" noProof="0" dirty="0"/>
              <a:t>The VDMA – Facts and Figures</a:t>
            </a:r>
          </a:p>
        </p:txBody>
      </p:sp>
      <p:sp>
        <p:nvSpPr>
          <p:cNvPr id="10" name="Textplatzhalter 9"/>
          <p:cNvSpPr>
            <a:spLocks noGrp="1"/>
          </p:cNvSpPr>
          <p:nvPr>
            <p:ph type="body" sz="quarter" idx="12"/>
          </p:nvPr>
        </p:nvSpPr>
        <p:spPr>
          <a:xfrm>
            <a:off x="5661498" y="1714168"/>
            <a:ext cx="6530502" cy="4451682"/>
          </a:xfrm>
        </p:spPr>
        <p:txBody>
          <a:bodyPr/>
          <a:lstStyle/>
          <a:p>
            <a:endParaRPr lang="en-US" dirty="0"/>
          </a:p>
          <a:p>
            <a:r>
              <a:rPr lang="en-US" dirty="0"/>
              <a:t>Most important industrial association in Europe.</a:t>
            </a:r>
          </a:p>
          <a:p>
            <a:pPr lvl="1"/>
            <a:r>
              <a:rPr lang="en-US" dirty="0"/>
              <a:t>The VDMA represents over 3,200 member companies in the engineering industry</a:t>
            </a:r>
          </a:p>
          <a:p>
            <a:pPr marL="180975" lvl="1" indent="0">
              <a:buNone/>
            </a:pPr>
            <a:endParaRPr lang="en-US" dirty="0"/>
          </a:p>
          <a:p>
            <a:r>
              <a:rPr lang="en-US" dirty="0"/>
              <a:t>The VDMA is structured in</a:t>
            </a:r>
          </a:p>
          <a:p>
            <a:pPr lvl="1"/>
            <a:r>
              <a:rPr lang="en-US" dirty="0"/>
              <a:t>38 trade associations,</a:t>
            </a:r>
          </a:p>
          <a:p>
            <a:pPr lvl="1"/>
            <a:r>
              <a:rPr lang="en-US" dirty="0"/>
              <a:t>6 regional subsidiaries,</a:t>
            </a:r>
          </a:p>
          <a:p>
            <a:pPr lvl="1"/>
            <a:r>
              <a:rPr lang="en-US" dirty="0"/>
              <a:t>Berlin, Brussels and foreign subsidiaries (Brazil, China, India, Japan, Russia, Austria)</a:t>
            </a:r>
          </a:p>
          <a:p>
            <a:pPr lvl="1"/>
            <a:endParaRPr lang="en-US" dirty="0"/>
          </a:p>
          <a:p>
            <a:r>
              <a:rPr lang="en-US" dirty="0"/>
              <a:t>The VDMA is host of several European and global sector committees</a:t>
            </a:r>
          </a:p>
          <a:p>
            <a:endParaRPr lang="en-US" noProof="0" dirty="0"/>
          </a:p>
          <a:p>
            <a:endParaRPr lang="en-US" noProof="0" dirty="0"/>
          </a:p>
          <a:p>
            <a:endParaRPr lang="en-US" noProof="0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algn="r"/>
            <a:r>
              <a:rPr lang="de-DE"/>
              <a:t>Page </a:t>
            </a:r>
            <a:fld id="{1B72D4EC-CA93-48D4-AB46-3D5446D4DA8D}" type="slidenum">
              <a:rPr lang="de-DE" smtClean="0"/>
              <a:pPr algn="r"/>
              <a:t>2</a:t>
            </a:fld>
            <a:r>
              <a:rPr lang="de-DE"/>
              <a:t> |</a:t>
            </a:r>
            <a:endParaRPr lang="de-DE" dirty="0"/>
          </a:p>
        </p:txBody>
      </p:sp>
      <p:sp>
        <p:nvSpPr>
          <p:cNvPr id="6" name="Datumsplatzhalter 5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28423BDE-6E9C-4CBD-82C2-9677E5572BA9}" type="datetime1">
              <a:rPr lang="de-DE" smtClean="0"/>
              <a:t>19.06.2019</a:t>
            </a:fld>
            <a:endParaRPr lang="de-DE" dirty="0"/>
          </a:p>
        </p:txBody>
      </p:sp>
      <p:sp>
        <p:nvSpPr>
          <p:cNvPr id="12" name="Textplatzhalter 11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de-DE"/>
              <a:t>Dr. Christian Mosch</a:t>
            </a:r>
            <a:endParaRPr lang="en-GB" dirty="0"/>
          </a:p>
        </p:txBody>
      </p:sp>
      <p:sp>
        <p:nvSpPr>
          <p:cNvPr id="11" name="Sprechblase: rechteckig 10">
            <a:extLst>
              <a:ext uri="{FF2B5EF4-FFF2-40B4-BE49-F238E27FC236}">
                <a16:creationId xmlns:a16="http://schemas.microsoft.com/office/drawing/2014/main" id="{26F7BF10-47BA-4252-9A53-1DBAA0D6E457}"/>
              </a:ext>
            </a:extLst>
          </p:cNvPr>
          <p:cNvSpPr/>
          <p:nvPr/>
        </p:nvSpPr>
        <p:spPr>
          <a:xfrm rot="10800000">
            <a:off x="1246909" y="4978397"/>
            <a:ext cx="3280051" cy="1547215"/>
          </a:xfrm>
          <a:prstGeom prst="wedgeRectCallout">
            <a:avLst>
              <a:gd name="adj1" fmla="val -18128"/>
              <a:gd name="adj2" fmla="val 104400"/>
            </a:avLst>
          </a:prstGeom>
          <a:ln>
            <a:headEnd type="none" w="med" len="med"/>
            <a:tailEnd type="none" w="med" len="med"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13" name="Rechteck: gefaltete Ecke 12">
            <a:extLst>
              <a:ext uri="{FF2B5EF4-FFF2-40B4-BE49-F238E27FC236}">
                <a16:creationId xmlns:a16="http://schemas.microsoft.com/office/drawing/2014/main" id="{5352089A-A365-4629-81E7-9A225A35E8CD}"/>
              </a:ext>
            </a:extLst>
          </p:cNvPr>
          <p:cNvSpPr/>
          <p:nvPr/>
        </p:nvSpPr>
        <p:spPr>
          <a:xfrm>
            <a:off x="1395920" y="5056908"/>
            <a:ext cx="3023680" cy="1377202"/>
          </a:xfrm>
          <a:prstGeom prst="foldedCorner">
            <a:avLst>
              <a:gd name="adj" fmla="val 20785"/>
            </a:avLst>
          </a:prstGeom>
          <a:solidFill>
            <a:srgbClr val="FFFFFF"/>
          </a:solidFill>
          <a:ln w="9525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lang="de-DE" sz="1600" dirty="0"/>
          </a:p>
          <a:p>
            <a:pPr algn="ctr"/>
            <a:r>
              <a:rPr lang="de-DE" sz="1600" b="1" dirty="0"/>
              <a:t>CONTENTS</a:t>
            </a:r>
          </a:p>
          <a:p>
            <a:pPr algn="ctr"/>
            <a:r>
              <a:rPr lang="de-DE" sz="1600" b="1" dirty="0"/>
              <a:t>OPC UA Companion </a:t>
            </a:r>
            <a:r>
              <a:rPr lang="de-DE" sz="1600" b="1" dirty="0" err="1"/>
              <a:t>Specification</a:t>
            </a:r>
            <a:endParaRPr lang="de-DE" sz="1600" b="1" dirty="0"/>
          </a:p>
          <a:p>
            <a:pPr algn="ctr"/>
            <a:endParaRPr lang="de-DE" sz="1600" b="1" dirty="0"/>
          </a:p>
          <a:p>
            <a:pPr algn="ctr"/>
            <a:r>
              <a:rPr lang="de-DE" sz="1600" dirty="0"/>
              <a:t>Standardized data and information</a:t>
            </a:r>
          </a:p>
        </p:txBody>
      </p:sp>
      <p:sp>
        <p:nvSpPr>
          <p:cNvPr id="15" name="Rechteck 14">
            <a:extLst>
              <a:ext uri="{FF2B5EF4-FFF2-40B4-BE49-F238E27FC236}">
                <a16:creationId xmlns:a16="http://schemas.microsoft.com/office/drawing/2014/main" id="{586BE2A7-1DE6-46FD-BB70-211A661BB690}"/>
              </a:ext>
            </a:extLst>
          </p:cNvPr>
          <p:cNvSpPr/>
          <p:nvPr/>
        </p:nvSpPr>
        <p:spPr>
          <a:xfrm>
            <a:off x="564079" y="2743200"/>
            <a:ext cx="478972" cy="2235198"/>
          </a:xfrm>
          <a:prstGeom prst="rect">
            <a:avLst/>
          </a:prstGeom>
          <a:solidFill>
            <a:srgbClr val="F2F2F2"/>
          </a:solidFill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de-DE" dirty="0"/>
              <a:t>Communication</a:t>
            </a:r>
          </a:p>
        </p:txBody>
      </p:sp>
      <p:sp>
        <p:nvSpPr>
          <p:cNvPr id="16" name="Rechteck 15">
            <a:extLst>
              <a:ext uri="{FF2B5EF4-FFF2-40B4-BE49-F238E27FC236}">
                <a16:creationId xmlns:a16="http://schemas.microsoft.com/office/drawing/2014/main" id="{69F600C4-A6B4-4B88-98A9-4EBB861A3129}"/>
              </a:ext>
            </a:extLst>
          </p:cNvPr>
          <p:cNvSpPr/>
          <p:nvPr/>
        </p:nvSpPr>
        <p:spPr>
          <a:xfrm>
            <a:off x="564079" y="4978398"/>
            <a:ext cx="478972" cy="1547216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de-DE" dirty="0"/>
              <a:t>Information</a:t>
            </a:r>
          </a:p>
        </p:txBody>
      </p:sp>
      <p:pic>
        <p:nvPicPr>
          <p:cNvPr id="9" name="Bildplatzhalter 8" descr="Ein Bild, das Gebäude, draußen, Himmel, Frachtcontainer enthält.&#10;&#10;Automatisch generierte Beschreibung">
            <a:extLst>
              <a:ext uri="{FF2B5EF4-FFF2-40B4-BE49-F238E27FC236}">
                <a16:creationId xmlns:a16="http://schemas.microsoft.com/office/drawing/2014/main" id="{46CD9823-2CC9-42FF-8FD2-2B31405C5178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40" r="1640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75150992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Industrie 4.0 </a:t>
            </a:r>
            <a:br>
              <a:rPr lang="de-DE" dirty="0"/>
            </a:br>
            <a:r>
              <a:rPr lang="de-DE" dirty="0">
                <a:solidFill>
                  <a:schemeClr val="accent3"/>
                </a:solidFill>
              </a:rPr>
              <a:t>Internet </a:t>
            </a:r>
            <a:r>
              <a:rPr lang="de-DE" dirty="0" err="1">
                <a:solidFill>
                  <a:schemeClr val="accent3"/>
                </a:solidFill>
              </a:rPr>
              <a:t>of</a:t>
            </a:r>
            <a:r>
              <a:rPr lang="de-DE" dirty="0">
                <a:solidFill>
                  <a:schemeClr val="accent3"/>
                </a:solidFill>
              </a:rPr>
              <a:t> Things and Services in </a:t>
            </a:r>
            <a:r>
              <a:rPr lang="de-DE" dirty="0" err="1">
                <a:solidFill>
                  <a:schemeClr val="accent3"/>
                </a:solidFill>
              </a:rPr>
              <a:t>the</a:t>
            </a:r>
            <a:r>
              <a:rPr lang="de-DE" dirty="0">
                <a:solidFill>
                  <a:schemeClr val="accent3"/>
                </a:solidFill>
              </a:rPr>
              <a:t> smart </a:t>
            </a:r>
            <a:r>
              <a:rPr lang="de-DE" dirty="0" err="1">
                <a:solidFill>
                  <a:schemeClr val="accent3"/>
                </a:solidFill>
              </a:rPr>
              <a:t>production</a:t>
            </a:r>
            <a:endParaRPr lang="de-DE" dirty="0">
              <a:solidFill>
                <a:schemeClr val="accent3"/>
              </a:solidFill>
            </a:endParaRPr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/>
              <a:t>Dr. Christian Mosch</a:t>
            </a:r>
            <a:endParaRPr lang="en-GB" dirty="0"/>
          </a:p>
        </p:txBody>
      </p:sp>
      <p:sp>
        <p:nvSpPr>
          <p:cNvPr id="7" name="Textplatzhalter 6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de-DE"/>
          </a:p>
        </p:txBody>
      </p:sp>
      <p:pic>
        <p:nvPicPr>
          <p:cNvPr id="101378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2500" y="1619250"/>
            <a:ext cx="9937937" cy="47805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feld 7"/>
          <p:cNvSpPr txBox="1"/>
          <p:nvPr/>
        </p:nvSpPr>
        <p:spPr>
          <a:xfrm>
            <a:off x="10420361" y="6261308"/>
            <a:ext cx="182293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200" dirty="0" err="1"/>
              <a:t>Graphic</a:t>
            </a:r>
            <a:r>
              <a:rPr lang="de-DE" sz="1200" dirty="0"/>
              <a:t>: Bosch-Rexroth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0316ED71-5D67-44E4-BC30-DC597FE026CE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356DB8A5-2698-4672-A78E-119FCCF9C6CE}" type="datetime1">
              <a:rPr lang="de-DE" smtClean="0"/>
              <a:t>19.06.2019</a:t>
            </a:fld>
            <a:endParaRPr lang="de-DE" dirty="0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7DAD6E60-D276-4C37-98A7-5C54010471F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030342" y="6689021"/>
            <a:ext cx="391133" cy="123111"/>
          </a:xfrm>
        </p:spPr>
        <p:txBody>
          <a:bodyPr/>
          <a:lstStyle/>
          <a:p>
            <a:pPr algn="r"/>
            <a:r>
              <a:rPr lang="de-DE" dirty="0"/>
              <a:t>Page </a:t>
            </a:r>
            <a:fld id="{1B72D4EC-CA93-48D4-AB46-3D5446D4DA8D}" type="slidenum">
              <a:rPr lang="de-DE" smtClean="0"/>
              <a:pPr algn="r"/>
              <a:t>3</a:t>
            </a:fld>
            <a:r>
              <a:rPr lang="de-DE" dirty="0"/>
              <a:t> |</a:t>
            </a:r>
          </a:p>
        </p:txBody>
      </p:sp>
    </p:spTree>
    <p:extLst>
      <p:ext uri="{BB962C8B-B14F-4D97-AF65-F5344CB8AC3E}">
        <p14:creationId xmlns:p14="http://schemas.microsoft.com/office/powerpoint/2010/main" val="128137506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661498" y="651947"/>
            <a:ext cx="4737370" cy="738664"/>
          </a:xfrm>
        </p:spPr>
        <p:txBody>
          <a:bodyPr/>
          <a:lstStyle/>
          <a:p>
            <a:r>
              <a:rPr lang="en-US" noProof="0" dirty="0"/>
              <a:t>Need for machine interfaces</a:t>
            </a:r>
          </a:p>
        </p:txBody>
      </p:sp>
      <p:sp>
        <p:nvSpPr>
          <p:cNvPr id="10" name="Textplatzhalter 9"/>
          <p:cNvSpPr>
            <a:spLocks noGrp="1"/>
          </p:cNvSpPr>
          <p:nvPr>
            <p:ph type="body" sz="quarter" idx="12"/>
          </p:nvPr>
        </p:nvSpPr>
        <p:spPr>
          <a:xfrm>
            <a:off x="5661498" y="1607126"/>
            <a:ext cx="6530502" cy="4558723"/>
          </a:xfrm>
        </p:spPr>
        <p:txBody>
          <a:bodyPr/>
          <a:lstStyle/>
          <a:p>
            <a:r>
              <a:rPr lang="en-US" noProof="0" dirty="0"/>
              <a:t>OPC UA is the favorite interface standard</a:t>
            </a:r>
          </a:p>
          <a:p>
            <a:pPr lvl="1"/>
            <a:r>
              <a:rPr lang="en-US" noProof="0" dirty="0"/>
              <a:t>Open Platform Communication Unified Architecture</a:t>
            </a:r>
          </a:p>
          <a:p>
            <a:pPr lvl="1"/>
            <a:endParaRPr lang="en-US" noProof="0" dirty="0"/>
          </a:p>
          <a:p>
            <a:r>
              <a:rPr lang="en-US" noProof="0" dirty="0"/>
              <a:t>The requirements of mechanical engineering are met</a:t>
            </a:r>
          </a:p>
          <a:p>
            <a:pPr lvl="1"/>
            <a:r>
              <a:rPr lang="en-US" noProof="0" dirty="0"/>
              <a:t>Communication on an open platform</a:t>
            </a:r>
          </a:p>
          <a:p>
            <a:pPr lvl="1"/>
            <a:r>
              <a:rPr lang="en-US" noProof="0" dirty="0"/>
              <a:t>Uniform architecture</a:t>
            </a:r>
          </a:p>
          <a:p>
            <a:pPr lvl="1"/>
            <a:r>
              <a:rPr lang="en-US" noProof="0" dirty="0"/>
              <a:t>Protocol independence</a:t>
            </a:r>
          </a:p>
          <a:p>
            <a:pPr lvl="1"/>
            <a:r>
              <a:rPr lang="en-US" noProof="0" dirty="0"/>
              <a:t>Based on Internet technology</a:t>
            </a:r>
          </a:p>
          <a:p>
            <a:pPr lvl="1"/>
            <a:endParaRPr lang="en-US" noProof="0" dirty="0"/>
          </a:p>
          <a:p>
            <a:r>
              <a:rPr lang="en-US" noProof="0" dirty="0"/>
              <a:t>Benefits for mechanical engineering</a:t>
            </a:r>
          </a:p>
          <a:p>
            <a:pPr lvl="1"/>
            <a:r>
              <a:rPr lang="en-US" noProof="0" dirty="0"/>
              <a:t>Plug &amp; Work</a:t>
            </a:r>
          </a:p>
          <a:p>
            <a:pPr lvl="1"/>
            <a:r>
              <a:rPr lang="en-US" noProof="0" dirty="0">
                <a:sym typeface="Wingdings" panose="05000000000000000000" pitchFamily="2" charset="2"/>
              </a:rPr>
              <a:t>Condition monitoring and predictive maintenance</a:t>
            </a:r>
          </a:p>
          <a:p>
            <a:pPr lvl="1"/>
            <a:r>
              <a:rPr lang="en-US" noProof="0" dirty="0">
                <a:sym typeface="Wingdings" panose="05000000000000000000" pitchFamily="2" charset="2"/>
              </a:rPr>
              <a:t>Optimization of production</a:t>
            </a:r>
          </a:p>
          <a:p>
            <a:pPr lvl="1"/>
            <a:r>
              <a:rPr lang="en-US" noProof="0" dirty="0">
                <a:sym typeface="Wingdings" panose="05000000000000000000" pitchFamily="2" charset="2"/>
              </a:rPr>
              <a:t>Retrofit of existing machines</a:t>
            </a:r>
          </a:p>
          <a:p>
            <a:endParaRPr lang="en-US" noProof="0" dirty="0"/>
          </a:p>
          <a:p>
            <a:endParaRPr lang="en-US" noProof="0" dirty="0"/>
          </a:p>
          <a:p>
            <a:endParaRPr lang="en-US" noProof="0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algn="r"/>
            <a:r>
              <a:rPr lang="de-DE"/>
              <a:t>Page </a:t>
            </a:r>
            <a:fld id="{1B72D4EC-CA93-48D4-AB46-3D5446D4DA8D}" type="slidenum">
              <a:rPr lang="de-DE" smtClean="0"/>
              <a:pPr algn="r"/>
              <a:t>4</a:t>
            </a:fld>
            <a:r>
              <a:rPr lang="de-DE"/>
              <a:t> |</a:t>
            </a:r>
            <a:endParaRPr lang="de-DE" dirty="0"/>
          </a:p>
        </p:txBody>
      </p:sp>
      <p:sp>
        <p:nvSpPr>
          <p:cNvPr id="6" name="Datumsplatzhalter 5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500C1A15-782D-4B41-BAAB-9FAE7812BAFF}" type="datetime1">
              <a:rPr lang="de-DE" smtClean="0"/>
              <a:t>19.06.2019</a:t>
            </a:fld>
            <a:endParaRPr lang="de-DE" dirty="0"/>
          </a:p>
        </p:txBody>
      </p:sp>
      <p:sp>
        <p:nvSpPr>
          <p:cNvPr id="12" name="Textplatzhalter 11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de-DE"/>
              <a:t>Dr. Christian Mosch</a:t>
            </a:r>
            <a:endParaRPr lang="en-GB" dirty="0"/>
          </a:p>
        </p:txBody>
      </p:sp>
      <p:sp>
        <p:nvSpPr>
          <p:cNvPr id="11" name="Sprechblase: rechteckig 10">
            <a:extLst>
              <a:ext uri="{FF2B5EF4-FFF2-40B4-BE49-F238E27FC236}">
                <a16:creationId xmlns:a16="http://schemas.microsoft.com/office/drawing/2014/main" id="{26F7BF10-47BA-4252-9A53-1DBAA0D6E457}"/>
              </a:ext>
            </a:extLst>
          </p:cNvPr>
          <p:cNvSpPr/>
          <p:nvPr/>
        </p:nvSpPr>
        <p:spPr>
          <a:xfrm rot="10800000">
            <a:off x="1246909" y="4978397"/>
            <a:ext cx="3280051" cy="1547215"/>
          </a:xfrm>
          <a:prstGeom prst="wedgeRectCallout">
            <a:avLst>
              <a:gd name="adj1" fmla="val -18128"/>
              <a:gd name="adj2" fmla="val 104400"/>
            </a:avLst>
          </a:prstGeom>
          <a:ln>
            <a:headEnd type="none" w="med" len="med"/>
            <a:tailEnd type="none" w="med" len="med"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13" name="Rechteck: gefaltete Ecke 12">
            <a:extLst>
              <a:ext uri="{FF2B5EF4-FFF2-40B4-BE49-F238E27FC236}">
                <a16:creationId xmlns:a16="http://schemas.microsoft.com/office/drawing/2014/main" id="{5352089A-A365-4629-81E7-9A225A35E8CD}"/>
              </a:ext>
            </a:extLst>
          </p:cNvPr>
          <p:cNvSpPr/>
          <p:nvPr/>
        </p:nvSpPr>
        <p:spPr>
          <a:xfrm>
            <a:off x="1395920" y="5056908"/>
            <a:ext cx="3023680" cy="1377202"/>
          </a:xfrm>
          <a:prstGeom prst="foldedCorner">
            <a:avLst>
              <a:gd name="adj" fmla="val 20785"/>
            </a:avLst>
          </a:prstGeom>
          <a:solidFill>
            <a:srgbClr val="FFFFFF"/>
          </a:solidFill>
          <a:ln w="9525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lang="de-DE" sz="1600" dirty="0"/>
          </a:p>
          <a:p>
            <a:pPr algn="ctr"/>
            <a:r>
              <a:rPr lang="de-DE" sz="1600" b="1" dirty="0"/>
              <a:t>CONTENTS</a:t>
            </a:r>
          </a:p>
          <a:p>
            <a:pPr algn="ctr"/>
            <a:r>
              <a:rPr lang="de-DE" sz="1600" b="1" dirty="0"/>
              <a:t>OPC UA Companion </a:t>
            </a:r>
            <a:r>
              <a:rPr lang="de-DE" sz="1600" b="1" dirty="0" err="1"/>
              <a:t>Specification</a:t>
            </a:r>
            <a:endParaRPr lang="de-DE" sz="1600" b="1" dirty="0"/>
          </a:p>
          <a:p>
            <a:pPr algn="ctr"/>
            <a:endParaRPr lang="de-DE" sz="1600" b="1" dirty="0"/>
          </a:p>
          <a:p>
            <a:pPr algn="ctr"/>
            <a:r>
              <a:rPr lang="de-DE" sz="1600" dirty="0"/>
              <a:t>Standardized data and information</a:t>
            </a:r>
          </a:p>
        </p:txBody>
      </p:sp>
      <p:sp>
        <p:nvSpPr>
          <p:cNvPr id="15" name="Rechteck 14">
            <a:extLst>
              <a:ext uri="{FF2B5EF4-FFF2-40B4-BE49-F238E27FC236}">
                <a16:creationId xmlns:a16="http://schemas.microsoft.com/office/drawing/2014/main" id="{586BE2A7-1DE6-46FD-BB70-211A661BB690}"/>
              </a:ext>
            </a:extLst>
          </p:cNvPr>
          <p:cNvSpPr/>
          <p:nvPr/>
        </p:nvSpPr>
        <p:spPr>
          <a:xfrm>
            <a:off x="564079" y="2743200"/>
            <a:ext cx="478972" cy="2235198"/>
          </a:xfrm>
          <a:prstGeom prst="rect">
            <a:avLst/>
          </a:prstGeom>
          <a:solidFill>
            <a:srgbClr val="F2F2F2"/>
          </a:solidFill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de-DE" dirty="0"/>
              <a:t>Communication</a:t>
            </a:r>
          </a:p>
        </p:txBody>
      </p:sp>
      <p:sp>
        <p:nvSpPr>
          <p:cNvPr id="16" name="Rechteck 15">
            <a:extLst>
              <a:ext uri="{FF2B5EF4-FFF2-40B4-BE49-F238E27FC236}">
                <a16:creationId xmlns:a16="http://schemas.microsoft.com/office/drawing/2014/main" id="{69F600C4-A6B4-4B88-98A9-4EBB861A3129}"/>
              </a:ext>
            </a:extLst>
          </p:cNvPr>
          <p:cNvSpPr/>
          <p:nvPr/>
        </p:nvSpPr>
        <p:spPr>
          <a:xfrm>
            <a:off x="564079" y="4978398"/>
            <a:ext cx="478972" cy="1547216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de-DE" dirty="0"/>
              <a:t>Information</a:t>
            </a:r>
          </a:p>
        </p:txBody>
      </p:sp>
      <p:pic>
        <p:nvPicPr>
          <p:cNvPr id="17" name="Bildplatzhalter 8">
            <a:extLst>
              <a:ext uri="{FF2B5EF4-FFF2-40B4-BE49-F238E27FC236}">
                <a16:creationId xmlns:a16="http://schemas.microsoft.com/office/drawing/2014/main" id="{FDEB1FDD-CE46-439A-948C-44799AFEBD55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808" r="25808"/>
          <a:stretch>
            <a:fillRect/>
          </a:stretch>
        </p:blipFill>
        <p:spPr bwMode="gray">
          <a:xfrm>
            <a:off x="228600" y="0"/>
            <a:ext cx="4810125" cy="6630988"/>
          </a:xfrm>
          <a:prstGeom prst="rect">
            <a:avLst/>
          </a:prstGeom>
          <a:solidFill>
            <a:srgbClr val="F2F2F2"/>
          </a:solidFill>
        </p:spPr>
      </p:pic>
    </p:spTree>
    <p:extLst>
      <p:ext uri="{BB962C8B-B14F-4D97-AF65-F5344CB8AC3E}">
        <p14:creationId xmlns:p14="http://schemas.microsoft.com/office/powerpoint/2010/main" val="335863705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AE7A5FD-3A47-4A22-A107-B0D6CFFB33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93402" y="694972"/>
            <a:ext cx="5284655" cy="738664"/>
          </a:xfrm>
        </p:spPr>
        <p:txBody>
          <a:bodyPr/>
          <a:lstStyle/>
          <a:p>
            <a:r>
              <a:rPr lang="de-DE" dirty="0"/>
              <a:t>VDMA </a:t>
            </a:r>
            <a:r>
              <a:rPr lang="de-DE" dirty="0" err="1"/>
              <a:t>focuses</a:t>
            </a:r>
            <a:r>
              <a:rPr lang="de-DE" dirty="0"/>
              <a:t> on </a:t>
            </a:r>
            <a:br>
              <a:rPr lang="de-DE" dirty="0"/>
            </a:br>
            <a:r>
              <a:rPr lang="de-DE" dirty="0"/>
              <a:t>OPC UA Companion </a:t>
            </a:r>
            <a:r>
              <a:rPr lang="de-DE" dirty="0" err="1"/>
              <a:t>Specification</a:t>
            </a:r>
            <a:endParaRPr lang="en-US" dirty="0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E880032C-03AE-4A62-9428-DFB32CDE3692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de-DE"/>
              <a:t>Dr. Christian Mosch</a:t>
            </a:r>
            <a:endParaRPr lang="en-GB" dirty="0"/>
          </a:p>
        </p:txBody>
      </p:sp>
      <p:sp>
        <p:nvSpPr>
          <p:cNvPr id="7" name="Textplatzhalter 6">
            <a:extLst>
              <a:ext uri="{FF2B5EF4-FFF2-40B4-BE49-F238E27FC236}">
                <a16:creationId xmlns:a16="http://schemas.microsoft.com/office/drawing/2014/main" id="{7FCC27F1-9FE8-4E33-921B-78454C7FE6C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0400" y="5532145"/>
            <a:ext cx="123111" cy="929742"/>
          </a:xfrm>
        </p:spPr>
        <p:txBody>
          <a:bodyPr/>
          <a:lstStyle/>
          <a:p>
            <a:r>
              <a:rPr lang="en-US" dirty="0"/>
              <a:t>designed by </a:t>
            </a:r>
            <a:r>
              <a:rPr lang="en-US" dirty="0" err="1"/>
              <a:t>Freepik</a:t>
            </a:r>
            <a:endParaRPr lang="en-US" dirty="0"/>
          </a:p>
        </p:txBody>
      </p:sp>
      <p:pic>
        <p:nvPicPr>
          <p:cNvPr id="13" name="Grafik 12">
            <a:extLst>
              <a:ext uri="{FF2B5EF4-FFF2-40B4-BE49-F238E27FC236}">
                <a16:creationId xmlns:a16="http://schemas.microsoft.com/office/drawing/2014/main" id="{9A3DD394-335C-4E11-B2AF-48E7DDEF998F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448" r="17095"/>
          <a:stretch/>
        </p:blipFill>
        <p:spPr>
          <a:xfrm>
            <a:off x="228866" y="-90"/>
            <a:ext cx="4722508" cy="6633957"/>
          </a:xfrm>
          <a:prstGeom prst="rect">
            <a:avLst/>
          </a:prstGeom>
        </p:spPr>
      </p:pic>
      <p:sp>
        <p:nvSpPr>
          <p:cNvPr id="4" name="Rechteck 3">
            <a:extLst>
              <a:ext uri="{FF2B5EF4-FFF2-40B4-BE49-F238E27FC236}">
                <a16:creationId xmlns:a16="http://schemas.microsoft.com/office/drawing/2014/main" id="{1BE2BED4-74CF-440E-8C9D-0687C6F18B35}"/>
              </a:ext>
            </a:extLst>
          </p:cNvPr>
          <p:cNvSpPr/>
          <p:nvPr/>
        </p:nvSpPr>
        <p:spPr>
          <a:xfrm>
            <a:off x="5648757" y="5208998"/>
            <a:ext cx="5903380" cy="1027415"/>
          </a:xfrm>
          <a:prstGeom prst="rect">
            <a:avLst/>
          </a:prstGeom>
          <a:noFill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/>
              <a:t>OPC UA </a:t>
            </a:r>
            <a:r>
              <a:rPr lang="de-DE" dirty="0" err="1"/>
              <a:t>Meta</a:t>
            </a:r>
            <a:r>
              <a:rPr lang="de-DE" dirty="0"/>
              <a:t> Model</a:t>
            </a:r>
          </a:p>
        </p:txBody>
      </p:sp>
      <p:sp>
        <p:nvSpPr>
          <p:cNvPr id="8" name="Rechteck 7">
            <a:extLst>
              <a:ext uri="{FF2B5EF4-FFF2-40B4-BE49-F238E27FC236}">
                <a16:creationId xmlns:a16="http://schemas.microsoft.com/office/drawing/2014/main" id="{6F204213-8AD8-4907-8DEC-0F7D44DC7FAF}"/>
              </a:ext>
            </a:extLst>
          </p:cNvPr>
          <p:cNvSpPr/>
          <p:nvPr/>
        </p:nvSpPr>
        <p:spPr>
          <a:xfrm>
            <a:off x="7097485" y="4088905"/>
            <a:ext cx="4454651" cy="1027415"/>
          </a:xfrm>
          <a:prstGeom prst="rect">
            <a:avLst/>
          </a:prstGeom>
          <a:noFill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 err="1"/>
              <a:t>Built</a:t>
            </a:r>
            <a:r>
              <a:rPr lang="de-DE" dirty="0"/>
              <a:t>-in Information Models</a:t>
            </a:r>
          </a:p>
        </p:txBody>
      </p:sp>
      <p:sp>
        <p:nvSpPr>
          <p:cNvPr id="11" name="Freihandform: Form 10">
            <a:extLst>
              <a:ext uri="{FF2B5EF4-FFF2-40B4-BE49-F238E27FC236}">
                <a16:creationId xmlns:a16="http://schemas.microsoft.com/office/drawing/2014/main" id="{E52217CF-D764-4EE8-A9A4-0D18A1632547}"/>
              </a:ext>
            </a:extLst>
          </p:cNvPr>
          <p:cNvSpPr/>
          <p:nvPr/>
        </p:nvSpPr>
        <p:spPr>
          <a:xfrm>
            <a:off x="6318606" y="2640458"/>
            <a:ext cx="5233530" cy="2475862"/>
          </a:xfrm>
          <a:custGeom>
            <a:avLst/>
            <a:gdLst>
              <a:gd name="connsiteX0" fmla="*/ 0 w 5233530"/>
              <a:gd name="connsiteY0" fmla="*/ 0 h 2475862"/>
              <a:gd name="connsiteX1" fmla="*/ 5233530 w 5233530"/>
              <a:gd name="connsiteY1" fmla="*/ 0 h 2475862"/>
              <a:gd name="connsiteX2" fmla="*/ 5233530 w 5233530"/>
              <a:gd name="connsiteY2" fmla="*/ 1355769 h 2475862"/>
              <a:gd name="connsiteX3" fmla="*/ 701191 w 5233530"/>
              <a:gd name="connsiteY3" fmla="*/ 1355769 h 2475862"/>
              <a:gd name="connsiteX4" fmla="*/ 701191 w 5233530"/>
              <a:gd name="connsiteY4" fmla="*/ 2475862 h 2475862"/>
              <a:gd name="connsiteX5" fmla="*/ 0 w 5233530"/>
              <a:gd name="connsiteY5" fmla="*/ 2475862 h 2475862"/>
              <a:gd name="connsiteX6" fmla="*/ 0 w 5233530"/>
              <a:gd name="connsiteY6" fmla="*/ 1355769 h 2475862"/>
              <a:gd name="connsiteX7" fmla="*/ 0 w 5233530"/>
              <a:gd name="connsiteY7" fmla="*/ 141060 h 24758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233530" h="2475862">
                <a:moveTo>
                  <a:pt x="0" y="0"/>
                </a:moveTo>
                <a:lnTo>
                  <a:pt x="5233530" y="0"/>
                </a:lnTo>
                <a:lnTo>
                  <a:pt x="5233530" y="1355769"/>
                </a:lnTo>
                <a:lnTo>
                  <a:pt x="701191" y="1355769"/>
                </a:lnTo>
                <a:lnTo>
                  <a:pt x="701191" y="2475862"/>
                </a:lnTo>
                <a:lnTo>
                  <a:pt x="0" y="2475862"/>
                </a:lnTo>
                <a:lnTo>
                  <a:pt x="0" y="1355769"/>
                </a:lnTo>
                <a:lnTo>
                  <a:pt x="0" y="141060"/>
                </a:lnTo>
                <a:close/>
              </a:path>
            </a:pathLst>
          </a:cu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b="1" dirty="0">
                <a:solidFill>
                  <a:srgbClr val="FFFFFF"/>
                </a:solidFill>
              </a:rPr>
              <a:t>OPC UA Companion </a:t>
            </a:r>
            <a:r>
              <a:rPr lang="de-DE" b="1" dirty="0" err="1">
                <a:solidFill>
                  <a:srgbClr val="FFFFFF"/>
                </a:solidFill>
              </a:rPr>
              <a:t>Specifications</a:t>
            </a:r>
            <a:endParaRPr lang="de-DE" b="1" dirty="0">
              <a:solidFill>
                <a:srgbClr val="FFFFFF"/>
              </a:solidFill>
            </a:endParaRPr>
          </a:p>
          <a:p>
            <a:pPr algn="ctr"/>
            <a:endParaRPr lang="de-DE" dirty="0"/>
          </a:p>
          <a:p>
            <a:pPr algn="ctr"/>
            <a:endParaRPr lang="de-DE" dirty="0"/>
          </a:p>
          <a:p>
            <a:pPr algn="ctr"/>
            <a:endParaRPr lang="de-DE" dirty="0"/>
          </a:p>
          <a:p>
            <a:pPr algn="ctr"/>
            <a:endParaRPr lang="de-DE" dirty="0"/>
          </a:p>
        </p:txBody>
      </p:sp>
      <p:sp>
        <p:nvSpPr>
          <p:cNvPr id="17" name="Freihandform: Form 16">
            <a:extLst>
              <a:ext uri="{FF2B5EF4-FFF2-40B4-BE49-F238E27FC236}">
                <a16:creationId xmlns:a16="http://schemas.microsoft.com/office/drawing/2014/main" id="{672E0BBF-B847-4A98-A9DD-33853CD0F15F}"/>
              </a:ext>
            </a:extLst>
          </p:cNvPr>
          <p:cNvSpPr/>
          <p:nvPr/>
        </p:nvSpPr>
        <p:spPr>
          <a:xfrm>
            <a:off x="5645623" y="1964308"/>
            <a:ext cx="5906513" cy="3152011"/>
          </a:xfrm>
          <a:custGeom>
            <a:avLst/>
            <a:gdLst>
              <a:gd name="connsiteX0" fmla="*/ 0 w 5906513"/>
              <a:gd name="connsiteY0" fmla="*/ 0 h 3152011"/>
              <a:gd name="connsiteX1" fmla="*/ 589420 w 5906513"/>
              <a:gd name="connsiteY1" fmla="*/ 0 h 3152011"/>
              <a:gd name="connsiteX2" fmla="*/ 589420 w 5906513"/>
              <a:gd name="connsiteY2" fmla="*/ 2 h 3152011"/>
              <a:gd name="connsiteX3" fmla="*/ 5906513 w 5906513"/>
              <a:gd name="connsiteY3" fmla="*/ 2 h 3152011"/>
              <a:gd name="connsiteX4" fmla="*/ 5906513 w 5906513"/>
              <a:gd name="connsiteY4" fmla="*/ 589421 h 3152011"/>
              <a:gd name="connsiteX5" fmla="*/ 589420 w 5906513"/>
              <a:gd name="connsiteY5" fmla="*/ 589421 h 3152011"/>
              <a:gd name="connsiteX6" fmla="*/ 589420 w 5906513"/>
              <a:gd name="connsiteY6" fmla="*/ 3152011 h 3152011"/>
              <a:gd name="connsiteX7" fmla="*/ 0 w 5906513"/>
              <a:gd name="connsiteY7" fmla="*/ 3152011 h 31520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906513" h="3152011">
                <a:moveTo>
                  <a:pt x="0" y="0"/>
                </a:moveTo>
                <a:lnTo>
                  <a:pt x="589420" y="0"/>
                </a:lnTo>
                <a:lnTo>
                  <a:pt x="589420" y="2"/>
                </a:lnTo>
                <a:lnTo>
                  <a:pt x="5906513" y="2"/>
                </a:lnTo>
                <a:lnTo>
                  <a:pt x="5906513" y="589421"/>
                </a:lnTo>
                <a:lnTo>
                  <a:pt x="589420" y="589421"/>
                </a:lnTo>
                <a:lnTo>
                  <a:pt x="589420" y="3152011"/>
                </a:lnTo>
                <a:lnTo>
                  <a:pt x="0" y="3152011"/>
                </a:lnTo>
                <a:close/>
              </a:path>
            </a:pathLst>
          </a:custGeom>
          <a:noFill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/>
              <a:t>Vendor </a:t>
            </a:r>
            <a:r>
              <a:rPr lang="de-DE" dirty="0" err="1"/>
              <a:t>Specific</a:t>
            </a:r>
            <a:r>
              <a:rPr lang="de-DE" dirty="0"/>
              <a:t> </a:t>
            </a:r>
            <a:r>
              <a:rPr lang="de-DE" dirty="0" err="1"/>
              <a:t>Extensions</a:t>
            </a:r>
            <a:endParaRPr lang="de-DE" dirty="0"/>
          </a:p>
          <a:p>
            <a:pPr algn="ctr"/>
            <a:endParaRPr lang="de-DE" dirty="0"/>
          </a:p>
          <a:p>
            <a:pPr algn="ctr"/>
            <a:endParaRPr lang="de-DE" dirty="0"/>
          </a:p>
          <a:p>
            <a:pPr algn="ctr"/>
            <a:endParaRPr lang="de-DE" dirty="0"/>
          </a:p>
          <a:p>
            <a:pPr algn="ctr"/>
            <a:endParaRPr lang="de-DE" dirty="0"/>
          </a:p>
          <a:p>
            <a:pPr algn="ctr"/>
            <a:endParaRPr lang="de-DE" dirty="0"/>
          </a:p>
          <a:p>
            <a:pPr algn="ctr"/>
            <a:endParaRPr lang="de-DE" dirty="0"/>
          </a:p>
          <a:p>
            <a:pPr algn="ctr"/>
            <a:endParaRPr lang="de-DE" dirty="0"/>
          </a:p>
          <a:p>
            <a:pPr algn="ctr"/>
            <a:endParaRPr lang="de-DE" dirty="0"/>
          </a:p>
          <a:p>
            <a:pPr algn="ctr"/>
            <a:endParaRPr lang="de-DE" dirty="0"/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B721C52D-E8E8-4B9D-8472-B56BD6715A80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B304D975-1807-4350-8F65-75BD9F1AA0C9}" type="datetime1">
              <a:rPr lang="de-DE" smtClean="0"/>
              <a:t>19.06.2019</a:t>
            </a:fld>
            <a:endParaRPr lang="de-DE" dirty="0"/>
          </a:p>
        </p:txBody>
      </p:sp>
      <p:sp>
        <p:nvSpPr>
          <p:cNvPr id="18" name="Foliennummernplatzhalter 17">
            <a:extLst>
              <a:ext uri="{FF2B5EF4-FFF2-40B4-BE49-F238E27FC236}">
                <a16:creationId xmlns:a16="http://schemas.microsoft.com/office/drawing/2014/main" id="{C2E428AC-5CC3-4E88-A3A2-51B0C8CB242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algn="r"/>
            <a:r>
              <a:rPr lang="de-DE"/>
              <a:t>Page </a:t>
            </a:r>
            <a:fld id="{1B72D4EC-CA93-48D4-AB46-3D5446D4DA8D}" type="slidenum">
              <a:rPr lang="de-DE" smtClean="0"/>
              <a:pPr algn="r"/>
              <a:t>5</a:t>
            </a:fld>
            <a:r>
              <a:rPr lang="de-DE"/>
              <a:t> |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9765992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Bildplatzhalter 13">
            <a:extLst>
              <a:ext uri="{FF2B5EF4-FFF2-40B4-BE49-F238E27FC236}">
                <a16:creationId xmlns:a16="http://schemas.microsoft.com/office/drawing/2014/main" id="{6A5A4561-F158-4040-950A-93827159F63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94" t="10277" r="2794" b="19673"/>
          <a:stretch/>
        </p:blipFill>
        <p:spPr bwMode="gray">
          <a:xfrm>
            <a:off x="3341916" y="2538544"/>
            <a:ext cx="2841947" cy="2744374"/>
          </a:xfrm>
          <a:prstGeom prst="rect">
            <a:avLst/>
          </a:prstGeom>
          <a:effectLst/>
        </p:spPr>
      </p:pic>
      <p:sp>
        <p:nvSpPr>
          <p:cNvPr id="5" name="Textplatzhalter 4">
            <a:extLst>
              <a:ext uri="{FF2B5EF4-FFF2-40B4-BE49-F238E27FC236}">
                <a16:creationId xmlns:a16="http://schemas.microsoft.com/office/drawing/2014/main" id="{66EAF80D-83AE-4D34-AD7E-0D68A39FF941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endParaRPr lang="de-DE"/>
          </a:p>
        </p:txBody>
      </p:sp>
      <p:pic>
        <p:nvPicPr>
          <p:cNvPr id="8" name="Grafik 7">
            <a:extLst>
              <a:ext uri="{FF2B5EF4-FFF2-40B4-BE49-F238E27FC236}">
                <a16:creationId xmlns:a16="http://schemas.microsoft.com/office/drawing/2014/main" id="{7525E1C7-8D45-463C-BBB2-96E3993BCE78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872" t="45479" r="32580" b="12269"/>
          <a:stretch/>
        </p:blipFill>
        <p:spPr>
          <a:xfrm>
            <a:off x="3234207" y="4041884"/>
            <a:ext cx="2363894" cy="2525507"/>
          </a:xfrm>
          <a:prstGeom prst="rect">
            <a:avLst/>
          </a:prstGeom>
        </p:spPr>
      </p:pic>
      <p:grpSp>
        <p:nvGrpSpPr>
          <p:cNvPr id="11" name="Gruppieren 10">
            <a:extLst>
              <a:ext uri="{FF2B5EF4-FFF2-40B4-BE49-F238E27FC236}">
                <a16:creationId xmlns:a16="http://schemas.microsoft.com/office/drawing/2014/main" id="{1425A47F-3ABE-4DF6-B4CC-833F5218ECD5}"/>
              </a:ext>
            </a:extLst>
          </p:cNvPr>
          <p:cNvGrpSpPr/>
          <p:nvPr/>
        </p:nvGrpSpPr>
        <p:grpSpPr>
          <a:xfrm>
            <a:off x="-188393" y="1284061"/>
            <a:ext cx="3742268" cy="1822029"/>
            <a:chOff x="6171670" y="4880117"/>
            <a:chExt cx="2887133" cy="1325936"/>
          </a:xfrm>
        </p:grpSpPr>
        <p:pic>
          <p:nvPicPr>
            <p:cNvPr id="7" name="Grafik 6">
              <a:extLst>
                <a:ext uri="{FF2B5EF4-FFF2-40B4-BE49-F238E27FC236}">
                  <a16:creationId xmlns:a16="http://schemas.microsoft.com/office/drawing/2014/main" id="{1B52050D-2425-4BCA-9C05-F67EE6CD3B7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>
              <a:clrChange>
                <a:clrFrom>
                  <a:srgbClr val="97C121"/>
                </a:clrFrom>
                <a:clrTo>
                  <a:srgbClr val="97C121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61325" b="83667" l="19962" r="78908">
                          <a14:foregroundMark x1="49341" y1="76579" x2="49718" y2="77504"/>
                          <a14:foregroundMark x1="32957" y1="83205" x2="41431" y2="83667"/>
                          <a14:backgroundMark x1="52166" y1="66564" x2="51789" y2="66718"/>
                          <a14:backgroundMark x1="52166" y1="73344" x2="51601" y2="72265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2755" t="58763" r="13639" b="14216"/>
            <a:stretch/>
          </p:blipFill>
          <p:spPr>
            <a:xfrm>
              <a:off x="6171670" y="4910667"/>
              <a:ext cx="2887133" cy="1295386"/>
            </a:xfrm>
            <a:prstGeom prst="rect">
              <a:avLst/>
            </a:prstGeom>
          </p:spPr>
        </p:pic>
        <p:sp>
          <p:nvSpPr>
            <p:cNvPr id="9" name="Rechteck 8">
              <a:extLst>
                <a:ext uri="{FF2B5EF4-FFF2-40B4-BE49-F238E27FC236}">
                  <a16:creationId xmlns:a16="http://schemas.microsoft.com/office/drawing/2014/main" id="{72893B09-A66C-464A-8F35-3212D2BF1CFF}"/>
                </a:ext>
              </a:extLst>
            </p:cNvPr>
            <p:cNvSpPr/>
            <p:nvPr/>
          </p:nvSpPr>
          <p:spPr>
            <a:xfrm>
              <a:off x="7615237" y="4880117"/>
              <a:ext cx="261937" cy="461962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  <p:sp>
        <p:nvSpPr>
          <p:cNvPr id="17" name="Titel 1">
            <a:extLst>
              <a:ext uri="{FF2B5EF4-FFF2-40B4-BE49-F238E27FC236}">
                <a16:creationId xmlns:a16="http://schemas.microsoft.com/office/drawing/2014/main" id="{18A17D5C-B4E7-4F66-94D4-B2FEB3A8E4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5499" y="651947"/>
            <a:ext cx="9485819" cy="738664"/>
          </a:xfrm>
        </p:spPr>
        <p:txBody>
          <a:bodyPr/>
          <a:lstStyle/>
          <a:p>
            <a:r>
              <a:rPr lang="en-US" noProof="0" dirty="0"/>
              <a:t>OPC UA Companion Specification define the semantic used in the data communication</a:t>
            </a:r>
          </a:p>
        </p:txBody>
      </p:sp>
      <p:sp>
        <p:nvSpPr>
          <p:cNvPr id="18" name="Textplatzhalter 9">
            <a:extLst>
              <a:ext uri="{FF2B5EF4-FFF2-40B4-BE49-F238E27FC236}">
                <a16:creationId xmlns:a16="http://schemas.microsoft.com/office/drawing/2014/main" id="{B7AB225B-AE5A-430E-9DF4-584814F990CE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7291828" y="1724691"/>
            <a:ext cx="4745800" cy="4480982"/>
          </a:xfrm>
        </p:spPr>
        <p:txBody>
          <a:bodyPr/>
          <a:lstStyle/>
          <a:p>
            <a:r>
              <a:rPr lang="en-US" noProof="0" dirty="0"/>
              <a:t>Serve interoperability</a:t>
            </a:r>
          </a:p>
          <a:p>
            <a:pPr lvl="1"/>
            <a:r>
              <a:rPr lang="en-US" noProof="0" dirty="0"/>
              <a:t>Standardized</a:t>
            </a:r>
            <a:r>
              <a:rPr lang="en-US" u="sng" noProof="0" dirty="0"/>
              <a:t> information</a:t>
            </a:r>
            <a:r>
              <a:rPr lang="en-US" noProof="0" dirty="0"/>
              <a:t> about machines from different manufacturers</a:t>
            </a:r>
            <a:endParaRPr lang="en-US" noProof="0" dirty="0">
              <a:solidFill>
                <a:srgbClr val="FF0000"/>
              </a:solidFill>
            </a:endParaRPr>
          </a:p>
          <a:p>
            <a:pPr lvl="1"/>
            <a:r>
              <a:rPr lang="de-DE" dirty="0" err="1"/>
              <a:t>Reduction</a:t>
            </a:r>
            <a:r>
              <a:rPr lang="de-DE" dirty="0"/>
              <a:t> </a:t>
            </a:r>
            <a:r>
              <a:rPr lang="de-DE" dirty="0" err="1"/>
              <a:t>of</a:t>
            </a:r>
            <a:r>
              <a:rPr lang="de-DE" dirty="0"/>
              <a:t> </a:t>
            </a:r>
            <a:r>
              <a:rPr lang="de-DE" dirty="0" err="1"/>
              <a:t>interfaces</a:t>
            </a:r>
            <a:endParaRPr lang="de-DE" dirty="0"/>
          </a:p>
          <a:p>
            <a:pPr lvl="1"/>
            <a:r>
              <a:rPr lang="de-DE" dirty="0" err="1"/>
              <a:t>Reduction</a:t>
            </a:r>
            <a:r>
              <a:rPr lang="de-DE" dirty="0"/>
              <a:t> </a:t>
            </a:r>
            <a:r>
              <a:rPr lang="de-DE" dirty="0" err="1"/>
              <a:t>of</a:t>
            </a:r>
            <a:r>
              <a:rPr lang="de-DE" dirty="0"/>
              <a:t> </a:t>
            </a:r>
            <a:r>
              <a:rPr lang="de-DE" dirty="0" err="1"/>
              <a:t>integration</a:t>
            </a:r>
            <a:r>
              <a:rPr lang="de-DE" dirty="0"/>
              <a:t> </a:t>
            </a:r>
            <a:r>
              <a:rPr lang="de-DE" dirty="0" err="1"/>
              <a:t>effort</a:t>
            </a:r>
            <a:r>
              <a:rPr lang="de-DE" dirty="0"/>
              <a:t> (</a:t>
            </a:r>
            <a:r>
              <a:rPr lang="de-DE" dirty="0" err="1"/>
              <a:t>plug</a:t>
            </a:r>
            <a:r>
              <a:rPr lang="de-DE" dirty="0"/>
              <a:t> &amp; </a:t>
            </a:r>
            <a:r>
              <a:rPr lang="de-DE" dirty="0" err="1"/>
              <a:t>work</a:t>
            </a:r>
            <a:r>
              <a:rPr lang="de-DE" dirty="0"/>
              <a:t>)</a:t>
            </a:r>
          </a:p>
          <a:p>
            <a:pPr lvl="1"/>
            <a:endParaRPr lang="de-DE" dirty="0"/>
          </a:p>
          <a:p>
            <a:r>
              <a:rPr lang="de-DE" dirty="0" err="1"/>
              <a:t>Increase</a:t>
            </a:r>
            <a:r>
              <a:rPr lang="de-DE" dirty="0"/>
              <a:t> </a:t>
            </a:r>
            <a:r>
              <a:rPr lang="de-DE" dirty="0" err="1"/>
              <a:t>sales</a:t>
            </a:r>
            <a:endParaRPr lang="de-DE" dirty="0"/>
          </a:p>
          <a:p>
            <a:pPr lvl="1"/>
            <a:r>
              <a:rPr lang="de-DE" dirty="0"/>
              <a:t>SME </a:t>
            </a:r>
            <a:r>
              <a:rPr lang="de-DE" dirty="0" err="1"/>
              <a:t>can</a:t>
            </a:r>
            <a:r>
              <a:rPr lang="de-DE" dirty="0"/>
              <a:t> </a:t>
            </a:r>
            <a:r>
              <a:rPr lang="de-DE" dirty="0" err="1"/>
              <a:t>more</a:t>
            </a:r>
            <a:r>
              <a:rPr lang="de-DE" dirty="0"/>
              <a:t> </a:t>
            </a:r>
            <a:r>
              <a:rPr lang="de-DE" dirty="0" err="1"/>
              <a:t>easily</a:t>
            </a:r>
            <a:r>
              <a:rPr lang="de-DE" dirty="0"/>
              <a:t> </a:t>
            </a:r>
            <a:r>
              <a:rPr lang="de-DE" dirty="0" err="1"/>
              <a:t>integrate</a:t>
            </a:r>
            <a:r>
              <a:rPr lang="de-DE" dirty="0"/>
              <a:t> and </a:t>
            </a:r>
            <a:r>
              <a:rPr lang="de-DE" dirty="0" err="1"/>
              <a:t>position</a:t>
            </a:r>
            <a:r>
              <a:rPr lang="de-DE" dirty="0">
                <a:solidFill>
                  <a:srgbClr val="006582"/>
                </a:solidFill>
              </a:rPr>
              <a:t> </a:t>
            </a:r>
            <a:r>
              <a:rPr lang="de-DE" dirty="0" err="1">
                <a:solidFill>
                  <a:srgbClr val="006582"/>
                </a:solidFill>
              </a:rPr>
              <a:t>themselves</a:t>
            </a:r>
            <a:r>
              <a:rPr lang="de-DE" dirty="0"/>
              <a:t> </a:t>
            </a:r>
            <a:r>
              <a:rPr lang="de-DE" dirty="0" err="1"/>
              <a:t>as</a:t>
            </a:r>
            <a:r>
              <a:rPr lang="de-DE" dirty="0"/>
              <a:t> </a:t>
            </a:r>
            <a:r>
              <a:rPr lang="de-DE" dirty="0" err="1"/>
              <a:t>solution</a:t>
            </a:r>
            <a:r>
              <a:rPr lang="de-DE" dirty="0"/>
              <a:t> </a:t>
            </a:r>
            <a:r>
              <a:rPr lang="de-DE" dirty="0" err="1"/>
              <a:t>providers</a:t>
            </a:r>
            <a:endParaRPr lang="de-DE" dirty="0"/>
          </a:p>
          <a:p>
            <a:pPr lvl="1"/>
            <a:r>
              <a:rPr lang="de-DE" dirty="0"/>
              <a:t>Opening </a:t>
            </a:r>
            <a:r>
              <a:rPr lang="de-DE" dirty="0" err="1"/>
              <a:t>of</a:t>
            </a:r>
            <a:r>
              <a:rPr lang="de-DE" dirty="0"/>
              <a:t> </a:t>
            </a:r>
            <a:r>
              <a:rPr lang="de-DE" dirty="0" err="1"/>
              <a:t>closed</a:t>
            </a:r>
            <a:r>
              <a:rPr lang="de-DE" dirty="0"/>
              <a:t> </a:t>
            </a:r>
            <a:r>
              <a:rPr lang="de-DE" dirty="0" err="1"/>
              <a:t>production</a:t>
            </a:r>
            <a:r>
              <a:rPr lang="de-DE" dirty="0"/>
              <a:t> and </a:t>
            </a:r>
            <a:r>
              <a:rPr lang="de-DE" dirty="0" err="1"/>
              <a:t>system</a:t>
            </a:r>
            <a:r>
              <a:rPr lang="de-DE" dirty="0"/>
              <a:t> </a:t>
            </a:r>
            <a:r>
              <a:rPr lang="de-DE" dirty="0" err="1"/>
              <a:t>landscapes</a:t>
            </a:r>
            <a:endParaRPr lang="de-DE" dirty="0"/>
          </a:p>
          <a:p>
            <a:pPr lvl="1"/>
            <a:r>
              <a:rPr lang="de-DE" dirty="0"/>
              <a:t>Early and </a:t>
            </a:r>
            <a:r>
              <a:rPr lang="de-DE" dirty="0" err="1"/>
              <a:t>efficient</a:t>
            </a:r>
            <a:r>
              <a:rPr lang="de-DE" dirty="0"/>
              <a:t> Implementation </a:t>
            </a:r>
            <a:r>
              <a:rPr lang="de-DE" dirty="0" err="1"/>
              <a:t>of</a:t>
            </a:r>
            <a:r>
              <a:rPr lang="de-DE" dirty="0"/>
              <a:t> </a:t>
            </a:r>
            <a:r>
              <a:rPr lang="de-DE" dirty="0" err="1"/>
              <a:t>new</a:t>
            </a:r>
            <a:r>
              <a:rPr lang="de-DE" dirty="0"/>
              <a:t> digital </a:t>
            </a:r>
            <a:r>
              <a:rPr lang="de-DE" dirty="0" err="1"/>
              <a:t>business</a:t>
            </a:r>
            <a:r>
              <a:rPr lang="de-DE" dirty="0"/>
              <a:t> </a:t>
            </a:r>
            <a:r>
              <a:rPr lang="de-DE" dirty="0" err="1"/>
              <a:t>models</a:t>
            </a:r>
            <a:endParaRPr lang="de-DE" sz="1050" dirty="0"/>
          </a:p>
          <a:p>
            <a:pPr lvl="1"/>
            <a:endParaRPr lang="en-US" noProof="0" dirty="0"/>
          </a:p>
          <a:p>
            <a:endParaRPr lang="en-US" noProof="0" dirty="0"/>
          </a:p>
          <a:p>
            <a:endParaRPr lang="en-US" noProof="0" dirty="0"/>
          </a:p>
          <a:p>
            <a:endParaRPr lang="en-US" noProof="0" dirty="0"/>
          </a:p>
        </p:txBody>
      </p:sp>
      <p:sp>
        <p:nvSpPr>
          <p:cNvPr id="16" name="Rechteck: gefaltete Ecke 15">
            <a:extLst>
              <a:ext uri="{FF2B5EF4-FFF2-40B4-BE49-F238E27FC236}">
                <a16:creationId xmlns:a16="http://schemas.microsoft.com/office/drawing/2014/main" id="{E39A00BE-A0B4-4D39-8CC0-465E1DD07212}"/>
              </a:ext>
            </a:extLst>
          </p:cNvPr>
          <p:cNvSpPr/>
          <p:nvPr/>
        </p:nvSpPr>
        <p:spPr>
          <a:xfrm>
            <a:off x="951288" y="2489814"/>
            <a:ext cx="2423448" cy="813767"/>
          </a:xfrm>
          <a:prstGeom prst="foldedCorner">
            <a:avLst/>
          </a:prstGeom>
          <a:solidFill>
            <a:srgbClr val="FFFFFF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de-DE" sz="1400" b="1" dirty="0"/>
              <a:t>OPC UA Companion </a:t>
            </a:r>
            <a:r>
              <a:rPr lang="de-DE" sz="1400" b="1" dirty="0" err="1"/>
              <a:t>Spec</a:t>
            </a:r>
            <a:r>
              <a:rPr lang="de-DE" sz="1400" b="1" dirty="0"/>
              <a:t>.</a:t>
            </a:r>
          </a:p>
          <a:p>
            <a:r>
              <a:rPr lang="de-DE" sz="1400" b="1" dirty="0"/>
              <a:t> </a:t>
            </a:r>
            <a:br>
              <a:rPr lang="de-DE" sz="1400" dirty="0"/>
            </a:br>
            <a:r>
              <a:rPr lang="en-US" sz="1400" dirty="0"/>
              <a:t>Injection</a:t>
            </a:r>
            <a:r>
              <a:rPr lang="de-DE" sz="1400" dirty="0"/>
              <a:t> </a:t>
            </a:r>
            <a:r>
              <a:rPr lang="de-DE" sz="1400" dirty="0" err="1"/>
              <a:t>Moulding</a:t>
            </a:r>
            <a:r>
              <a:rPr lang="de-DE" sz="1400" dirty="0"/>
              <a:t> </a:t>
            </a:r>
            <a:r>
              <a:rPr lang="de-DE" sz="1400" dirty="0" err="1"/>
              <a:t>Machine</a:t>
            </a:r>
            <a:endParaRPr lang="de-DE" sz="1400" dirty="0"/>
          </a:p>
        </p:txBody>
      </p:sp>
      <p:sp>
        <p:nvSpPr>
          <p:cNvPr id="20" name="Sprechblase: oval 19">
            <a:extLst>
              <a:ext uri="{FF2B5EF4-FFF2-40B4-BE49-F238E27FC236}">
                <a16:creationId xmlns:a16="http://schemas.microsoft.com/office/drawing/2014/main" id="{C627A361-601F-4C94-B79C-E7FF5A97D3A4}"/>
              </a:ext>
            </a:extLst>
          </p:cNvPr>
          <p:cNvSpPr/>
          <p:nvPr/>
        </p:nvSpPr>
        <p:spPr>
          <a:xfrm>
            <a:off x="3846706" y="1370786"/>
            <a:ext cx="1254181" cy="1070394"/>
          </a:xfrm>
          <a:prstGeom prst="wedgeEllipseCallout">
            <a:avLst>
              <a:gd name="adj1" fmla="val -68996"/>
              <a:gd name="adj2" fmla="val 85629"/>
            </a:avLst>
          </a:prstGeom>
          <a:solidFill>
            <a:srgbClr val="FFFFFF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de-DE" altLang="ja-JP" sz="1600" dirty="0">
                <a:solidFill>
                  <a:schemeClr val="bg1"/>
                </a:solidFill>
                <a:latin typeface="Arial Unicode MS"/>
              </a:rPr>
              <a:t>Who </a:t>
            </a:r>
            <a:r>
              <a:rPr lang="en-US" altLang="ja-JP" sz="1600" dirty="0">
                <a:solidFill>
                  <a:schemeClr val="bg1"/>
                </a:solidFill>
                <a:latin typeface="Arial Unicode MS"/>
              </a:rPr>
              <a:t>are</a:t>
            </a:r>
            <a:r>
              <a:rPr lang="de-DE" altLang="ja-JP" sz="1600" dirty="0">
                <a:solidFill>
                  <a:schemeClr val="bg1"/>
                </a:solidFill>
                <a:latin typeface="Arial Unicode MS"/>
              </a:rPr>
              <a:t> </a:t>
            </a:r>
            <a:r>
              <a:rPr lang="en-US" altLang="ja-JP" sz="1600" dirty="0">
                <a:solidFill>
                  <a:schemeClr val="bg1"/>
                </a:solidFill>
                <a:latin typeface="Arial Unicode MS"/>
              </a:rPr>
              <a:t>you</a:t>
            </a:r>
            <a:r>
              <a:rPr lang="de-DE" altLang="ja-JP" sz="1600" dirty="0">
                <a:solidFill>
                  <a:schemeClr val="bg1"/>
                </a:solidFill>
                <a:latin typeface="Arial Unicode MS"/>
              </a:rPr>
              <a:t>?</a:t>
            </a:r>
            <a:endParaRPr lang="de-DE" sz="1600" dirty="0">
              <a:solidFill>
                <a:schemeClr val="bg1"/>
              </a:solidFill>
              <a:latin typeface="Arial Unicode MS"/>
            </a:endParaRPr>
          </a:p>
        </p:txBody>
      </p:sp>
      <p:sp>
        <p:nvSpPr>
          <p:cNvPr id="19" name="Sprechblase: oval 18">
            <a:extLst>
              <a:ext uri="{FF2B5EF4-FFF2-40B4-BE49-F238E27FC236}">
                <a16:creationId xmlns:a16="http://schemas.microsoft.com/office/drawing/2014/main" id="{BAB52150-49BB-41E8-BB18-F9906DE22F06}"/>
              </a:ext>
            </a:extLst>
          </p:cNvPr>
          <p:cNvSpPr/>
          <p:nvPr/>
        </p:nvSpPr>
        <p:spPr>
          <a:xfrm>
            <a:off x="4605824" y="1891611"/>
            <a:ext cx="1316062" cy="1205078"/>
          </a:xfrm>
          <a:prstGeom prst="wedgeEllipseCallout">
            <a:avLst>
              <a:gd name="adj1" fmla="val -90902"/>
              <a:gd name="adj2" fmla="val 37879"/>
            </a:avLst>
          </a:prstGeom>
          <a:solidFill>
            <a:srgbClr val="FFFFFF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1600" dirty="0">
                <a:solidFill>
                  <a:schemeClr val="bg1"/>
                </a:solidFill>
                <a:latin typeface="Arial Unicode MS"/>
              </a:rPr>
              <a:t>What</a:t>
            </a:r>
            <a:r>
              <a:rPr lang="de-DE" sz="1600" dirty="0">
                <a:solidFill>
                  <a:schemeClr val="bg1"/>
                </a:solidFill>
                <a:latin typeface="Arial Unicode MS"/>
              </a:rPr>
              <a:t> </a:t>
            </a:r>
            <a:r>
              <a:rPr lang="en-US" sz="1600" dirty="0">
                <a:solidFill>
                  <a:schemeClr val="bg1"/>
                </a:solidFill>
                <a:latin typeface="Arial Unicode MS"/>
              </a:rPr>
              <a:t>job</a:t>
            </a:r>
            <a:r>
              <a:rPr lang="de-DE" sz="1600" dirty="0">
                <a:solidFill>
                  <a:schemeClr val="bg1"/>
                </a:solidFill>
                <a:latin typeface="Arial Unicode MS"/>
              </a:rPr>
              <a:t> </a:t>
            </a:r>
            <a:r>
              <a:rPr lang="en-US" sz="1600" dirty="0">
                <a:solidFill>
                  <a:schemeClr val="bg1"/>
                </a:solidFill>
                <a:latin typeface="Arial Unicode MS"/>
              </a:rPr>
              <a:t>can</a:t>
            </a:r>
            <a:r>
              <a:rPr lang="de-DE" sz="1600" dirty="0">
                <a:solidFill>
                  <a:schemeClr val="bg1"/>
                </a:solidFill>
                <a:latin typeface="Arial Unicode MS"/>
              </a:rPr>
              <a:t> </a:t>
            </a:r>
            <a:r>
              <a:rPr lang="en-US" sz="1600" dirty="0">
                <a:solidFill>
                  <a:schemeClr val="bg1"/>
                </a:solidFill>
                <a:latin typeface="Arial Unicode MS"/>
              </a:rPr>
              <a:t>you</a:t>
            </a:r>
            <a:r>
              <a:rPr lang="de-DE" sz="1600" dirty="0">
                <a:solidFill>
                  <a:schemeClr val="bg1"/>
                </a:solidFill>
                <a:latin typeface="Arial Unicode MS"/>
              </a:rPr>
              <a:t> </a:t>
            </a:r>
            <a:r>
              <a:rPr lang="en-US" sz="1600" dirty="0">
                <a:solidFill>
                  <a:schemeClr val="bg1"/>
                </a:solidFill>
                <a:latin typeface="Arial Unicode MS"/>
              </a:rPr>
              <a:t>offer</a:t>
            </a:r>
            <a:r>
              <a:rPr lang="de-DE" sz="1600" dirty="0">
                <a:solidFill>
                  <a:schemeClr val="bg1"/>
                </a:solidFill>
                <a:latin typeface="Arial Unicode MS"/>
              </a:rPr>
              <a:t>?</a:t>
            </a:r>
          </a:p>
        </p:txBody>
      </p:sp>
      <p:sp>
        <p:nvSpPr>
          <p:cNvPr id="22" name="Sprechblase: oval 21">
            <a:extLst>
              <a:ext uri="{FF2B5EF4-FFF2-40B4-BE49-F238E27FC236}">
                <a16:creationId xmlns:a16="http://schemas.microsoft.com/office/drawing/2014/main" id="{24DECB82-CDE6-4298-8DF3-376E1B810A44}"/>
              </a:ext>
            </a:extLst>
          </p:cNvPr>
          <p:cNvSpPr/>
          <p:nvPr/>
        </p:nvSpPr>
        <p:spPr>
          <a:xfrm>
            <a:off x="287283" y="3731625"/>
            <a:ext cx="1638305" cy="1161756"/>
          </a:xfrm>
          <a:prstGeom prst="wedgeEllipseCallout">
            <a:avLst>
              <a:gd name="adj1" fmla="val 138345"/>
              <a:gd name="adj2" fmla="val 90557"/>
            </a:avLst>
          </a:prstGeom>
          <a:solidFill>
            <a:srgbClr val="FFFFFF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de-DE" sz="1600" dirty="0">
                <a:solidFill>
                  <a:schemeClr val="bg1"/>
                </a:solidFill>
                <a:latin typeface="Arial Unicode MS"/>
              </a:rPr>
              <a:t>I am a </a:t>
            </a:r>
            <a:r>
              <a:rPr lang="en-US" sz="1600" dirty="0">
                <a:solidFill>
                  <a:schemeClr val="bg1"/>
                </a:solidFill>
                <a:latin typeface="Arial Unicode MS"/>
              </a:rPr>
              <a:t>robot</a:t>
            </a:r>
            <a:r>
              <a:rPr lang="de-DE" sz="1600" dirty="0">
                <a:solidFill>
                  <a:schemeClr val="bg1"/>
                </a:solidFill>
                <a:latin typeface="Arial Unicode MS"/>
              </a:rPr>
              <a:t> </a:t>
            </a:r>
            <a:r>
              <a:rPr lang="en-US" sz="1600" dirty="0">
                <a:solidFill>
                  <a:schemeClr val="bg1"/>
                </a:solidFill>
                <a:latin typeface="Arial Unicode MS"/>
              </a:rPr>
              <a:t>from</a:t>
            </a:r>
            <a:r>
              <a:rPr lang="de-DE" sz="1600" dirty="0">
                <a:solidFill>
                  <a:schemeClr val="bg1"/>
                </a:solidFill>
                <a:latin typeface="Arial Unicode MS"/>
              </a:rPr>
              <a:t> KUKA.</a:t>
            </a:r>
          </a:p>
        </p:txBody>
      </p:sp>
      <p:sp>
        <p:nvSpPr>
          <p:cNvPr id="23" name="Sprechblase: oval 22">
            <a:extLst>
              <a:ext uri="{FF2B5EF4-FFF2-40B4-BE49-F238E27FC236}">
                <a16:creationId xmlns:a16="http://schemas.microsoft.com/office/drawing/2014/main" id="{3282A9FF-B9C8-4DF5-9AB5-7AD290703A5A}"/>
              </a:ext>
            </a:extLst>
          </p:cNvPr>
          <p:cNvSpPr/>
          <p:nvPr/>
        </p:nvSpPr>
        <p:spPr>
          <a:xfrm>
            <a:off x="5331964" y="2800101"/>
            <a:ext cx="1533308" cy="1049443"/>
          </a:xfrm>
          <a:prstGeom prst="wedgeEllipseCallout">
            <a:avLst>
              <a:gd name="adj1" fmla="val -107356"/>
              <a:gd name="adj2" fmla="val -1604"/>
            </a:avLst>
          </a:prstGeom>
          <a:solidFill>
            <a:srgbClr val="FFFFFF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de-DE" sz="1600" dirty="0">
                <a:solidFill>
                  <a:schemeClr val="bg1"/>
                </a:solidFill>
                <a:latin typeface="Arial Unicode MS"/>
              </a:rPr>
              <a:t>Move </a:t>
            </a:r>
            <a:r>
              <a:rPr lang="en-US" sz="1600" dirty="0">
                <a:solidFill>
                  <a:schemeClr val="bg1"/>
                </a:solidFill>
                <a:latin typeface="Arial Unicode MS"/>
              </a:rPr>
              <a:t>product</a:t>
            </a:r>
            <a:r>
              <a:rPr lang="de-DE" sz="1600" dirty="0">
                <a:solidFill>
                  <a:schemeClr val="bg1"/>
                </a:solidFill>
                <a:latin typeface="Arial Unicode MS"/>
              </a:rPr>
              <a:t> </a:t>
            </a:r>
            <a:r>
              <a:rPr lang="en-US" sz="1600" dirty="0">
                <a:solidFill>
                  <a:schemeClr val="bg1"/>
                </a:solidFill>
                <a:latin typeface="Arial Unicode MS"/>
              </a:rPr>
              <a:t>with</a:t>
            </a:r>
            <a:r>
              <a:rPr lang="de-DE" sz="1600" dirty="0">
                <a:solidFill>
                  <a:schemeClr val="bg1"/>
                </a:solidFill>
                <a:latin typeface="Arial Unicode MS"/>
              </a:rPr>
              <a:t> 110 kg.</a:t>
            </a:r>
          </a:p>
        </p:txBody>
      </p:sp>
      <p:sp>
        <p:nvSpPr>
          <p:cNvPr id="24" name="Sprechblase: oval 23">
            <a:extLst>
              <a:ext uri="{FF2B5EF4-FFF2-40B4-BE49-F238E27FC236}">
                <a16:creationId xmlns:a16="http://schemas.microsoft.com/office/drawing/2014/main" id="{19A8B606-E03A-438D-999D-62A26CC39722}"/>
              </a:ext>
            </a:extLst>
          </p:cNvPr>
          <p:cNvSpPr/>
          <p:nvPr/>
        </p:nvSpPr>
        <p:spPr>
          <a:xfrm>
            <a:off x="548101" y="4658407"/>
            <a:ext cx="1713473" cy="1104082"/>
          </a:xfrm>
          <a:prstGeom prst="wedgeEllipseCallout">
            <a:avLst>
              <a:gd name="adj1" fmla="val 131169"/>
              <a:gd name="adj2" fmla="val 49438"/>
            </a:avLst>
          </a:prstGeom>
          <a:solidFill>
            <a:srgbClr val="FFFFFF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de-DE" sz="1600" dirty="0">
                <a:solidFill>
                  <a:schemeClr val="bg1"/>
                </a:solidFill>
                <a:latin typeface="Arial Unicode MS"/>
              </a:rPr>
              <a:t>I </a:t>
            </a:r>
            <a:r>
              <a:rPr lang="en-US" sz="1600" dirty="0">
                <a:solidFill>
                  <a:schemeClr val="bg1"/>
                </a:solidFill>
                <a:latin typeface="Arial Unicode MS"/>
              </a:rPr>
              <a:t>can</a:t>
            </a:r>
            <a:r>
              <a:rPr lang="de-DE" sz="1600" dirty="0">
                <a:solidFill>
                  <a:schemeClr val="bg1"/>
                </a:solidFill>
                <a:latin typeface="Arial Unicode MS"/>
              </a:rPr>
              <a:t> </a:t>
            </a:r>
            <a:r>
              <a:rPr lang="en-US" sz="1600" dirty="0">
                <a:solidFill>
                  <a:schemeClr val="bg1"/>
                </a:solidFill>
                <a:latin typeface="Arial Unicode MS"/>
              </a:rPr>
              <a:t>move</a:t>
            </a:r>
            <a:r>
              <a:rPr lang="de-DE" sz="1600" dirty="0">
                <a:solidFill>
                  <a:schemeClr val="bg1"/>
                </a:solidFill>
                <a:latin typeface="Arial Unicode MS"/>
              </a:rPr>
              <a:t> </a:t>
            </a:r>
            <a:r>
              <a:rPr lang="en-US" sz="1600" dirty="0">
                <a:solidFill>
                  <a:schemeClr val="bg1"/>
                </a:solidFill>
                <a:latin typeface="Arial Unicode MS"/>
              </a:rPr>
              <a:t>products</a:t>
            </a:r>
            <a:r>
              <a:rPr lang="de-DE" sz="1600" dirty="0">
                <a:solidFill>
                  <a:schemeClr val="bg1"/>
                </a:solidFill>
                <a:latin typeface="Arial Unicode MS"/>
              </a:rPr>
              <a:t>.</a:t>
            </a:r>
          </a:p>
        </p:txBody>
      </p:sp>
      <p:sp>
        <p:nvSpPr>
          <p:cNvPr id="21" name="Sprechblase: oval 20">
            <a:extLst>
              <a:ext uri="{FF2B5EF4-FFF2-40B4-BE49-F238E27FC236}">
                <a16:creationId xmlns:a16="http://schemas.microsoft.com/office/drawing/2014/main" id="{157A9F2F-C323-42D4-A456-87F844A12F7A}"/>
              </a:ext>
            </a:extLst>
          </p:cNvPr>
          <p:cNvSpPr/>
          <p:nvPr/>
        </p:nvSpPr>
        <p:spPr>
          <a:xfrm>
            <a:off x="1361985" y="5517327"/>
            <a:ext cx="1482168" cy="976984"/>
          </a:xfrm>
          <a:prstGeom prst="wedgeEllipseCallout">
            <a:avLst>
              <a:gd name="adj1" fmla="val 86083"/>
              <a:gd name="adj2" fmla="val 27248"/>
            </a:avLst>
          </a:prstGeom>
          <a:solidFill>
            <a:srgbClr val="FFFFFF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de-DE" sz="1600" dirty="0">
                <a:solidFill>
                  <a:schemeClr val="bg1"/>
                </a:solidFill>
                <a:latin typeface="Arial Unicode MS"/>
              </a:rPr>
              <a:t>I </a:t>
            </a:r>
            <a:r>
              <a:rPr lang="en-US" sz="1600" dirty="0">
                <a:solidFill>
                  <a:schemeClr val="bg1"/>
                </a:solidFill>
                <a:latin typeface="Arial Unicode MS"/>
              </a:rPr>
              <a:t>can</a:t>
            </a:r>
            <a:r>
              <a:rPr lang="de-DE" sz="1600" dirty="0">
                <a:solidFill>
                  <a:schemeClr val="bg1"/>
                </a:solidFill>
                <a:latin typeface="Arial Unicode MS"/>
              </a:rPr>
              <a:t> </a:t>
            </a:r>
            <a:r>
              <a:rPr lang="en-US" sz="1600" dirty="0">
                <a:solidFill>
                  <a:schemeClr val="bg1"/>
                </a:solidFill>
                <a:latin typeface="Arial Unicode MS"/>
              </a:rPr>
              <a:t>move</a:t>
            </a:r>
            <a:r>
              <a:rPr lang="de-DE" sz="1600" dirty="0">
                <a:solidFill>
                  <a:schemeClr val="bg1"/>
                </a:solidFill>
                <a:latin typeface="Arial Unicode MS"/>
              </a:rPr>
              <a:t> max. </a:t>
            </a:r>
            <a:br>
              <a:rPr lang="de-DE" sz="1600" dirty="0">
                <a:solidFill>
                  <a:schemeClr val="bg1"/>
                </a:solidFill>
                <a:latin typeface="Arial Unicode MS"/>
              </a:rPr>
            </a:br>
            <a:r>
              <a:rPr lang="de-DE" sz="1600" dirty="0">
                <a:solidFill>
                  <a:schemeClr val="bg1"/>
                </a:solidFill>
                <a:latin typeface="Arial Unicode MS"/>
              </a:rPr>
              <a:t>150 kg.</a:t>
            </a:r>
          </a:p>
        </p:txBody>
      </p:sp>
      <p:sp>
        <p:nvSpPr>
          <p:cNvPr id="25" name="Rechteck: gefaltete Ecke 24">
            <a:extLst>
              <a:ext uri="{FF2B5EF4-FFF2-40B4-BE49-F238E27FC236}">
                <a16:creationId xmlns:a16="http://schemas.microsoft.com/office/drawing/2014/main" id="{7E4A29AA-43D4-43A2-A958-9A23A89EEC3C}"/>
              </a:ext>
            </a:extLst>
          </p:cNvPr>
          <p:cNvSpPr/>
          <p:nvPr/>
        </p:nvSpPr>
        <p:spPr>
          <a:xfrm>
            <a:off x="3385071" y="5754132"/>
            <a:ext cx="2423448" cy="813767"/>
          </a:xfrm>
          <a:prstGeom prst="foldedCorner">
            <a:avLst/>
          </a:prstGeom>
          <a:solidFill>
            <a:srgbClr val="FFFFFF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de-DE" sz="1400" b="1" dirty="0"/>
              <a:t>OPC UA Companion </a:t>
            </a:r>
            <a:r>
              <a:rPr lang="de-DE" sz="1400" b="1" dirty="0" err="1"/>
              <a:t>Spec</a:t>
            </a:r>
            <a:r>
              <a:rPr lang="de-DE" sz="1400" b="1" dirty="0"/>
              <a:t>.</a:t>
            </a:r>
          </a:p>
          <a:p>
            <a:r>
              <a:rPr lang="de-DE" sz="1400" b="1" dirty="0"/>
              <a:t> </a:t>
            </a:r>
            <a:br>
              <a:rPr lang="de-DE" sz="1400" dirty="0"/>
            </a:br>
            <a:r>
              <a:rPr lang="de-DE" sz="1400" dirty="0"/>
              <a:t>Robotics</a:t>
            </a:r>
          </a:p>
        </p:txBody>
      </p:sp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DE769782-61B7-4BEC-9E81-1BDEB6F4A86F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1D158ED7-B571-4345-B07B-AE81416CB757}" type="datetime1">
              <a:rPr lang="de-DE" smtClean="0"/>
              <a:t>19.06.2019</a:t>
            </a:fld>
            <a:endParaRPr lang="de-DE" dirty="0"/>
          </a:p>
        </p:txBody>
      </p:sp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4A00C474-980D-4934-B44F-F5747559516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algn="r"/>
            <a:r>
              <a:rPr lang="de-DE"/>
              <a:t>Page </a:t>
            </a:r>
            <a:fld id="{1B72D4EC-CA93-48D4-AB46-3D5446D4DA8D}" type="slidenum">
              <a:rPr lang="de-DE" smtClean="0"/>
              <a:pPr algn="r"/>
              <a:t>6</a:t>
            </a:fld>
            <a:r>
              <a:rPr lang="de-DE"/>
              <a:t> |</a:t>
            </a:r>
            <a:endParaRPr lang="de-DE" dirty="0"/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id="{FD5BDBD7-8442-47E0-8F42-5D11F4AE5264}"/>
              </a:ext>
            </a:extLst>
          </p:cNvPr>
          <p:cNvSpPr txBox="1"/>
          <p:nvPr/>
        </p:nvSpPr>
        <p:spPr>
          <a:xfrm>
            <a:off x="697376" y="262953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de-DE" dirty="0">
              <a:solidFill>
                <a:srgbClr val="FF0000"/>
              </a:solidFill>
            </a:endParaRPr>
          </a:p>
        </p:txBody>
      </p:sp>
      <p:sp>
        <p:nvSpPr>
          <p:cNvPr id="27" name="AutoShape 27">
            <a:extLst>
              <a:ext uri="{FF2B5EF4-FFF2-40B4-BE49-F238E27FC236}">
                <a16:creationId xmlns:a16="http://schemas.microsoft.com/office/drawing/2014/main" id="{68D6D16C-5267-42D5-92D5-18CDCB830CDC}"/>
              </a:ext>
            </a:extLst>
          </p:cNvPr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7291828" y="6113727"/>
            <a:ext cx="483959" cy="432046"/>
          </a:xfrm>
          <a:prstGeom prst="rightArrow">
            <a:avLst>
              <a:gd name="adj1" fmla="val 68056"/>
              <a:gd name="adj2" fmla="val 55629"/>
            </a:avLst>
          </a:prstGeom>
          <a:solidFill>
            <a:srgbClr val="F4910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lIns="0" tIns="0" rIns="0" bIns="0" anchor="ctr"/>
          <a:lstStyle/>
          <a:p>
            <a:pPr marL="290513" algn="ctr">
              <a:buFont typeface="Wingdings" pitchFamily="2" charset="2"/>
              <a:buNone/>
            </a:pPr>
            <a:endParaRPr lang="de-DE" sz="1000" dirty="0"/>
          </a:p>
        </p:txBody>
      </p:sp>
      <p:sp>
        <p:nvSpPr>
          <p:cNvPr id="28" name="Rechteck 27">
            <a:extLst>
              <a:ext uri="{FF2B5EF4-FFF2-40B4-BE49-F238E27FC236}">
                <a16:creationId xmlns:a16="http://schemas.microsoft.com/office/drawing/2014/main" id="{F2C223BE-5A1A-4070-8329-A98C0E303739}"/>
              </a:ext>
            </a:extLst>
          </p:cNvPr>
          <p:cNvSpPr/>
          <p:nvPr/>
        </p:nvSpPr>
        <p:spPr>
          <a:xfrm>
            <a:off x="7775787" y="6145084"/>
            <a:ext cx="562542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b="1" dirty="0" err="1"/>
              <a:t>Enabler</a:t>
            </a:r>
            <a:r>
              <a:rPr lang="de-DE" b="1" dirty="0"/>
              <a:t> </a:t>
            </a:r>
            <a:r>
              <a:rPr lang="de-DE" b="1" dirty="0" err="1"/>
              <a:t>technology</a:t>
            </a:r>
            <a:r>
              <a:rPr lang="de-DE" b="1" dirty="0"/>
              <a:t> </a:t>
            </a:r>
            <a:r>
              <a:rPr lang="de-DE" b="1" dirty="0" err="1"/>
              <a:t>for</a:t>
            </a:r>
            <a:r>
              <a:rPr lang="de-DE" b="1" dirty="0"/>
              <a:t> AI </a:t>
            </a:r>
          </a:p>
        </p:txBody>
      </p:sp>
      <p:sp>
        <p:nvSpPr>
          <p:cNvPr id="29" name="Fußzeilenplatzhalter 1">
            <a:extLst>
              <a:ext uri="{FF2B5EF4-FFF2-40B4-BE49-F238E27FC236}">
                <a16:creationId xmlns:a16="http://schemas.microsoft.com/office/drawing/2014/main" id="{0FC447FA-CB76-4B7D-872B-24E121693CFE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618643" y="6689039"/>
            <a:ext cx="3523649" cy="123111"/>
          </a:xfrm>
        </p:spPr>
        <p:txBody>
          <a:bodyPr/>
          <a:lstStyle/>
          <a:p>
            <a:r>
              <a:rPr lang="en-GB" dirty="0" err="1"/>
              <a:t>Dr.</a:t>
            </a:r>
            <a:r>
              <a:rPr lang="en-GB" dirty="0"/>
              <a:t> Christian Mosch</a:t>
            </a:r>
          </a:p>
        </p:txBody>
      </p:sp>
    </p:spTree>
    <p:extLst>
      <p:ext uri="{BB962C8B-B14F-4D97-AF65-F5344CB8AC3E}">
        <p14:creationId xmlns:p14="http://schemas.microsoft.com/office/powerpoint/2010/main" val="360955026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Abgerundetes Rechteck 24">
            <a:extLst>
              <a:ext uri="{FF2B5EF4-FFF2-40B4-BE49-F238E27FC236}">
                <a16:creationId xmlns:a16="http://schemas.microsoft.com/office/drawing/2014/main" id="{45FCB05B-E049-4956-BBE8-59CE77BC031A}"/>
              </a:ext>
            </a:extLst>
          </p:cNvPr>
          <p:cNvSpPr/>
          <p:nvPr/>
        </p:nvSpPr>
        <p:spPr>
          <a:xfrm>
            <a:off x="556999" y="3951013"/>
            <a:ext cx="2626276" cy="456585"/>
          </a:xfrm>
          <a:prstGeom prst="roundRect">
            <a:avLst/>
          </a:prstGeom>
          <a:ln/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dirty="0">
              <a:solidFill>
                <a:schemeClr val="bg1"/>
              </a:solidFill>
            </a:endParaRPr>
          </a:p>
        </p:txBody>
      </p:sp>
      <p:sp>
        <p:nvSpPr>
          <p:cNvPr id="34" name="Abgerundetes Rechteck 24">
            <a:extLst>
              <a:ext uri="{FF2B5EF4-FFF2-40B4-BE49-F238E27FC236}">
                <a16:creationId xmlns:a16="http://schemas.microsoft.com/office/drawing/2014/main" id="{185F9E28-F0FA-4684-B726-B3E6A0D8C1A5}"/>
              </a:ext>
            </a:extLst>
          </p:cNvPr>
          <p:cNvSpPr/>
          <p:nvPr/>
        </p:nvSpPr>
        <p:spPr>
          <a:xfrm>
            <a:off x="9344830" y="5341235"/>
            <a:ext cx="2772795" cy="278909"/>
          </a:xfrm>
          <a:prstGeom prst="roundRect">
            <a:avLst/>
          </a:prstGeom>
          <a:ln/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bg1"/>
                </a:solidFill>
              </a:rPr>
              <a:t>OPC UA CS under development</a:t>
            </a:r>
          </a:p>
        </p:txBody>
      </p:sp>
      <p:sp>
        <p:nvSpPr>
          <p:cNvPr id="38" name="Abgerundetes Rechteck 24">
            <a:extLst>
              <a:ext uri="{FF2B5EF4-FFF2-40B4-BE49-F238E27FC236}">
                <a16:creationId xmlns:a16="http://schemas.microsoft.com/office/drawing/2014/main" id="{BD02DB7E-8A77-4CD9-B310-89AE93159B94}"/>
              </a:ext>
            </a:extLst>
          </p:cNvPr>
          <p:cNvSpPr/>
          <p:nvPr/>
        </p:nvSpPr>
        <p:spPr>
          <a:xfrm>
            <a:off x="9344830" y="5686715"/>
            <a:ext cx="2772795" cy="278909"/>
          </a:xfrm>
          <a:prstGeom prst="roundRect">
            <a:avLst/>
          </a:prstGeom>
          <a:noFill/>
          <a:ln/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bg1"/>
                </a:solidFill>
              </a:rPr>
              <a:t>Awareness existent</a:t>
            </a:r>
          </a:p>
        </p:txBody>
      </p:sp>
      <p:sp>
        <p:nvSpPr>
          <p:cNvPr id="39" name="Abgerundetes Rechteck 24">
            <a:extLst>
              <a:ext uri="{FF2B5EF4-FFF2-40B4-BE49-F238E27FC236}">
                <a16:creationId xmlns:a16="http://schemas.microsoft.com/office/drawing/2014/main" id="{7981CDB4-15F3-47E7-B03C-19EB4FBDBB44}"/>
              </a:ext>
            </a:extLst>
          </p:cNvPr>
          <p:cNvSpPr/>
          <p:nvPr/>
        </p:nvSpPr>
        <p:spPr>
          <a:xfrm>
            <a:off x="9343505" y="5021285"/>
            <a:ext cx="2774120" cy="255777"/>
          </a:xfrm>
          <a:prstGeom prst="roundRect">
            <a:avLst/>
          </a:prstGeo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00" dirty="0">
                <a:solidFill>
                  <a:schemeClr val="bg1"/>
                </a:solidFill>
              </a:rPr>
              <a:t>OPC UA CS Release (Candidate)</a:t>
            </a:r>
          </a:p>
        </p:txBody>
      </p:sp>
      <p:sp>
        <p:nvSpPr>
          <p:cNvPr id="26" name="Abgerundetes Rechteck 24"/>
          <p:cNvSpPr/>
          <p:nvPr/>
        </p:nvSpPr>
        <p:spPr>
          <a:xfrm>
            <a:off x="3485134" y="5310363"/>
            <a:ext cx="2626276" cy="255777"/>
          </a:xfrm>
          <a:prstGeom prst="roundRect">
            <a:avLst/>
          </a:prstGeo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00" dirty="0">
              <a:solidFill>
                <a:schemeClr val="bg1"/>
              </a:solidFill>
            </a:endParaRPr>
          </a:p>
        </p:txBody>
      </p:sp>
      <p:sp>
        <p:nvSpPr>
          <p:cNvPr id="22" name="Abgerundetes Rechteck 24"/>
          <p:cNvSpPr/>
          <p:nvPr/>
        </p:nvSpPr>
        <p:spPr>
          <a:xfrm>
            <a:off x="556999" y="4718345"/>
            <a:ext cx="2626276" cy="255777"/>
          </a:xfrm>
          <a:prstGeom prst="roundRect">
            <a:avLst/>
          </a:prstGeom>
          <a:noFill/>
          <a:ln/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dirty="0">
              <a:solidFill>
                <a:schemeClr val="bg1"/>
              </a:solidFill>
            </a:endParaRPr>
          </a:p>
        </p:txBody>
      </p:sp>
      <p:sp>
        <p:nvSpPr>
          <p:cNvPr id="21" name="Abgerundetes Rechteck 24"/>
          <p:cNvSpPr/>
          <p:nvPr/>
        </p:nvSpPr>
        <p:spPr>
          <a:xfrm>
            <a:off x="6414982" y="2027932"/>
            <a:ext cx="2626276" cy="255777"/>
          </a:xfrm>
          <a:prstGeom prst="roundRect">
            <a:avLst/>
          </a:prstGeo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00" dirty="0">
              <a:solidFill>
                <a:schemeClr val="bg1"/>
              </a:solidFill>
            </a:endParaRPr>
          </a:p>
        </p:txBody>
      </p:sp>
      <p:sp>
        <p:nvSpPr>
          <p:cNvPr id="25" name="Abgerundetes Rechteck 24"/>
          <p:cNvSpPr/>
          <p:nvPr/>
        </p:nvSpPr>
        <p:spPr>
          <a:xfrm>
            <a:off x="6414982" y="5122165"/>
            <a:ext cx="2626276" cy="255777"/>
          </a:xfrm>
          <a:prstGeom prst="roundRect">
            <a:avLst/>
          </a:prstGeo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00" dirty="0">
              <a:solidFill>
                <a:schemeClr val="bg1"/>
              </a:solidFill>
            </a:endParaRPr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4294967295"/>
          </p:nvPr>
        </p:nvSpPr>
        <p:spPr>
          <a:xfrm>
            <a:off x="51509" y="6461755"/>
            <a:ext cx="123111" cy="65"/>
          </a:xfrm>
          <a:prstGeom prst="rect">
            <a:avLst/>
          </a:prstGeom>
        </p:spPr>
        <p:txBody>
          <a:bodyPr vert="vert270" wrap="none" lIns="0" tIns="0" rIns="0" bIns="0" rtlCol="0" anchor="ctr" anchorCtr="0">
            <a:spAutoFit/>
          </a:bodyPr>
          <a:lstStyle/>
          <a:p>
            <a:endParaRPr lang="de-DE" sz="800" b="0">
              <a:solidFill>
                <a:srgbClr val="FFFFFF"/>
              </a:solidFill>
            </a:endParaRPr>
          </a:p>
        </p:txBody>
      </p:sp>
      <p:sp>
        <p:nvSpPr>
          <p:cNvPr id="14" name="Datumsplatzhalter 13"/>
          <p:cNvSpPr>
            <a:spLocks noGrp="1"/>
          </p:cNvSpPr>
          <p:nvPr>
            <p:ph type="dt" sz="half" idx="2"/>
          </p:nvPr>
        </p:nvSpPr>
        <p:spPr>
          <a:xfrm>
            <a:off x="11457261" y="6699907"/>
            <a:ext cx="519373" cy="123111"/>
          </a:xfrm>
        </p:spPr>
        <p:txBody>
          <a:bodyPr/>
          <a:lstStyle/>
          <a:p>
            <a:fld id="{8E824312-E825-4B61-9F96-45B922E90685}" type="datetime1">
              <a:rPr lang="de-DE" smtClean="0"/>
              <a:t>19.06.2019</a:t>
            </a:fld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4"/>
          </p:nvPr>
        </p:nvSpPr>
        <p:spPr>
          <a:xfrm>
            <a:off x="10972634" y="6689021"/>
            <a:ext cx="448841" cy="123111"/>
          </a:xfrm>
        </p:spPr>
        <p:txBody>
          <a:bodyPr/>
          <a:lstStyle/>
          <a:p>
            <a:pPr algn="r"/>
            <a:r>
              <a:rPr lang="de-DE" dirty="0"/>
              <a:t>Page </a:t>
            </a:r>
            <a:fld id="{1B72D4EC-CA93-48D4-AB46-3D5446D4DA8D}" type="slidenum">
              <a:rPr lang="de-DE" smtClean="0"/>
              <a:pPr algn="r"/>
              <a:t>7</a:t>
            </a:fld>
            <a:r>
              <a:rPr lang="de-DE" dirty="0"/>
              <a:t> |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de-DE"/>
              <a:t>Dr. Christian Mosch</a:t>
            </a:r>
            <a:endParaRPr lang="de-DE" dirty="0"/>
          </a:p>
        </p:txBody>
      </p:sp>
      <p:sp>
        <p:nvSpPr>
          <p:cNvPr id="3" name="Interaktive Schaltfläche: Anpassen 2">
            <a:hlinkClick r:id="" action="ppaction://hlinkshowjump?jump=lastslideviewed" highlightClick="1"/>
          </p:cNvPr>
          <p:cNvSpPr/>
          <p:nvPr/>
        </p:nvSpPr>
        <p:spPr>
          <a:xfrm>
            <a:off x="10453511" y="304800"/>
            <a:ext cx="1557513" cy="1095022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8" name="Abgerundetes Rechteck 24"/>
          <p:cNvSpPr/>
          <p:nvPr/>
        </p:nvSpPr>
        <p:spPr>
          <a:xfrm>
            <a:off x="3485134" y="1725102"/>
            <a:ext cx="2626276" cy="255777"/>
          </a:xfrm>
          <a:prstGeom prst="roundRect">
            <a:avLst/>
          </a:prstGeom>
          <a:noFill/>
          <a:ln/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31" name="Abgerundetes Rechteck 24"/>
          <p:cNvSpPr/>
          <p:nvPr/>
        </p:nvSpPr>
        <p:spPr>
          <a:xfrm>
            <a:off x="3485134" y="2021813"/>
            <a:ext cx="2626276" cy="477950"/>
          </a:xfrm>
          <a:prstGeom prst="roundRect">
            <a:avLst/>
          </a:prstGeom>
          <a:ln/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dirty="0">
              <a:solidFill>
                <a:schemeClr val="bg1"/>
              </a:solidFill>
            </a:endParaRPr>
          </a:p>
        </p:txBody>
      </p:sp>
      <p:sp>
        <p:nvSpPr>
          <p:cNvPr id="33" name="Abgerundetes Rechteck 24"/>
          <p:cNvSpPr/>
          <p:nvPr/>
        </p:nvSpPr>
        <p:spPr>
          <a:xfrm>
            <a:off x="3485134" y="2542198"/>
            <a:ext cx="2626276" cy="255777"/>
          </a:xfrm>
          <a:prstGeom prst="roundRect">
            <a:avLst/>
          </a:prstGeom>
          <a:ln/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dirty="0">
              <a:solidFill>
                <a:schemeClr val="bg1"/>
              </a:solidFill>
            </a:endParaRPr>
          </a:p>
        </p:txBody>
      </p:sp>
      <p:sp>
        <p:nvSpPr>
          <p:cNvPr id="35" name="Abgerundetes Rechteck 24"/>
          <p:cNvSpPr/>
          <p:nvPr/>
        </p:nvSpPr>
        <p:spPr>
          <a:xfrm>
            <a:off x="6414982" y="2632481"/>
            <a:ext cx="2626276" cy="444050"/>
          </a:xfrm>
          <a:prstGeom prst="roundRect">
            <a:avLst/>
          </a:prstGeom>
          <a:ln/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dirty="0">
              <a:solidFill>
                <a:schemeClr val="bg1"/>
              </a:solidFill>
            </a:endParaRPr>
          </a:p>
        </p:txBody>
      </p:sp>
      <p:sp>
        <p:nvSpPr>
          <p:cNvPr id="24" name="Abgerundetes Rechteck 24"/>
          <p:cNvSpPr/>
          <p:nvPr/>
        </p:nvSpPr>
        <p:spPr>
          <a:xfrm>
            <a:off x="6414982" y="4324412"/>
            <a:ext cx="2626276" cy="255777"/>
          </a:xfrm>
          <a:prstGeom prst="roundRect">
            <a:avLst/>
          </a:prstGeom>
          <a:ln/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dirty="0">
              <a:solidFill>
                <a:schemeClr val="bg1"/>
              </a:solidFill>
            </a:endParaRPr>
          </a:p>
        </p:txBody>
      </p:sp>
      <p:sp>
        <p:nvSpPr>
          <p:cNvPr id="23" name="Abgerundetes Rechteck 24"/>
          <p:cNvSpPr/>
          <p:nvPr/>
        </p:nvSpPr>
        <p:spPr>
          <a:xfrm>
            <a:off x="3485134" y="6107290"/>
            <a:ext cx="2626276" cy="456585"/>
          </a:xfrm>
          <a:prstGeom prst="roundRect">
            <a:avLst/>
          </a:prstGeom>
          <a:ln/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dirty="0">
              <a:solidFill>
                <a:schemeClr val="bg1"/>
              </a:solidFill>
            </a:endParaRPr>
          </a:p>
        </p:txBody>
      </p:sp>
      <p:sp>
        <p:nvSpPr>
          <p:cNvPr id="30" name="Abgerundetes Rechteck 24">
            <a:extLst>
              <a:ext uri="{FF2B5EF4-FFF2-40B4-BE49-F238E27FC236}">
                <a16:creationId xmlns:a16="http://schemas.microsoft.com/office/drawing/2014/main" id="{3DBB0368-7F7C-4E8F-A295-E1713E6C2C6D}"/>
              </a:ext>
            </a:extLst>
          </p:cNvPr>
          <p:cNvSpPr/>
          <p:nvPr/>
        </p:nvSpPr>
        <p:spPr>
          <a:xfrm>
            <a:off x="9350358" y="1423257"/>
            <a:ext cx="2626276" cy="255777"/>
          </a:xfrm>
          <a:prstGeom prst="roundRect">
            <a:avLst/>
          </a:prstGeom>
          <a:ln/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dirty="0">
              <a:solidFill>
                <a:schemeClr val="bg1"/>
              </a:solidFill>
            </a:endParaRPr>
          </a:p>
        </p:txBody>
      </p:sp>
      <p:sp>
        <p:nvSpPr>
          <p:cNvPr id="32" name="Abgerundetes Rechteck 24">
            <a:extLst>
              <a:ext uri="{FF2B5EF4-FFF2-40B4-BE49-F238E27FC236}">
                <a16:creationId xmlns:a16="http://schemas.microsoft.com/office/drawing/2014/main" id="{7DE6308C-8110-4126-A4B9-2873D882DBF1}"/>
              </a:ext>
            </a:extLst>
          </p:cNvPr>
          <p:cNvSpPr/>
          <p:nvPr/>
        </p:nvSpPr>
        <p:spPr>
          <a:xfrm>
            <a:off x="556999" y="3419915"/>
            <a:ext cx="2626276" cy="456585"/>
          </a:xfrm>
          <a:prstGeom prst="roundRect">
            <a:avLst/>
          </a:prstGeom>
          <a:ln/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dirty="0">
              <a:solidFill>
                <a:schemeClr val="bg1"/>
              </a:solidFill>
            </a:endParaRPr>
          </a:p>
        </p:txBody>
      </p:sp>
      <p:sp>
        <p:nvSpPr>
          <p:cNvPr id="60" name="Abgerundetes Rechteck 24">
            <a:extLst>
              <a:ext uri="{FF2B5EF4-FFF2-40B4-BE49-F238E27FC236}">
                <a16:creationId xmlns:a16="http://schemas.microsoft.com/office/drawing/2014/main" id="{537310C4-5810-4775-8DCA-A06BB2830488}"/>
              </a:ext>
            </a:extLst>
          </p:cNvPr>
          <p:cNvSpPr/>
          <p:nvPr/>
        </p:nvSpPr>
        <p:spPr>
          <a:xfrm>
            <a:off x="6414982" y="1729104"/>
            <a:ext cx="2626276" cy="255777"/>
          </a:xfrm>
          <a:prstGeom prst="roundRect">
            <a:avLst/>
          </a:prstGeom>
          <a:ln/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dirty="0">
              <a:solidFill>
                <a:schemeClr val="bg1"/>
              </a:solidFill>
            </a:endParaRPr>
          </a:p>
        </p:txBody>
      </p:sp>
      <p:sp>
        <p:nvSpPr>
          <p:cNvPr id="61" name="Abgerundetes Rechteck 24">
            <a:extLst>
              <a:ext uri="{FF2B5EF4-FFF2-40B4-BE49-F238E27FC236}">
                <a16:creationId xmlns:a16="http://schemas.microsoft.com/office/drawing/2014/main" id="{62F1D658-FAB4-49A5-9252-6EF7697E9437}"/>
              </a:ext>
            </a:extLst>
          </p:cNvPr>
          <p:cNvSpPr/>
          <p:nvPr/>
        </p:nvSpPr>
        <p:spPr>
          <a:xfrm>
            <a:off x="9360240" y="3330666"/>
            <a:ext cx="2626276" cy="255777"/>
          </a:xfrm>
          <a:prstGeom prst="roundRect">
            <a:avLst/>
          </a:prstGeom>
          <a:noFill/>
          <a:ln/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62" name="Abgerundetes Rechteck 24">
            <a:extLst>
              <a:ext uri="{FF2B5EF4-FFF2-40B4-BE49-F238E27FC236}">
                <a16:creationId xmlns:a16="http://schemas.microsoft.com/office/drawing/2014/main" id="{B2A5625E-C86C-4A07-9008-315ADABA643F}"/>
              </a:ext>
            </a:extLst>
          </p:cNvPr>
          <p:cNvSpPr/>
          <p:nvPr/>
        </p:nvSpPr>
        <p:spPr>
          <a:xfrm>
            <a:off x="3469724" y="5642415"/>
            <a:ext cx="2626276" cy="411010"/>
          </a:xfrm>
          <a:prstGeom prst="roundRect">
            <a:avLst/>
          </a:prstGeom>
          <a:ln/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dirty="0">
              <a:solidFill>
                <a:schemeClr val="bg1"/>
              </a:solidFill>
            </a:endParaRPr>
          </a:p>
        </p:txBody>
      </p:sp>
      <p:sp>
        <p:nvSpPr>
          <p:cNvPr id="40" name="Abgerundetes Rechteck 24">
            <a:extLst>
              <a:ext uri="{FF2B5EF4-FFF2-40B4-BE49-F238E27FC236}">
                <a16:creationId xmlns:a16="http://schemas.microsoft.com/office/drawing/2014/main" id="{124A8044-0F8C-44AF-B403-839B6CB592DC}"/>
              </a:ext>
            </a:extLst>
          </p:cNvPr>
          <p:cNvSpPr/>
          <p:nvPr/>
        </p:nvSpPr>
        <p:spPr>
          <a:xfrm>
            <a:off x="556999" y="1437859"/>
            <a:ext cx="2626276" cy="255777"/>
          </a:xfrm>
          <a:prstGeom prst="roundRect">
            <a:avLst/>
          </a:prstGeom>
          <a:noFill/>
          <a:ln/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dirty="0">
              <a:solidFill>
                <a:schemeClr val="bg1"/>
              </a:solidFill>
            </a:endParaRPr>
          </a:p>
        </p:txBody>
      </p:sp>
      <p:sp>
        <p:nvSpPr>
          <p:cNvPr id="41" name="Abgerundetes Rechteck 24">
            <a:extLst>
              <a:ext uri="{FF2B5EF4-FFF2-40B4-BE49-F238E27FC236}">
                <a16:creationId xmlns:a16="http://schemas.microsoft.com/office/drawing/2014/main" id="{BFBCB45E-EBF0-4286-B636-E61D78911F05}"/>
              </a:ext>
            </a:extLst>
          </p:cNvPr>
          <p:cNvSpPr/>
          <p:nvPr/>
        </p:nvSpPr>
        <p:spPr>
          <a:xfrm>
            <a:off x="3469724" y="4786066"/>
            <a:ext cx="2626276" cy="456585"/>
          </a:xfrm>
          <a:prstGeom prst="roundRect">
            <a:avLst/>
          </a:prstGeo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00" dirty="0">
              <a:solidFill>
                <a:schemeClr val="bg1"/>
              </a:solidFill>
            </a:endParaRPr>
          </a:p>
        </p:txBody>
      </p:sp>
      <p:sp>
        <p:nvSpPr>
          <p:cNvPr id="42" name="Abgerundetes Rechteck 24">
            <a:extLst>
              <a:ext uri="{FF2B5EF4-FFF2-40B4-BE49-F238E27FC236}">
                <a16:creationId xmlns:a16="http://schemas.microsoft.com/office/drawing/2014/main" id="{398B9ACE-9E4C-4EEE-B211-F8F6235CF341}"/>
              </a:ext>
            </a:extLst>
          </p:cNvPr>
          <p:cNvSpPr/>
          <p:nvPr/>
        </p:nvSpPr>
        <p:spPr>
          <a:xfrm>
            <a:off x="3469724" y="3700979"/>
            <a:ext cx="2626276" cy="255777"/>
          </a:xfrm>
          <a:prstGeom prst="roundRect">
            <a:avLst/>
          </a:prstGeom>
          <a:ln/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dirty="0">
              <a:solidFill>
                <a:schemeClr val="bg1"/>
              </a:solidFill>
            </a:endParaRPr>
          </a:p>
        </p:txBody>
      </p:sp>
      <p:sp>
        <p:nvSpPr>
          <p:cNvPr id="48" name="Abgerundetes Rechteck 24">
            <a:extLst>
              <a:ext uri="{FF2B5EF4-FFF2-40B4-BE49-F238E27FC236}">
                <a16:creationId xmlns:a16="http://schemas.microsoft.com/office/drawing/2014/main" id="{EB913C87-0FE7-4137-A760-C0D469C4A974}"/>
              </a:ext>
            </a:extLst>
          </p:cNvPr>
          <p:cNvSpPr/>
          <p:nvPr/>
        </p:nvSpPr>
        <p:spPr>
          <a:xfrm>
            <a:off x="9360240" y="4221741"/>
            <a:ext cx="2626276" cy="255777"/>
          </a:xfrm>
          <a:prstGeom prst="roundRect">
            <a:avLst/>
          </a:prstGeom>
          <a:ln/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dirty="0">
              <a:solidFill>
                <a:schemeClr val="bg1"/>
              </a:solidFill>
            </a:endParaRPr>
          </a:p>
        </p:txBody>
      </p:sp>
      <p:sp>
        <p:nvSpPr>
          <p:cNvPr id="49" name="Abgerundetes Rechteck 24">
            <a:extLst>
              <a:ext uri="{FF2B5EF4-FFF2-40B4-BE49-F238E27FC236}">
                <a16:creationId xmlns:a16="http://schemas.microsoft.com/office/drawing/2014/main" id="{482BC79B-4478-4D91-BEFB-9C1638A58104}"/>
              </a:ext>
            </a:extLst>
          </p:cNvPr>
          <p:cNvSpPr/>
          <p:nvPr/>
        </p:nvSpPr>
        <p:spPr>
          <a:xfrm>
            <a:off x="6414982" y="4643138"/>
            <a:ext cx="2626276" cy="444051"/>
          </a:xfrm>
          <a:prstGeom prst="roundRect">
            <a:avLst/>
          </a:prstGeom>
          <a:noFill/>
          <a:ln/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51" name="Abgerundetes Rechteck 24">
            <a:extLst>
              <a:ext uri="{FF2B5EF4-FFF2-40B4-BE49-F238E27FC236}">
                <a16:creationId xmlns:a16="http://schemas.microsoft.com/office/drawing/2014/main" id="{54F5E29D-8B15-4407-A0FA-737A1223FE95}"/>
              </a:ext>
            </a:extLst>
          </p:cNvPr>
          <p:cNvSpPr/>
          <p:nvPr/>
        </p:nvSpPr>
        <p:spPr>
          <a:xfrm>
            <a:off x="9343505" y="1743407"/>
            <a:ext cx="2643011" cy="428976"/>
          </a:xfrm>
          <a:prstGeom prst="roundRect">
            <a:avLst/>
          </a:prstGeom>
          <a:noFill/>
          <a:ln/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dirty="0">
              <a:solidFill>
                <a:schemeClr val="bg1"/>
              </a:solidFill>
            </a:endParaRPr>
          </a:p>
        </p:txBody>
      </p:sp>
      <p:sp>
        <p:nvSpPr>
          <p:cNvPr id="52" name="Abgerundetes Rechteck 24">
            <a:extLst>
              <a:ext uri="{FF2B5EF4-FFF2-40B4-BE49-F238E27FC236}">
                <a16:creationId xmlns:a16="http://schemas.microsoft.com/office/drawing/2014/main" id="{7611074E-E62E-4AD4-A18C-9443E027187B}"/>
              </a:ext>
            </a:extLst>
          </p:cNvPr>
          <p:cNvSpPr/>
          <p:nvPr/>
        </p:nvSpPr>
        <p:spPr>
          <a:xfrm>
            <a:off x="9360240" y="2210154"/>
            <a:ext cx="2616394" cy="255777"/>
          </a:xfrm>
          <a:prstGeom prst="roundRect">
            <a:avLst/>
          </a:prstGeom>
          <a:noFill/>
          <a:ln/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dirty="0">
              <a:solidFill>
                <a:schemeClr val="bg1"/>
              </a:solidFill>
            </a:endParaRPr>
          </a:p>
        </p:txBody>
      </p:sp>
      <p:sp>
        <p:nvSpPr>
          <p:cNvPr id="53" name="Abgerundetes Rechteck 24">
            <a:extLst>
              <a:ext uri="{FF2B5EF4-FFF2-40B4-BE49-F238E27FC236}">
                <a16:creationId xmlns:a16="http://schemas.microsoft.com/office/drawing/2014/main" id="{E8C55CD0-7B3F-419F-ADB3-311495E6A059}"/>
              </a:ext>
            </a:extLst>
          </p:cNvPr>
          <p:cNvSpPr/>
          <p:nvPr/>
        </p:nvSpPr>
        <p:spPr>
          <a:xfrm>
            <a:off x="6417746" y="5731225"/>
            <a:ext cx="2626276" cy="255777"/>
          </a:xfrm>
          <a:prstGeom prst="roundRect">
            <a:avLst/>
          </a:prstGeom>
          <a:noFill/>
          <a:ln/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44" name="Abgerundetes Rechteck 24">
            <a:extLst>
              <a:ext uri="{FF2B5EF4-FFF2-40B4-BE49-F238E27FC236}">
                <a16:creationId xmlns:a16="http://schemas.microsoft.com/office/drawing/2014/main" id="{16B1B214-7643-43F2-B6FC-72140860AF78}"/>
              </a:ext>
            </a:extLst>
          </p:cNvPr>
          <p:cNvSpPr/>
          <p:nvPr/>
        </p:nvSpPr>
        <p:spPr>
          <a:xfrm>
            <a:off x="3485134" y="2827900"/>
            <a:ext cx="2626276" cy="255777"/>
          </a:xfrm>
          <a:prstGeom prst="roundRect">
            <a:avLst/>
          </a:prstGeom>
          <a:noFill/>
          <a:ln/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dirty="0">
              <a:solidFill>
                <a:schemeClr val="bg1"/>
              </a:solidFill>
            </a:endParaRPr>
          </a:p>
        </p:txBody>
      </p:sp>
      <p:sp>
        <p:nvSpPr>
          <p:cNvPr id="45" name="Abgerundetes Rechteck 24">
            <a:extLst>
              <a:ext uri="{FF2B5EF4-FFF2-40B4-BE49-F238E27FC236}">
                <a16:creationId xmlns:a16="http://schemas.microsoft.com/office/drawing/2014/main" id="{7B2227B3-54DA-48BF-8E69-4853780E01B1}"/>
              </a:ext>
            </a:extLst>
          </p:cNvPr>
          <p:cNvSpPr/>
          <p:nvPr/>
        </p:nvSpPr>
        <p:spPr>
          <a:xfrm>
            <a:off x="9360240" y="3623790"/>
            <a:ext cx="2626276" cy="255777"/>
          </a:xfrm>
          <a:prstGeom prst="roundRect">
            <a:avLst/>
          </a:prstGeom>
          <a:noFill/>
          <a:ln/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47" name="Abgerundetes Rechteck 24">
            <a:extLst>
              <a:ext uri="{FF2B5EF4-FFF2-40B4-BE49-F238E27FC236}">
                <a16:creationId xmlns:a16="http://schemas.microsoft.com/office/drawing/2014/main" id="{DBC769FD-6C1A-4CAF-A97E-9BDA60D4AD07}"/>
              </a:ext>
            </a:extLst>
          </p:cNvPr>
          <p:cNvSpPr/>
          <p:nvPr/>
        </p:nvSpPr>
        <p:spPr>
          <a:xfrm>
            <a:off x="6410041" y="4024694"/>
            <a:ext cx="2626276" cy="255777"/>
          </a:xfrm>
          <a:prstGeom prst="roundRect">
            <a:avLst/>
          </a:prstGeom>
          <a:noFill/>
          <a:ln/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43" name="Abgerundetes Rechteck 24">
            <a:extLst>
              <a:ext uri="{FF2B5EF4-FFF2-40B4-BE49-F238E27FC236}">
                <a16:creationId xmlns:a16="http://schemas.microsoft.com/office/drawing/2014/main" id="{6598CC53-CD52-4284-89B5-78B63CAABA26}"/>
              </a:ext>
            </a:extLst>
          </p:cNvPr>
          <p:cNvSpPr/>
          <p:nvPr/>
        </p:nvSpPr>
        <p:spPr>
          <a:xfrm>
            <a:off x="6410041" y="3120560"/>
            <a:ext cx="2626276" cy="255778"/>
          </a:xfrm>
          <a:prstGeom prst="roundRect">
            <a:avLst/>
          </a:prstGeom>
          <a:noFill/>
          <a:ln/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55" name="Abgerundetes Rechteck 24">
            <a:extLst>
              <a:ext uri="{FF2B5EF4-FFF2-40B4-BE49-F238E27FC236}">
                <a16:creationId xmlns:a16="http://schemas.microsoft.com/office/drawing/2014/main" id="{CE26E642-0FFA-481D-92BF-CB8BF65A6A3F}"/>
              </a:ext>
            </a:extLst>
          </p:cNvPr>
          <p:cNvSpPr/>
          <p:nvPr/>
        </p:nvSpPr>
        <p:spPr>
          <a:xfrm>
            <a:off x="9350297" y="3923625"/>
            <a:ext cx="2626276" cy="255778"/>
          </a:xfrm>
          <a:prstGeom prst="roundRect">
            <a:avLst/>
          </a:prstGeom>
          <a:noFill/>
          <a:ln/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46" name="Abgerundetes Rechteck 24">
            <a:extLst>
              <a:ext uri="{FF2B5EF4-FFF2-40B4-BE49-F238E27FC236}">
                <a16:creationId xmlns:a16="http://schemas.microsoft.com/office/drawing/2014/main" id="{27DA79E0-61FA-4196-981F-DFB2D1B2CE94}"/>
              </a:ext>
            </a:extLst>
          </p:cNvPr>
          <p:cNvSpPr/>
          <p:nvPr/>
        </p:nvSpPr>
        <p:spPr>
          <a:xfrm>
            <a:off x="9359907" y="2535776"/>
            <a:ext cx="2616394" cy="255777"/>
          </a:xfrm>
          <a:prstGeom prst="roundRect">
            <a:avLst/>
          </a:prstGeom>
          <a:noFill/>
          <a:ln/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dirty="0">
              <a:solidFill>
                <a:schemeClr val="bg1"/>
              </a:solidFill>
            </a:endParaRPr>
          </a:p>
        </p:txBody>
      </p:sp>
      <p:sp>
        <p:nvSpPr>
          <p:cNvPr id="50" name="Abgerundetes Rechteck 24">
            <a:extLst>
              <a:ext uri="{FF2B5EF4-FFF2-40B4-BE49-F238E27FC236}">
                <a16:creationId xmlns:a16="http://schemas.microsoft.com/office/drawing/2014/main" id="{EFC9B278-7DD5-42C4-B33D-34E336544283}"/>
              </a:ext>
            </a:extLst>
          </p:cNvPr>
          <p:cNvSpPr/>
          <p:nvPr/>
        </p:nvSpPr>
        <p:spPr>
          <a:xfrm>
            <a:off x="539876" y="2027932"/>
            <a:ext cx="2626276" cy="255777"/>
          </a:xfrm>
          <a:prstGeom prst="roundRect">
            <a:avLst/>
          </a:prstGeom>
          <a:noFill/>
          <a:ln/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56" name="Abgerundetes Rechteck 24">
            <a:extLst>
              <a:ext uri="{FF2B5EF4-FFF2-40B4-BE49-F238E27FC236}">
                <a16:creationId xmlns:a16="http://schemas.microsoft.com/office/drawing/2014/main" id="{CC5CA0A0-50AE-4142-84A6-FBDA68A210C9}"/>
              </a:ext>
            </a:extLst>
          </p:cNvPr>
          <p:cNvSpPr/>
          <p:nvPr/>
        </p:nvSpPr>
        <p:spPr>
          <a:xfrm>
            <a:off x="3485134" y="3122331"/>
            <a:ext cx="2626276" cy="255777"/>
          </a:xfrm>
          <a:prstGeom prst="roundRect">
            <a:avLst/>
          </a:prstGeom>
          <a:ln/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dirty="0">
              <a:solidFill>
                <a:schemeClr val="bg1"/>
              </a:solidFill>
            </a:endParaRPr>
          </a:p>
        </p:txBody>
      </p:sp>
      <p:sp>
        <p:nvSpPr>
          <p:cNvPr id="57" name="Abgerundetes Rechteck 24">
            <a:extLst>
              <a:ext uri="{FF2B5EF4-FFF2-40B4-BE49-F238E27FC236}">
                <a16:creationId xmlns:a16="http://schemas.microsoft.com/office/drawing/2014/main" id="{A551E947-3442-41D1-B0C1-44C32D2FCD57}"/>
              </a:ext>
            </a:extLst>
          </p:cNvPr>
          <p:cNvSpPr/>
          <p:nvPr/>
        </p:nvSpPr>
        <p:spPr>
          <a:xfrm>
            <a:off x="6408041" y="3447819"/>
            <a:ext cx="2626276" cy="255777"/>
          </a:xfrm>
          <a:prstGeom prst="roundRect">
            <a:avLst/>
          </a:prstGeom>
          <a:noFill/>
          <a:ln/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58" name="Abgerundetes Rechteck 24">
            <a:extLst>
              <a:ext uri="{FF2B5EF4-FFF2-40B4-BE49-F238E27FC236}">
                <a16:creationId xmlns:a16="http://schemas.microsoft.com/office/drawing/2014/main" id="{9E6EF666-5508-4B2B-BB4B-61C0BC519091}"/>
              </a:ext>
            </a:extLst>
          </p:cNvPr>
          <p:cNvSpPr/>
          <p:nvPr/>
        </p:nvSpPr>
        <p:spPr>
          <a:xfrm>
            <a:off x="556999" y="5018974"/>
            <a:ext cx="2626276" cy="444051"/>
          </a:xfrm>
          <a:prstGeom prst="roundRect">
            <a:avLst/>
          </a:prstGeom>
          <a:noFill/>
          <a:ln/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7" name="Textplatzhalter 6"/>
          <p:cNvSpPr>
            <a:spLocks noGrp="1"/>
          </p:cNvSpPr>
          <p:nvPr>
            <p:ph type="body" sz="quarter" idx="4294967295"/>
          </p:nvPr>
        </p:nvSpPr>
        <p:spPr>
          <a:xfrm>
            <a:off x="618640" y="1456018"/>
            <a:ext cx="11357994" cy="5107859"/>
          </a:xfrm>
          <a:prstGeom prst="rect">
            <a:avLst/>
          </a:prstGeom>
        </p:spPr>
        <p:txBody>
          <a:bodyPr numCol="4" spcCol="360000"/>
          <a:lstStyle/>
          <a:p>
            <a:pPr marL="177800" lvl="1" indent="-177800"/>
            <a:r>
              <a:rPr lang="en-US" sz="1300" dirty="0"/>
              <a:t>Agricultural Machinery</a:t>
            </a:r>
          </a:p>
          <a:p>
            <a:pPr marL="177800" lvl="1" indent="-177800"/>
            <a:r>
              <a:rPr lang="en-US" sz="1300" dirty="0"/>
              <a:t>Air Conditioning and Ventilation</a:t>
            </a:r>
          </a:p>
          <a:p>
            <a:pPr marL="177800" lvl="1" indent="-177800"/>
            <a:r>
              <a:rPr lang="en-US" sz="1300" dirty="0"/>
              <a:t>Air Pollution Control</a:t>
            </a:r>
          </a:p>
          <a:p>
            <a:pPr marL="177800" lvl="1" indent="-177800"/>
            <a:r>
              <a:rPr lang="en-US" sz="1300" dirty="0"/>
              <a:t>Air-handling Technology</a:t>
            </a:r>
          </a:p>
          <a:p>
            <a:pPr marL="177800" lvl="1" indent="-177800"/>
            <a:r>
              <a:rPr lang="en-US" sz="1300" dirty="0"/>
              <a:t>Building Control and Management</a:t>
            </a:r>
          </a:p>
          <a:p>
            <a:pPr marL="177800" lvl="1" indent="-177800"/>
            <a:r>
              <a:rPr lang="en-US" sz="1300" dirty="0"/>
              <a:t>Cleaning Systems</a:t>
            </a:r>
          </a:p>
          <a:p>
            <a:pPr marL="177800" lvl="1" indent="-177800"/>
            <a:r>
              <a:rPr lang="en-US" sz="1300" dirty="0"/>
              <a:t>Compressors, Compressed Air and Vacuum Technology</a:t>
            </a:r>
          </a:p>
          <a:p>
            <a:pPr marL="177800" lvl="1" indent="-177800"/>
            <a:r>
              <a:rPr lang="en-US" sz="1300" dirty="0"/>
              <a:t>Construction Equipment and Building Material Machines</a:t>
            </a:r>
          </a:p>
          <a:p>
            <a:pPr marL="177800" lvl="1" indent="-177800"/>
            <a:r>
              <a:rPr lang="en-US" sz="1300" dirty="0"/>
              <a:t>Drying Technology</a:t>
            </a:r>
          </a:p>
          <a:p>
            <a:pPr marL="177800" lvl="1" indent="-177800"/>
            <a:r>
              <a:rPr lang="en-US" sz="1300" dirty="0"/>
              <a:t>Electrical Automation</a:t>
            </a:r>
          </a:p>
          <a:p>
            <a:pPr marL="177800" lvl="1" indent="-177800"/>
            <a:r>
              <a:rPr lang="en-US" sz="1300" dirty="0"/>
              <a:t>Electronics, Micro and Nano Technologies</a:t>
            </a:r>
          </a:p>
          <a:p>
            <a:pPr marL="177800" lvl="1" indent="-177800"/>
            <a:r>
              <a:rPr lang="en-US" sz="1300" dirty="0"/>
              <a:t>Engine Systems for Power and Heat Generation</a:t>
            </a:r>
          </a:p>
          <a:p>
            <a:pPr marL="177800" lvl="1" indent="-177800"/>
            <a:r>
              <a:rPr lang="en-US" sz="1300" dirty="0"/>
              <a:t>Engines and Systems</a:t>
            </a:r>
          </a:p>
          <a:p>
            <a:pPr marL="177800" lvl="1" indent="-177800"/>
            <a:endParaRPr lang="en-US" sz="1300" dirty="0"/>
          </a:p>
          <a:p>
            <a:pPr marL="177800" lvl="1" indent="-177800"/>
            <a:r>
              <a:rPr lang="en-US" sz="1300" dirty="0"/>
              <a:t>Fire Fighting Equipment</a:t>
            </a:r>
          </a:p>
          <a:p>
            <a:pPr marL="177800" lvl="1" indent="-177800"/>
            <a:r>
              <a:rPr lang="en-US" sz="1300" dirty="0"/>
              <a:t>Fluid Power</a:t>
            </a:r>
          </a:p>
          <a:p>
            <a:pPr marL="177800" lvl="1" indent="-177800"/>
            <a:r>
              <a:rPr lang="en-US" sz="1300" dirty="0"/>
              <a:t>Food Processing Machinery and Packaging Machinery</a:t>
            </a:r>
          </a:p>
          <a:p>
            <a:pPr marL="177800" lvl="1" indent="-177800"/>
            <a:r>
              <a:rPr lang="en-US" sz="1300" dirty="0"/>
              <a:t>Foundry Machinery</a:t>
            </a:r>
          </a:p>
          <a:p>
            <a:pPr marL="177800" lvl="1" indent="-177800"/>
            <a:r>
              <a:rPr lang="en-US" sz="1300" dirty="0"/>
              <a:t>Gas Welding</a:t>
            </a:r>
          </a:p>
          <a:p>
            <a:pPr marL="177800" lvl="1" indent="-177800"/>
            <a:r>
              <a:rPr lang="en-US" sz="1300" dirty="0"/>
              <a:t>Glass Industry</a:t>
            </a:r>
          </a:p>
          <a:p>
            <a:pPr marL="177800" lvl="1" indent="-177800"/>
            <a:r>
              <a:rPr lang="en-US" sz="1300" dirty="0"/>
              <a:t>Hydro Power</a:t>
            </a:r>
          </a:p>
          <a:p>
            <a:pPr marL="177800" lvl="1" indent="-177800"/>
            <a:r>
              <a:rPr lang="en-US" sz="1300" dirty="0"/>
              <a:t>Integrated Assembly Solutions</a:t>
            </a:r>
          </a:p>
          <a:p>
            <a:pPr marL="177800" lvl="1" indent="-177800"/>
            <a:r>
              <a:rPr lang="en-US" sz="1300" dirty="0"/>
              <a:t>Large Industrial Plant Manufacturing</a:t>
            </a:r>
          </a:p>
          <a:p>
            <a:pPr marL="177800" lvl="1" indent="-177800"/>
            <a:r>
              <a:rPr lang="en-US" sz="1300" dirty="0"/>
              <a:t>Lifts and Escalators</a:t>
            </a:r>
          </a:p>
          <a:p>
            <a:pPr marL="177800" lvl="1" indent="-177800"/>
            <a:r>
              <a:rPr lang="en-US" sz="1300" dirty="0"/>
              <a:t>Machine Tools and Manufacturing Systems</a:t>
            </a:r>
          </a:p>
          <a:p>
            <a:pPr marL="177800" lvl="1" indent="-177800"/>
            <a:r>
              <a:rPr lang="en-US" sz="1300" dirty="0"/>
              <a:t>Machine Vision</a:t>
            </a:r>
          </a:p>
          <a:p>
            <a:pPr marL="177800" lvl="1" indent="-177800"/>
            <a:r>
              <a:rPr lang="en-US" sz="1300" dirty="0"/>
              <a:t>Materials Handling and Intralogistics</a:t>
            </a:r>
          </a:p>
          <a:p>
            <a:pPr marL="177800" lvl="1" indent="-177800"/>
            <a:r>
              <a:rPr lang="en-US" sz="1300" dirty="0"/>
              <a:t>Measuring and Testing Technology</a:t>
            </a:r>
          </a:p>
          <a:p>
            <a:pPr marL="177800" lvl="1" indent="-177800"/>
            <a:r>
              <a:rPr lang="en-US" sz="1300" dirty="0"/>
              <a:t>Micro Technologies</a:t>
            </a:r>
          </a:p>
          <a:p>
            <a:pPr marL="177800" lvl="1" indent="-177800"/>
            <a:r>
              <a:rPr lang="en-US" sz="1300" dirty="0"/>
              <a:t>Mining</a:t>
            </a:r>
          </a:p>
          <a:p>
            <a:pPr marL="177800" lvl="1" indent="-177800"/>
            <a:r>
              <a:rPr lang="en-US" sz="1300" dirty="0"/>
              <a:t>Plastics and Rubber Machinery</a:t>
            </a:r>
          </a:p>
          <a:p>
            <a:pPr marL="177800" lvl="1" indent="-177800"/>
            <a:r>
              <a:rPr lang="en-US" sz="1300" dirty="0"/>
              <a:t>Power Systems</a:t>
            </a:r>
          </a:p>
          <a:p>
            <a:pPr marL="177800" lvl="1" indent="-177800"/>
            <a:r>
              <a:rPr lang="en-US" sz="1300" dirty="0"/>
              <a:t>Power Transmission Engineering</a:t>
            </a:r>
          </a:p>
          <a:p>
            <a:pPr marL="177800" lvl="1" indent="-177800"/>
            <a:r>
              <a:rPr lang="en-US" sz="1300" dirty="0"/>
              <a:t>Precision Tools</a:t>
            </a:r>
          </a:p>
          <a:p>
            <a:pPr marL="177800" lvl="1" indent="-177800"/>
            <a:r>
              <a:rPr lang="en-US" sz="1300" dirty="0"/>
              <a:t>Printing and Paper Technology</a:t>
            </a:r>
          </a:p>
          <a:p>
            <a:pPr marL="177800" lvl="1" indent="-177800"/>
            <a:r>
              <a:rPr lang="en-US" sz="1300" dirty="0"/>
              <a:t>Process Plant and Equipment</a:t>
            </a:r>
          </a:p>
          <a:p>
            <a:pPr marL="177800" lvl="1" indent="-177800"/>
            <a:r>
              <a:rPr lang="en-US" sz="1300" dirty="0" err="1"/>
              <a:t>Productronic</a:t>
            </a:r>
            <a:endParaRPr lang="en-US" sz="1300" dirty="0"/>
          </a:p>
          <a:p>
            <a:pPr marL="177800" lvl="1" indent="-177800"/>
            <a:r>
              <a:rPr lang="en-US" sz="1300" dirty="0"/>
              <a:t>Pumps + Systems</a:t>
            </a:r>
          </a:p>
          <a:p>
            <a:pPr marL="177800" lvl="1" indent="-177800"/>
            <a:r>
              <a:rPr lang="en-US" sz="1300" dirty="0"/>
              <a:t>Refrigeration and Heat Pump Technology</a:t>
            </a:r>
          </a:p>
          <a:p>
            <a:pPr marL="177800" lvl="1" indent="-177800"/>
            <a:r>
              <a:rPr lang="en-US" sz="1300" dirty="0"/>
              <a:t>Robotics</a:t>
            </a:r>
          </a:p>
          <a:p>
            <a:pPr marL="177800" lvl="1" indent="-177800"/>
            <a:r>
              <a:rPr lang="en-US" sz="1300" dirty="0"/>
              <a:t>Security Systems</a:t>
            </a:r>
          </a:p>
          <a:p>
            <a:pPr marL="177800" lvl="1" indent="-177800"/>
            <a:r>
              <a:rPr lang="en-US" sz="1300" dirty="0"/>
              <a:t>Software and Digitization</a:t>
            </a:r>
            <a:br>
              <a:rPr lang="en-US" sz="1300" dirty="0"/>
            </a:br>
            <a:br>
              <a:rPr lang="en-US" sz="1300" dirty="0"/>
            </a:br>
            <a:endParaRPr lang="en-US" sz="1300" dirty="0"/>
          </a:p>
          <a:p>
            <a:pPr marL="177800" lvl="1" indent="-177800"/>
            <a:r>
              <a:rPr lang="en-US" sz="1300" dirty="0"/>
              <a:t>Surface Treatment Technology</a:t>
            </a:r>
          </a:p>
          <a:p>
            <a:pPr marL="177800" lvl="1" indent="-177800"/>
            <a:r>
              <a:rPr lang="en-US" sz="1300" dirty="0"/>
              <a:t>Textile Care, Fabric and Leather Technology</a:t>
            </a:r>
          </a:p>
          <a:p>
            <a:pPr marL="177800" lvl="1" indent="-177800"/>
            <a:r>
              <a:rPr lang="en-US" sz="1300" dirty="0"/>
              <a:t>Textile Machinery</a:t>
            </a:r>
          </a:p>
          <a:p>
            <a:pPr marL="177800" lvl="1" indent="-177800"/>
            <a:r>
              <a:rPr lang="en-US" sz="1300" dirty="0"/>
              <a:t>Thermal Process Industry</a:t>
            </a:r>
          </a:p>
          <a:p>
            <a:pPr marL="177800" lvl="1" indent="-177800"/>
            <a:r>
              <a:rPr lang="en-US" sz="1300" dirty="0"/>
              <a:t>Thermal Turbines and Power Plants</a:t>
            </a:r>
          </a:p>
          <a:p>
            <a:pPr marL="177800" lvl="1" indent="-177800"/>
            <a:r>
              <a:rPr lang="en-US" sz="1300" dirty="0"/>
              <a:t>Valves</a:t>
            </a:r>
          </a:p>
          <a:p>
            <a:pPr marL="177800" lvl="1" indent="-177800"/>
            <a:r>
              <a:rPr lang="en-US" sz="1300" dirty="0"/>
              <a:t>Waste Treatment and Recycling</a:t>
            </a:r>
          </a:p>
          <a:p>
            <a:pPr marL="177800" lvl="1" indent="-177800"/>
            <a:r>
              <a:rPr lang="en-US" sz="1300" dirty="0"/>
              <a:t>Wind Energy</a:t>
            </a:r>
          </a:p>
          <a:p>
            <a:pPr marL="177800" lvl="1" indent="-177800"/>
            <a:r>
              <a:rPr lang="en-US" sz="1300" dirty="0"/>
              <a:t>Woodworking Machinery</a:t>
            </a:r>
          </a:p>
          <a:p>
            <a:pPr marL="177800" lvl="1" indent="-177800"/>
            <a:endParaRPr lang="en-US" sz="1300" dirty="0"/>
          </a:p>
        </p:txBody>
      </p:sp>
      <p:sp>
        <p:nvSpPr>
          <p:cNvPr id="9" name="Titel 8">
            <a:extLst>
              <a:ext uri="{FF2B5EF4-FFF2-40B4-BE49-F238E27FC236}">
                <a16:creationId xmlns:a16="http://schemas.microsoft.com/office/drawing/2014/main" id="{25D31744-00B9-45EB-BFA7-079C08C057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5499" y="651947"/>
            <a:ext cx="9153387" cy="738664"/>
          </a:xfrm>
        </p:spPr>
        <p:txBody>
          <a:bodyPr/>
          <a:lstStyle/>
          <a:p>
            <a:r>
              <a:rPr lang="en-US" dirty="0"/>
              <a:t>Today's position on OPC UA in the VDMA organizational units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43736067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Abgerundetes Rechteck 24">
            <a:extLst>
              <a:ext uri="{FF2B5EF4-FFF2-40B4-BE49-F238E27FC236}">
                <a16:creationId xmlns:a16="http://schemas.microsoft.com/office/drawing/2014/main" id="{45FCB05B-E049-4956-BBE8-59CE77BC031A}"/>
              </a:ext>
            </a:extLst>
          </p:cNvPr>
          <p:cNvSpPr/>
          <p:nvPr/>
        </p:nvSpPr>
        <p:spPr>
          <a:xfrm>
            <a:off x="556999" y="3951013"/>
            <a:ext cx="2626276" cy="456585"/>
          </a:xfrm>
          <a:prstGeom prst="roundRect">
            <a:avLst/>
          </a:prstGeom>
          <a:ln/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dirty="0">
              <a:solidFill>
                <a:schemeClr val="bg1"/>
              </a:solidFill>
            </a:endParaRPr>
          </a:p>
        </p:txBody>
      </p:sp>
      <p:sp>
        <p:nvSpPr>
          <p:cNvPr id="34" name="Abgerundetes Rechteck 24">
            <a:extLst>
              <a:ext uri="{FF2B5EF4-FFF2-40B4-BE49-F238E27FC236}">
                <a16:creationId xmlns:a16="http://schemas.microsoft.com/office/drawing/2014/main" id="{185F9E28-F0FA-4684-B726-B3E6A0D8C1A5}"/>
              </a:ext>
            </a:extLst>
          </p:cNvPr>
          <p:cNvSpPr/>
          <p:nvPr/>
        </p:nvSpPr>
        <p:spPr>
          <a:xfrm>
            <a:off x="9344830" y="5341235"/>
            <a:ext cx="2772795" cy="278909"/>
          </a:xfrm>
          <a:prstGeom prst="roundRect">
            <a:avLst/>
          </a:prstGeom>
          <a:ln/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bg1"/>
                </a:solidFill>
              </a:rPr>
              <a:t>OPC UA CS under development</a:t>
            </a:r>
          </a:p>
        </p:txBody>
      </p:sp>
      <p:sp>
        <p:nvSpPr>
          <p:cNvPr id="38" name="Abgerundetes Rechteck 24">
            <a:extLst>
              <a:ext uri="{FF2B5EF4-FFF2-40B4-BE49-F238E27FC236}">
                <a16:creationId xmlns:a16="http://schemas.microsoft.com/office/drawing/2014/main" id="{BD02DB7E-8A77-4CD9-B310-89AE93159B94}"/>
              </a:ext>
            </a:extLst>
          </p:cNvPr>
          <p:cNvSpPr/>
          <p:nvPr/>
        </p:nvSpPr>
        <p:spPr>
          <a:xfrm>
            <a:off x="9344830" y="5686715"/>
            <a:ext cx="2772795" cy="278909"/>
          </a:xfrm>
          <a:prstGeom prst="roundRect">
            <a:avLst/>
          </a:prstGeom>
          <a:noFill/>
          <a:ln/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bg1"/>
                </a:solidFill>
              </a:rPr>
              <a:t>Awareness existent</a:t>
            </a:r>
          </a:p>
        </p:txBody>
      </p:sp>
      <p:sp>
        <p:nvSpPr>
          <p:cNvPr id="39" name="Abgerundetes Rechteck 24">
            <a:extLst>
              <a:ext uri="{FF2B5EF4-FFF2-40B4-BE49-F238E27FC236}">
                <a16:creationId xmlns:a16="http://schemas.microsoft.com/office/drawing/2014/main" id="{7981CDB4-15F3-47E7-B03C-19EB4FBDBB44}"/>
              </a:ext>
            </a:extLst>
          </p:cNvPr>
          <p:cNvSpPr/>
          <p:nvPr/>
        </p:nvSpPr>
        <p:spPr>
          <a:xfrm>
            <a:off x="9343505" y="5021285"/>
            <a:ext cx="2774120" cy="255777"/>
          </a:xfrm>
          <a:prstGeom prst="roundRect">
            <a:avLst/>
          </a:prstGeo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00" dirty="0">
                <a:solidFill>
                  <a:schemeClr val="bg1"/>
                </a:solidFill>
              </a:rPr>
              <a:t>OPC UA CS Release (Candidate)</a:t>
            </a:r>
          </a:p>
        </p:txBody>
      </p:sp>
      <p:sp>
        <p:nvSpPr>
          <p:cNvPr id="26" name="Abgerundetes Rechteck 24"/>
          <p:cNvSpPr/>
          <p:nvPr/>
        </p:nvSpPr>
        <p:spPr>
          <a:xfrm>
            <a:off x="3485134" y="5310363"/>
            <a:ext cx="2626276" cy="255777"/>
          </a:xfrm>
          <a:prstGeom prst="roundRect">
            <a:avLst/>
          </a:prstGeo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00" dirty="0">
              <a:solidFill>
                <a:schemeClr val="bg1"/>
              </a:solidFill>
            </a:endParaRPr>
          </a:p>
        </p:txBody>
      </p:sp>
      <p:sp>
        <p:nvSpPr>
          <p:cNvPr id="22" name="Abgerundetes Rechteck 24"/>
          <p:cNvSpPr/>
          <p:nvPr/>
        </p:nvSpPr>
        <p:spPr>
          <a:xfrm>
            <a:off x="556999" y="4718345"/>
            <a:ext cx="2626276" cy="255777"/>
          </a:xfrm>
          <a:prstGeom prst="roundRect">
            <a:avLst/>
          </a:prstGeom>
          <a:noFill/>
          <a:ln/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dirty="0">
              <a:solidFill>
                <a:schemeClr val="bg1"/>
              </a:solidFill>
            </a:endParaRPr>
          </a:p>
        </p:txBody>
      </p:sp>
      <p:sp>
        <p:nvSpPr>
          <p:cNvPr id="21" name="Abgerundetes Rechteck 24"/>
          <p:cNvSpPr/>
          <p:nvPr/>
        </p:nvSpPr>
        <p:spPr>
          <a:xfrm>
            <a:off x="6414982" y="2027932"/>
            <a:ext cx="2626276" cy="255777"/>
          </a:xfrm>
          <a:prstGeom prst="roundRect">
            <a:avLst/>
          </a:prstGeo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00" dirty="0">
              <a:solidFill>
                <a:schemeClr val="bg1"/>
              </a:solidFill>
            </a:endParaRPr>
          </a:p>
        </p:txBody>
      </p:sp>
      <p:sp>
        <p:nvSpPr>
          <p:cNvPr id="25" name="Abgerundetes Rechteck 24"/>
          <p:cNvSpPr/>
          <p:nvPr/>
        </p:nvSpPr>
        <p:spPr>
          <a:xfrm>
            <a:off x="6414982" y="5122165"/>
            <a:ext cx="2626276" cy="255777"/>
          </a:xfrm>
          <a:prstGeom prst="roundRect">
            <a:avLst/>
          </a:prstGeo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00" dirty="0">
              <a:solidFill>
                <a:schemeClr val="bg1"/>
              </a:solidFill>
            </a:endParaRP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25500" y="641485"/>
            <a:ext cx="9971454" cy="738664"/>
          </a:xfrm>
        </p:spPr>
        <p:txBody>
          <a:bodyPr/>
          <a:lstStyle/>
          <a:p>
            <a:r>
              <a:rPr lang="en-US" noProof="0" dirty="0"/>
              <a:t>Today's position on OPC UA in the VDMA organizational units</a:t>
            </a:r>
            <a:endParaRPr lang="en-US" noProof="0" dirty="0">
              <a:solidFill>
                <a:schemeClr val="accent4"/>
              </a:solidFill>
            </a:endParaRPr>
          </a:p>
        </p:txBody>
      </p:sp>
      <p:sp>
        <p:nvSpPr>
          <p:cNvPr id="3" name="Interaktive Schaltfläche: Anpassen 2">
            <a:hlinkClick r:id="" action="ppaction://hlinkshowjump?jump=lastslideviewed" highlightClick="1"/>
          </p:cNvPr>
          <p:cNvSpPr/>
          <p:nvPr/>
        </p:nvSpPr>
        <p:spPr>
          <a:xfrm>
            <a:off x="10453511" y="304800"/>
            <a:ext cx="1557513" cy="1095022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8" name="Abgerundetes Rechteck 24"/>
          <p:cNvSpPr/>
          <p:nvPr/>
        </p:nvSpPr>
        <p:spPr>
          <a:xfrm>
            <a:off x="3485134" y="1725102"/>
            <a:ext cx="2626276" cy="255777"/>
          </a:xfrm>
          <a:prstGeom prst="roundRect">
            <a:avLst/>
          </a:prstGeom>
          <a:noFill/>
          <a:ln/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31" name="Abgerundetes Rechteck 24"/>
          <p:cNvSpPr/>
          <p:nvPr/>
        </p:nvSpPr>
        <p:spPr>
          <a:xfrm>
            <a:off x="3485134" y="2021813"/>
            <a:ext cx="2626276" cy="477950"/>
          </a:xfrm>
          <a:prstGeom prst="roundRect">
            <a:avLst/>
          </a:prstGeom>
          <a:ln/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dirty="0">
              <a:solidFill>
                <a:schemeClr val="bg1"/>
              </a:solidFill>
            </a:endParaRPr>
          </a:p>
        </p:txBody>
      </p:sp>
      <p:sp>
        <p:nvSpPr>
          <p:cNvPr id="33" name="Abgerundetes Rechteck 24"/>
          <p:cNvSpPr/>
          <p:nvPr/>
        </p:nvSpPr>
        <p:spPr>
          <a:xfrm>
            <a:off x="3485134" y="2542198"/>
            <a:ext cx="2626276" cy="255777"/>
          </a:xfrm>
          <a:prstGeom prst="roundRect">
            <a:avLst/>
          </a:prstGeom>
          <a:ln/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dirty="0">
              <a:solidFill>
                <a:schemeClr val="bg1"/>
              </a:solidFill>
            </a:endParaRPr>
          </a:p>
        </p:txBody>
      </p:sp>
      <p:sp>
        <p:nvSpPr>
          <p:cNvPr id="35" name="Abgerundetes Rechteck 24"/>
          <p:cNvSpPr/>
          <p:nvPr/>
        </p:nvSpPr>
        <p:spPr>
          <a:xfrm>
            <a:off x="6414982" y="2632481"/>
            <a:ext cx="2626276" cy="444050"/>
          </a:xfrm>
          <a:prstGeom prst="roundRect">
            <a:avLst/>
          </a:prstGeom>
          <a:ln/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dirty="0">
              <a:solidFill>
                <a:schemeClr val="bg1"/>
              </a:solidFill>
            </a:endParaRPr>
          </a:p>
        </p:txBody>
      </p:sp>
      <p:sp>
        <p:nvSpPr>
          <p:cNvPr id="24" name="Abgerundetes Rechteck 24"/>
          <p:cNvSpPr/>
          <p:nvPr/>
        </p:nvSpPr>
        <p:spPr>
          <a:xfrm>
            <a:off x="6414982" y="4324412"/>
            <a:ext cx="2626276" cy="255777"/>
          </a:xfrm>
          <a:prstGeom prst="roundRect">
            <a:avLst/>
          </a:prstGeom>
          <a:ln/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dirty="0">
              <a:solidFill>
                <a:schemeClr val="bg1"/>
              </a:solidFill>
            </a:endParaRPr>
          </a:p>
        </p:txBody>
      </p:sp>
      <p:sp>
        <p:nvSpPr>
          <p:cNvPr id="30" name="Abgerundetes Rechteck 24">
            <a:extLst>
              <a:ext uri="{FF2B5EF4-FFF2-40B4-BE49-F238E27FC236}">
                <a16:creationId xmlns:a16="http://schemas.microsoft.com/office/drawing/2014/main" id="{3DBB0368-7F7C-4E8F-A295-E1713E6C2C6D}"/>
              </a:ext>
            </a:extLst>
          </p:cNvPr>
          <p:cNvSpPr/>
          <p:nvPr/>
        </p:nvSpPr>
        <p:spPr>
          <a:xfrm>
            <a:off x="9350358" y="1423257"/>
            <a:ext cx="2626276" cy="255777"/>
          </a:xfrm>
          <a:prstGeom prst="roundRect">
            <a:avLst/>
          </a:prstGeom>
          <a:ln/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dirty="0">
              <a:solidFill>
                <a:schemeClr val="bg1"/>
              </a:solidFill>
            </a:endParaRPr>
          </a:p>
        </p:txBody>
      </p:sp>
      <p:sp>
        <p:nvSpPr>
          <p:cNvPr id="32" name="Abgerundetes Rechteck 24">
            <a:extLst>
              <a:ext uri="{FF2B5EF4-FFF2-40B4-BE49-F238E27FC236}">
                <a16:creationId xmlns:a16="http://schemas.microsoft.com/office/drawing/2014/main" id="{7DE6308C-8110-4126-A4B9-2873D882DBF1}"/>
              </a:ext>
            </a:extLst>
          </p:cNvPr>
          <p:cNvSpPr/>
          <p:nvPr/>
        </p:nvSpPr>
        <p:spPr>
          <a:xfrm>
            <a:off x="556999" y="3419915"/>
            <a:ext cx="2626276" cy="456585"/>
          </a:xfrm>
          <a:prstGeom prst="roundRect">
            <a:avLst/>
          </a:prstGeom>
          <a:ln/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dirty="0">
              <a:solidFill>
                <a:schemeClr val="bg1"/>
              </a:solidFill>
            </a:endParaRPr>
          </a:p>
        </p:txBody>
      </p:sp>
      <p:sp>
        <p:nvSpPr>
          <p:cNvPr id="60" name="Abgerundetes Rechteck 24">
            <a:extLst>
              <a:ext uri="{FF2B5EF4-FFF2-40B4-BE49-F238E27FC236}">
                <a16:creationId xmlns:a16="http://schemas.microsoft.com/office/drawing/2014/main" id="{537310C4-5810-4775-8DCA-A06BB2830488}"/>
              </a:ext>
            </a:extLst>
          </p:cNvPr>
          <p:cNvSpPr/>
          <p:nvPr/>
        </p:nvSpPr>
        <p:spPr>
          <a:xfrm>
            <a:off x="6414982" y="1729104"/>
            <a:ext cx="2626276" cy="255777"/>
          </a:xfrm>
          <a:prstGeom prst="roundRect">
            <a:avLst/>
          </a:prstGeom>
          <a:ln/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dirty="0">
              <a:solidFill>
                <a:schemeClr val="bg1"/>
              </a:solidFill>
            </a:endParaRPr>
          </a:p>
        </p:txBody>
      </p:sp>
      <p:sp>
        <p:nvSpPr>
          <p:cNvPr id="61" name="Abgerundetes Rechteck 24">
            <a:extLst>
              <a:ext uri="{FF2B5EF4-FFF2-40B4-BE49-F238E27FC236}">
                <a16:creationId xmlns:a16="http://schemas.microsoft.com/office/drawing/2014/main" id="{62F1D658-FAB4-49A5-9252-6EF7697E9437}"/>
              </a:ext>
            </a:extLst>
          </p:cNvPr>
          <p:cNvSpPr/>
          <p:nvPr/>
        </p:nvSpPr>
        <p:spPr>
          <a:xfrm>
            <a:off x="9360240" y="3330666"/>
            <a:ext cx="2626276" cy="255777"/>
          </a:xfrm>
          <a:prstGeom prst="roundRect">
            <a:avLst/>
          </a:prstGeom>
          <a:noFill/>
          <a:ln/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62" name="Abgerundetes Rechteck 24">
            <a:extLst>
              <a:ext uri="{FF2B5EF4-FFF2-40B4-BE49-F238E27FC236}">
                <a16:creationId xmlns:a16="http://schemas.microsoft.com/office/drawing/2014/main" id="{B2A5625E-C86C-4A07-9008-315ADABA643F}"/>
              </a:ext>
            </a:extLst>
          </p:cNvPr>
          <p:cNvSpPr/>
          <p:nvPr/>
        </p:nvSpPr>
        <p:spPr>
          <a:xfrm>
            <a:off x="3469724" y="5642415"/>
            <a:ext cx="2626276" cy="411010"/>
          </a:xfrm>
          <a:prstGeom prst="roundRect">
            <a:avLst/>
          </a:prstGeom>
          <a:ln/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dirty="0">
              <a:solidFill>
                <a:schemeClr val="bg1"/>
              </a:solidFill>
            </a:endParaRPr>
          </a:p>
        </p:txBody>
      </p:sp>
      <p:sp>
        <p:nvSpPr>
          <p:cNvPr id="40" name="Abgerundetes Rechteck 24">
            <a:extLst>
              <a:ext uri="{FF2B5EF4-FFF2-40B4-BE49-F238E27FC236}">
                <a16:creationId xmlns:a16="http://schemas.microsoft.com/office/drawing/2014/main" id="{124A8044-0F8C-44AF-B403-839B6CB592DC}"/>
              </a:ext>
            </a:extLst>
          </p:cNvPr>
          <p:cNvSpPr/>
          <p:nvPr/>
        </p:nvSpPr>
        <p:spPr>
          <a:xfrm>
            <a:off x="556999" y="1437859"/>
            <a:ext cx="2626276" cy="255777"/>
          </a:xfrm>
          <a:prstGeom prst="roundRect">
            <a:avLst/>
          </a:prstGeom>
          <a:noFill/>
          <a:ln/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dirty="0">
              <a:solidFill>
                <a:schemeClr val="bg1"/>
              </a:solidFill>
            </a:endParaRPr>
          </a:p>
        </p:txBody>
      </p:sp>
      <p:sp>
        <p:nvSpPr>
          <p:cNvPr id="41" name="Abgerundetes Rechteck 24">
            <a:extLst>
              <a:ext uri="{FF2B5EF4-FFF2-40B4-BE49-F238E27FC236}">
                <a16:creationId xmlns:a16="http://schemas.microsoft.com/office/drawing/2014/main" id="{BFBCB45E-EBF0-4286-B636-E61D78911F05}"/>
              </a:ext>
            </a:extLst>
          </p:cNvPr>
          <p:cNvSpPr/>
          <p:nvPr/>
        </p:nvSpPr>
        <p:spPr>
          <a:xfrm>
            <a:off x="3469724" y="4786066"/>
            <a:ext cx="2626276" cy="456585"/>
          </a:xfrm>
          <a:prstGeom prst="roundRect">
            <a:avLst/>
          </a:prstGeo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00" dirty="0">
              <a:solidFill>
                <a:schemeClr val="bg1"/>
              </a:solidFill>
            </a:endParaRPr>
          </a:p>
        </p:txBody>
      </p:sp>
      <p:sp>
        <p:nvSpPr>
          <p:cNvPr id="42" name="Abgerundetes Rechteck 24">
            <a:extLst>
              <a:ext uri="{FF2B5EF4-FFF2-40B4-BE49-F238E27FC236}">
                <a16:creationId xmlns:a16="http://schemas.microsoft.com/office/drawing/2014/main" id="{398B9ACE-9E4C-4EEE-B211-F8F6235CF341}"/>
              </a:ext>
            </a:extLst>
          </p:cNvPr>
          <p:cNvSpPr/>
          <p:nvPr/>
        </p:nvSpPr>
        <p:spPr>
          <a:xfrm>
            <a:off x="3469724" y="3700979"/>
            <a:ext cx="2626276" cy="255777"/>
          </a:xfrm>
          <a:prstGeom prst="roundRect">
            <a:avLst/>
          </a:prstGeom>
          <a:ln/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dirty="0">
              <a:solidFill>
                <a:schemeClr val="bg1"/>
              </a:solidFill>
            </a:endParaRPr>
          </a:p>
        </p:txBody>
      </p:sp>
      <p:sp>
        <p:nvSpPr>
          <p:cNvPr id="48" name="Abgerundetes Rechteck 24">
            <a:extLst>
              <a:ext uri="{FF2B5EF4-FFF2-40B4-BE49-F238E27FC236}">
                <a16:creationId xmlns:a16="http://schemas.microsoft.com/office/drawing/2014/main" id="{EB913C87-0FE7-4137-A760-C0D469C4A974}"/>
              </a:ext>
            </a:extLst>
          </p:cNvPr>
          <p:cNvSpPr/>
          <p:nvPr/>
        </p:nvSpPr>
        <p:spPr>
          <a:xfrm>
            <a:off x="9360240" y="4221741"/>
            <a:ext cx="2626276" cy="255777"/>
          </a:xfrm>
          <a:prstGeom prst="roundRect">
            <a:avLst/>
          </a:prstGeom>
          <a:ln/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dirty="0">
              <a:solidFill>
                <a:schemeClr val="bg1"/>
              </a:solidFill>
            </a:endParaRPr>
          </a:p>
        </p:txBody>
      </p:sp>
      <p:sp>
        <p:nvSpPr>
          <p:cNvPr id="49" name="Abgerundetes Rechteck 24">
            <a:extLst>
              <a:ext uri="{FF2B5EF4-FFF2-40B4-BE49-F238E27FC236}">
                <a16:creationId xmlns:a16="http://schemas.microsoft.com/office/drawing/2014/main" id="{482BC79B-4478-4D91-BEFB-9C1638A58104}"/>
              </a:ext>
            </a:extLst>
          </p:cNvPr>
          <p:cNvSpPr/>
          <p:nvPr/>
        </p:nvSpPr>
        <p:spPr>
          <a:xfrm>
            <a:off x="6414982" y="4643138"/>
            <a:ext cx="2626276" cy="444051"/>
          </a:xfrm>
          <a:prstGeom prst="roundRect">
            <a:avLst/>
          </a:prstGeom>
          <a:noFill/>
          <a:ln/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51" name="Abgerundetes Rechteck 24">
            <a:extLst>
              <a:ext uri="{FF2B5EF4-FFF2-40B4-BE49-F238E27FC236}">
                <a16:creationId xmlns:a16="http://schemas.microsoft.com/office/drawing/2014/main" id="{54F5E29D-8B15-4407-A0FA-737A1223FE95}"/>
              </a:ext>
            </a:extLst>
          </p:cNvPr>
          <p:cNvSpPr/>
          <p:nvPr/>
        </p:nvSpPr>
        <p:spPr>
          <a:xfrm>
            <a:off x="9343505" y="1743407"/>
            <a:ext cx="2643011" cy="428976"/>
          </a:xfrm>
          <a:prstGeom prst="roundRect">
            <a:avLst/>
          </a:prstGeom>
          <a:noFill/>
          <a:ln/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dirty="0">
              <a:solidFill>
                <a:schemeClr val="bg1"/>
              </a:solidFill>
            </a:endParaRPr>
          </a:p>
        </p:txBody>
      </p:sp>
      <p:sp>
        <p:nvSpPr>
          <p:cNvPr id="52" name="Abgerundetes Rechteck 24">
            <a:extLst>
              <a:ext uri="{FF2B5EF4-FFF2-40B4-BE49-F238E27FC236}">
                <a16:creationId xmlns:a16="http://schemas.microsoft.com/office/drawing/2014/main" id="{7611074E-E62E-4AD4-A18C-9443E027187B}"/>
              </a:ext>
            </a:extLst>
          </p:cNvPr>
          <p:cNvSpPr/>
          <p:nvPr/>
        </p:nvSpPr>
        <p:spPr>
          <a:xfrm>
            <a:off x="9360240" y="2210154"/>
            <a:ext cx="2616394" cy="255777"/>
          </a:xfrm>
          <a:prstGeom prst="roundRect">
            <a:avLst/>
          </a:prstGeom>
          <a:noFill/>
          <a:ln/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dirty="0">
              <a:solidFill>
                <a:schemeClr val="bg1"/>
              </a:solidFill>
            </a:endParaRPr>
          </a:p>
        </p:txBody>
      </p:sp>
      <p:sp>
        <p:nvSpPr>
          <p:cNvPr id="53" name="Abgerundetes Rechteck 24">
            <a:extLst>
              <a:ext uri="{FF2B5EF4-FFF2-40B4-BE49-F238E27FC236}">
                <a16:creationId xmlns:a16="http://schemas.microsoft.com/office/drawing/2014/main" id="{E8C55CD0-7B3F-419F-ADB3-311495E6A059}"/>
              </a:ext>
            </a:extLst>
          </p:cNvPr>
          <p:cNvSpPr/>
          <p:nvPr/>
        </p:nvSpPr>
        <p:spPr>
          <a:xfrm>
            <a:off x="6417746" y="5731225"/>
            <a:ext cx="2626276" cy="255777"/>
          </a:xfrm>
          <a:prstGeom prst="roundRect">
            <a:avLst/>
          </a:prstGeom>
          <a:noFill/>
          <a:ln/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44" name="Abgerundetes Rechteck 24">
            <a:extLst>
              <a:ext uri="{FF2B5EF4-FFF2-40B4-BE49-F238E27FC236}">
                <a16:creationId xmlns:a16="http://schemas.microsoft.com/office/drawing/2014/main" id="{16B1B214-7643-43F2-B6FC-72140860AF78}"/>
              </a:ext>
            </a:extLst>
          </p:cNvPr>
          <p:cNvSpPr/>
          <p:nvPr/>
        </p:nvSpPr>
        <p:spPr>
          <a:xfrm>
            <a:off x="3485134" y="2827900"/>
            <a:ext cx="2626276" cy="255777"/>
          </a:xfrm>
          <a:prstGeom prst="roundRect">
            <a:avLst/>
          </a:prstGeom>
          <a:noFill/>
          <a:ln/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dirty="0">
              <a:solidFill>
                <a:schemeClr val="bg1"/>
              </a:solidFill>
            </a:endParaRPr>
          </a:p>
        </p:txBody>
      </p:sp>
      <p:sp>
        <p:nvSpPr>
          <p:cNvPr id="45" name="Abgerundetes Rechteck 24">
            <a:extLst>
              <a:ext uri="{FF2B5EF4-FFF2-40B4-BE49-F238E27FC236}">
                <a16:creationId xmlns:a16="http://schemas.microsoft.com/office/drawing/2014/main" id="{7B2227B3-54DA-48BF-8E69-4853780E01B1}"/>
              </a:ext>
            </a:extLst>
          </p:cNvPr>
          <p:cNvSpPr/>
          <p:nvPr/>
        </p:nvSpPr>
        <p:spPr>
          <a:xfrm>
            <a:off x="9360240" y="3623790"/>
            <a:ext cx="2626276" cy="255777"/>
          </a:xfrm>
          <a:prstGeom prst="roundRect">
            <a:avLst/>
          </a:prstGeom>
          <a:noFill/>
          <a:ln/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47" name="Abgerundetes Rechteck 24">
            <a:extLst>
              <a:ext uri="{FF2B5EF4-FFF2-40B4-BE49-F238E27FC236}">
                <a16:creationId xmlns:a16="http://schemas.microsoft.com/office/drawing/2014/main" id="{DBC769FD-6C1A-4CAF-A97E-9BDA60D4AD07}"/>
              </a:ext>
            </a:extLst>
          </p:cNvPr>
          <p:cNvSpPr/>
          <p:nvPr/>
        </p:nvSpPr>
        <p:spPr>
          <a:xfrm>
            <a:off x="6410041" y="4024694"/>
            <a:ext cx="2626276" cy="255777"/>
          </a:xfrm>
          <a:prstGeom prst="roundRect">
            <a:avLst/>
          </a:prstGeom>
          <a:noFill/>
          <a:ln/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43" name="Abgerundetes Rechteck 24">
            <a:extLst>
              <a:ext uri="{FF2B5EF4-FFF2-40B4-BE49-F238E27FC236}">
                <a16:creationId xmlns:a16="http://schemas.microsoft.com/office/drawing/2014/main" id="{6598CC53-CD52-4284-89B5-78B63CAABA26}"/>
              </a:ext>
            </a:extLst>
          </p:cNvPr>
          <p:cNvSpPr/>
          <p:nvPr/>
        </p:nvSpPr>
        <p:spPr>
          <a:xfrm>
            <a:off x="6410041" y="3120560"/>
            <a:ext cx="2626276" cy="255778"/>
          </a:xfrm>
          <a:prstGeom prst="roundRect">
            <a:avLst/>
          </a:prstGeom>
          <a:noFill/>
          <a:ln/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55" name="Abgerundetes Rechteck 24">
            <a:extLst>
              <a:ext uri="{FF2B5EF4-FFF2-40B4-BE49-F238E27FC236}">
                <a16:creationId xmlns:a16="http://schemas.microsoft.com/office/drawing/2014/main" id="{CE26E642-0FFA-481D-92BF-CB8BF65A6A3F}"/>
              </a:ext>
            </a:extLst>
          </p:cNvPr>
          <p:cNvSpPr/>
          <p:nvPr/>
        </p:nvSpPr>
        <p:spPr>
          <a:xfrm>
            <a:off x="9350297" y="3923625"/>
            <a:ext cx="2626276" cy="255778"/>
          </a:xfrm>
          <a:prstGeom prst="roundRect">
            <a:avLst/>
          </a:prstGeom>
          <a:noFill/>
          <a:ln/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46" name="Abgerundetes Rechteck 24">
            <a:extLst>
              <a:ext uri="{FF2B5EF4-FFF2-40B4-BE49-F238E27FC236}">
                <a16:creationId xmlns:a16="http://schemas.microsoft.com/office/drawing/2014/main" id="{27DA79E0-61FA-4196-981F-DFB2D1B2CE94}"/>
              </a:ext>
            </a:extLst>
          </p:cNvPr>
          <p:cNvSpPr/>
          <p:nvPr/>
        </p:nvSpPr>
        <p:spPr>
          <a:xfrm>
            <a:off x="9359907" y="2535776"/>
            <a:ext cx="2616394" cy="255777"/>
          </a:xfrm>
          <a:prstGeom prst="roundRect">
            <a:avLst/>
          </a:prstGeom>
          <a:noFill/>
          <a:ln/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dirty="0">
              <a:solidFill>
                <a:schemeClr val="bg1"/>
              </a:solidFill>
            </a:endParaRPr>
          </a:p>
        </p:txBody>
      </p:sp>
      <p:sp>
        <p:nvSpPr>
          <p:cNvPr id="7" name="Textplatzhalter 6"/>
          <p:cNvSpPr>
            <a:spLocks noGrp="1"/>
          </p:cNvSpPr>
          <p:nvPr>
            <p:ph type="body" sz="quarter" idx="4294967295"/>
          </p:nvPr>
        </p:nvSpPr>
        <p:spPr>
          <a:xfrm>
            <a:off x="618640" y="1456018"/>
            <a:ext cx="11357994" cy="5107859"/>
          </a:xfrm>
          <a:prstGeom prst="rect">
            <a:avLst/>
          </a:prstGeom>
        </p:spPr>
        <p:txBody>
          <a:bodyPr numCol="4" spcCol="360000"/>
          <a:lstStyle/>
          <a:p>
            <a:pPr marL="177800" lvl="1" indent="-177800"/>
            <a:r>
              <a:rPr lang="en-US" sz="1300" noProof="0" dirty="0"/>
              <a:t>Agricultural Machinery</a:t>
            </a:r>
          </a:p>
          <a:p>
            <a:pPr marL="177800" lvl="1" indent="-177800"/>
            <a:r>
              <a:rPr lang="en-US" sz="1300" noProof="0" dirty="0"/>
              <a:t>Air Conditioning and Ventilation</a:t>
            </a:r>
          </a:p>
          <a:p>
            <a:pPr marL="177800" lvl="1" indent="-177800"/>
            <a:r>
              <a:rPr lang="en-US" sz="1300" noProof="0" dirty="0"/>
              <a:t>Air Pollution Control</a:t>
            </a:r>
          </a:p>
          <a:p>
            <a:pPr marL="177800" lvl="1" indent="-177800"/>
            <a:r>
              <a:rPr lang="en-US" sz="1300" noProof="0" dirty="0"/>
              <a:t>Air-handling Technology</a:t>
            </a:r>
          </a:p>
          <a:p>
            <a:pPr marL="177800" lvl="1" indent="-177800"/>
            <a:r>
              <a:rPr lang="en-US" sz="1300" noProof="0" dirty="0"/>
              <a:t>Building Control and Management</a:t>
            </a:r>
          </a:p>
          <a:p>
            <a:pPr marL="177800" lvl="1" indent="-177800"/>
            <a:r>
              <a:rPr lang="en-US" sz="1300" noProof="0" dirty="0"/>
              <a:t>Cleaning Systems</a:t>
            </a:r>
          </a:p>
          <a:p>
            <a:pPr marL="177800" lvl="1" indent="-177800"/>
            <a:r>
              <a:rPr lang="en-US" sz="1300" noProof="0" dirty="0"/>
              <a:t>Compressors, Compressed Air and Vacuum Technology</a:t>
            </a:r>
          </a:p>
          <a:p>
            <a:pPr marL="177800" lvl="1" indent="-177800"/>
            <a:r>
              <a:rPr lang="en-US" sz="1300" noProof="0" dirty="0"/>
              <a:t>Construction Equipment and Building Material Machines</a:t>
            </a:r>
          </a:p>
          <a:p>
            <a:pPr marL="177800" lvl="1" indent="-177800"/>
            <a:r>
              <a:rPr lang="en-US" sz="1300" noProof="0" dirty="0"/>
              <a:t>Drying Technology</a:t>
            </a:r>
          </a:p>
          <a:p>
            <a:pPr marL="177800" lvl="1" indent="-177800"/>
            <a:r>
              <a:rPr lang="en-US" sz="1300" noProof="0" dirty="0"/>
              <a:t>Electrical Automation</a:t>
            </a:r>
          </a:p>
          <a:p>
            <a:pPr marL="177800" lvl="1" indent="-177800"/>
            <a:r>
              <a:rPr lang="en-US" sz="1300" noProof="0" dirty="0"/>
              <a:t>Electronics, Micro and Nano Technologies</a:t>
            </a:r>
          </a:p>
          <a:p>
            <a:pPr marL="177800" lvl="1" indent="-177800"/>
            <a:r>
              <a:rPr lang="en-US" sz="1300" noProof="0" dirty="0"/>
              <a:t>Engine Systems for Power and Heat Generation</a:t>
            </a:r>
          </a:p>
          <a:p>
            <a:pPr marL="177800" lvl="1" indent="-177800"/>
            <a:r>
              <a:rPr lang="en-US" sz="1300" noProof="0" dirty="0"/>
              <a:t>Engines and Systems</a:t>
            </a:r>
          </a:p>
          <a:p>
            <a:pPr marL="177800" lvl="1" indent="-177800"/>
            <a:endParaRPr lang="en-US" sz="1300" noProof="0" dirty="0"/>
          </a:p>
          <a:p>
            <a:pPr marL="177800" lvl="1" indent="-177800"/>
            <a:r>
              <a:rPr lang="en-US" sz="1300" noProof="0" dirty="0"/>
              <a:t>Fire Fighting Equipment</a:t>
            </a:r>
          </a:p>
          <a:p>
            <a:pPr marL="177800" lvl="1" indent="-177800"/>
            <a:r>
              <a:rPr lang="en-US" sz="1300" noProof="0" dirty="0"/>
              <a:t>Fluid Power</a:t>
            </a:r>
          </a:p>
          <a:p>
            <a:pPr marL="177800" lvl="1" indent="-177800"/>
            <a:r>
              <a:rPr lang="en-US" sz="1300" noProof="0" dirty="0"/>
              <a:t>Food Processing Machinery and Packaging Machinery</a:t>
            </a:r>
          </a:p>
          <a:p>
            <a:pPr marL="177800" lvl="1" indent="-177800"/>
            <a:r>
              <a:rPr lang="en-US" sz="1300" noProof="0" dirty="0"/>
              <a:t>Foundry Machinery</a:t>
            </a:r>
          </a:p>
          <a:p>
            <a:pPr marL="177800" lvl="1" indent="-177800"/>
            <a:r>
              <a:rPr lang="en-US" sz="1300" noProof="0" dirty="0"/>
              <a:t>Gas Welding</a:t>
            </a:r>
          </a:p>
          <a:p>
            <a:pPr marL="177800" lvl="1" indent="-177800"/>
            <a:r>
              <a:rPr lang="en-US" sz="1300" noProof="0" dirty="0"/>
              <a:t>Glass Industry</a:t>
            </a:r>
          </a:p>
          <a:p>
            <a:pPr marL="177800" lvl="1" indent="-177800"/>
            <a:r>
              <a:rPr lang="en-US" sz="1300" noProof="0" dirty="0"/>
              <a:t>Hydro Power</a:t>
            </a:r>
          </a:p>
          <a:p>
            <a:pPr marL="177800" lvl="1" indent="-177800"/>
            <a:r>
              <a:rPr lang="en-US" sz="1300" noProof="0" dirty="0"/>
              <a:t>Integrated Assembly Solutions</a:t>
            </a:r>
          </a:p>
          <a:p>
            <a:pPr marL="177800" lvl="1" indent="-177800"/>
            <a:r>
              <a:rPr lang="en-US" sz="1300" noProof="0" dirty="0"/>
              <a:t>Large Industrial Plant Manufacturing</a:t>
            </a:r>
          </a:p>
          <a:p>
            <a:pPr marL="177800" lvl="1" indent="-177800"/>
            <a:r>
              <a:rPr lang="en-US" sz="1300" noProof="0" dirty="0"/>
              <a:t>Lifts and Escalators</a:t>
            </a:r>
          </a:p>
          <a:p>
            <a:pPr marL="177800" lvl="1" indent="-177800"/>
            <a:r>
              <a:rPr lang="en-US" sz="1300" noProof="0" dirty="0"/>
              <a:t>Machine Tools and Manufacturing Systems</a:t>
            </a:r>
          </a:p>
          <a:p>
            <a:pPr marL="177800" lvl="1" indent="-177800"/>
            <a:r>
              <a:rPr lang="en-US" sz="1300" noProof="0" dirty="0"/>
              <a:t>Machine Vision</a:t>
            </a:r>
          </a:p>
          <a:p>
            <a:pPr marL="177800" lvl="1" indent="-177800"/>
            <a:r>
              <a:rPr lang="en-US" sz="1300" noProof="0" dirty="0"/>
              <a:t>Materials Handling and Intralogistics</a:t>
            </a:r>
          </a:p>
          <a:p>
            <a:pPr marL="177800" lvl="1" indent="-177800"/>
            <a:r>
              <a:rPr lang="en-US" sz="1300" noProof="0" dirty="0"/>
              <a:t>Measuring and Testing Technology</a:t>
            </a:r>
          </a:p>
          <a:p>
            <a:pPr marL="177800" lvl="1" indent="-177800"/>
            <a:r>
              <a:rPr lang="en-US" sz="1300" noProof="0" dirty="0"/>
              <a:t>Micro Technologies</a:t>
            </a:r>
          </a:p>
          <a:p>
            <a:pPr marL="177800" lvl="1" indent="-177800"/>
            <a:r>
              <a:rPr lang="en-US" sz="1300" noProof="0" dirty="0"/>
              <a:t>Mining</a:t>
            </a:r>
          </a:p>
          <a:p>
            <a:pPr marL="177800" lvl="1" indent="-177800"/>
            <a:r>
              <a:rPr lang="en-US" sz="1300" noProof="0" dirty="0"/>
              <a:t>Plastics and Rubber Machinery</a:t>
            </a:r>
          </a:p>
          <a:p>
            <a:pPr marL="177800" lvl="1" indent="-177800"/>
            <a:r>
              <a:rPr lang="en-US" sz="1300" noProof="0" dirty="0"/>
              <a:t>Power Systems</a:t>
            </a:r>
          </a:p>
          <a:p>
            <a:pPr marL="177800" lvl="1" indent="-177800"/>
            <a:r>
              <a:rPr lang="en-US" sz="1300" noProof="0" dirty="0"/>
              <a:t>Power Transmission Engineering</a:t>
            </a:r>
          </a:p>
          <a:p>
            <a:pPr marL="177800" lvl="1" indent="-177800"/>
            <a:r>
              <a:rPr lang="en-US" sz="1300" noProof="0" dirty="0"/>
              <a:t>Precision Tools</a:t>
            </a:r>
          </a:p>
          <a:p>
            <a:pPr marL="177800" lvl="1" indent="-177800"/>
            <a:r>
              <a:rPr lang="en-US" sz="1300" noProof="0" dirty="0"/>
              <a:t>Printing and Paper Technology</a:t>
            </a:r>
          </a:p>
          <a:p>
            <a:pPr marL="177800" lvl="1" indent="-177800"/>
            <a:r>
              <a:rPr lang="en-US" sz="1300" noProof="0" dirty="0"/>
              <a:t>Process Plant and Equipment</a:t>
            </a:r>
          </a:p>
          <a:p>
            <a:pPr marL="177800" lvl="1" indent="-177800"/>
            <a:r>
              <a:rPr lang="en-US" sz="1300" noProof="0" dirty="0" err="1"/>
              <a:t>Productronic</a:t>
            </a:r>
            <a:endParaRPr lang="en-US" sz="1300" noProof="0" dirty="0"/>
          </a:p>
          <a:p>
            <a:pPr marL="177800" lvl="1" indent="-177800"/>
            <a:r>
              <a:rPr lang="en-US" sz="1300" noProof="0" dirty="0"/>
              <a:t>Pumps + Systems</a:t>
            </a:r>
          </a:p>
          <a:p>
            <a:pPr marL="177800" lvl="1" indent="-177800"/>
            <a:r>
              <a:rPr lang="en-US" sz="1300" noProof="0" dirty="0"/>
              <a:t>Refrigeration and Heat Pump Technology</a:t>
            </a:r>
          </a:p>
          <a:p>
            <a:pPr marL="177800" lvl="1" indent="-177800"/>
            <a:r>
              <a:rPr lang="en-US" sz="1300" noProof="0" dirty="0"/>
              <a:t>Robotics</a:t>
            </a:r>
          </a:p>
          <a:p>
            <a:pPr marL="177800" lvl="1" indent="-177800"/>
            <a:r>
              <a:rPr lang="en-US" sz="1300" noProof="0" dirty="0"/>
              <a:t>Security Systems</a:t>
            </a:r>
          </a:p>
          <a:p>
            <a:pPr marL="177800" lvl="1" indent="-177800"/>
            <a:r>
              <a:rPr lang="en-US" sz="1300" noProof="0" dirty="0"/>
              <a:t>Software and Digitization</a:t>
            </a:r>
            <a:br>
              <a:rPr lang="en-US" sz="1300" noProof="0" dirty="0"/>
            </a:br>
            <a:br>
              <a:rPr lang="en-US" sz="1300" noProof="0" dirty="0"/>
            </a:br>
            <a:endParaRPr lang="en-US" sz="1300" noProof="0" dirty="0"/>
          </a:p>
          <a:p>
            <a:pPr marL="177800" lvl="1" indent="-177800"/>
            <a:r>
              <a:rPr lang="en-US" sz="1300" noProof="0" dirty="0"/>
              <a:t>Surface Treatment Technology</a:t>
            </a:r>
          </a:p>
          <a:p>
            <a:pPr marL="177800" lvl="1" indent="-177800"/>
            <a:r>
              <a:rPr lang="en-US" sz="1300" noProof="0" dirty="0"/>
              <a:t>Textile Care, Fabric and Leather Technology</a:t>
            </a:r>
          </a:p>
          <a:p>
            <a:pPr marL="177800" lvl="1" indent="-177800"/>
            <a:r>
              <a:rPr lang="en-US" sz="1300" noProof="0" dirty="0"/>
              <a:t>Textile Machinery</a:t>
            </a:r>
          </a:p>
          <a:p>
            <a:pPr marL="177800" lvl="1" indent="-177800"/>
            <a:r>
              <a:rPr lang="en-US" sz="1300" noProof="0" dirty="0"/>
              <a:t>Thermal Process Industry</a:t>
            </a:r>
          </a:p>
          <a:p>
            <a:pPr marL="177800" lvl="1" indent="-177800"/>
            <a:r>
              <a:rPr lang="en-US" sz="1300" noProof="0" dirty="0"/>
              <a:t>Thermal Turbines and Power Plants</a:t>
            </a:r>
          </a:p>
          <a:p>
            <a:pPr marL="177800" lvl="1" indent="-177800"/>
            <a:r>
              <a:rPr lang="en-US" sz="1300" noProof="0" dirty="0"/>
              <a:t>Valves</a:t>
            </a:r>
          </a:p>
          <a:p>
            <a:pPr marL="177800" lvl="1" indent="-177800"/>
            <a:r>
              <a:rPr lang="en-US" sz="1300" noProof="0" dirty="0"/>
              <a:t>Waste Treatment and Recycling</a:t>
            </a:r>
          </a:p>
          <a:p>
            <a:pPr marL="177800" lvl="1" indent="-177800"/>
            <a:r>
              <a:rPr lang="en-US" sz="1300" noProof="0" dirty="0"/>
              <a:t>Wind Energy</a:t>
            </a:r>
          </a:p>
          <a:p>
            <a:pPr marL="177800" lvl="1" indent="-177800"/>
            <a:r>
              <a:rPr lang="en-US" sz="1300" noProof="0" dirty="0"/>
              <a:t>Woodworking Machinery</a:t>
            </a:r>
          </a:p>
          <a:p>
            <a:pPr marL="177800" lvl="1" indent="-177800"/>
            <a:endParaRPr lang="en-US" sz="1300" noProof="0" dirty="0"/>
          </a:p>
        </p:txBody>
      </p:sp>
      <p:sp>
        <p:nvSpPr>
          <p:cNvPr id="50" name="Abgerundetes Rechteck 24">
            <a:extLst>
              <a:ext uri="{FF2B5EF4-FFF2-40B4-BE49-F238E27FC236}">
                <a16:creationId xmlns:a16="http://schemas.microsoft.com/office/drawing/2014/main" id="{EFC9B278-7DD5-42C4-B33D-34E336544283}"/>
              </a:ext>
            </a:extLst>
          </p:cNvPr>
          <p:cNvSpPr/>
          <p:nvPr/>
        </p:nvSpPr>
        <p:spPr>
          <a:xfrm>
            <a:off x="539876" y="2027932"/>
            <a:ext cx="2626276" cy="255777"/>
          </a:xfrm>
          <a:prstGeom prst="roundRect">
            <a:avLst/>
          </a:prstGeom>
          <a:noFill/>
          <a:ln/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56" name="Rechteck 55">
            <a:extLst>
              <a:ext uri="{FF2B5EF4-FFF2-40B4-BE49-F238E27FC236}">
                <a16:creationId xmlns:a16="http://schemas.microsoft.com/office/drawing/2014/main" id="{42635ED9-67E9-4422-BC67-861AAC0CD8D3}"/>
              </a:ext>
            </a:extLst>
          </p:cNvPr>
          <p:cNvSpPr/>
          <p:nvPr/>
        </p:nvSpPr>
        <p:spPr>
          <a:xfrm>
            <a:off x="2866245" y="1579144"/>
            <a:ext cx="6853229" cy="4521569"/>
          </a:xfrm>
          <a:prstGeom prst="rect">
            <a:avLst/>
          </a:prstGeom>
          <a:solidFill>
            <a:srgbClr val="FFFFFF"/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lIns="720000" tIns="720000" rIns="720000" bIns="720000">
            <a:spAutoFit/>
          </a:bodyPr>
          <a:lstStyle/>
          <a:p>
            <a:pPr marL="180975" lvl="1">
              <a:spcBef>
                <a:spcPts val="800"/>
              </a:spcBef>
              <a:buClr>
                <a:srgbClr val="F49100"/>
              </a:buClr>
              <a:defRPr/>
            </a:pPr>
            <a:r>
              <a:rPr lang="en-US" sz="2000" b="1" dirty="0">
                <a:solidFill>
                  <a:schemeClr val="bg1"/>
                </a:solidFill>
              </a:rPr>
              <a:t>Rapid increase of new OPC UA CS working groups</a:t>
            </a:r>
          </a:p>
          <a:p>
            <a:pPr marL="361950" lvl="1" indent="-180975">
              <a:spcBef>
                <a:spcPts val="800"/>
              </a:spcBef>
              <a:buClr>
                <a:schemeClr val="tx1"/>
              </a:buClr>
              <a:buFont typeface="Arial" panose="020B0604020202020204" pitchFamily="34" charset="0"/>
              <a:buChar char="»"/>
              <a:defRPr/>
            </a:pPr>
            <a:r>
              <a:rPr lang="en-US" dirty="0">
                <a:solidFill>
                  <a:schemeClr val="bg1"/>
                </a:solidFill>
              </a:rPr>
              <a:t>More than 16 VDMA sector branches under discussion</a:t>
            </a:r>
          </a:p>
          <a:p>
            <a:pPr marL="361950" lvl="1" indent="-180975">
              <a:spcBef>
                <a:spcPts val="800"/>
              </a:spcBef>
              <a:buClr>
                <a:schemeClr val="tx1"/>
              </a:buClr>
              <a:buFont typeface="Arial" panose="020B0604020202020204" pitchFamily="34" charset="0"/>
              <a:buChar char="»"/>
              <a:defRPr/>
            </a:pPr>
            <a:r>
              <a:rPr lang="en-US" dirty="0">
                <a:solidFill>
                  <a:schemeClr val="bg1"/>
                </a:solidFill>
              </a:rPr>
              <a:t>Over 17 VDMA sector branches in active (international) implementation</a:t>
            </a:r>
          </a:p>
          <a:p>
            <a:pPr marL="361950" lvl="1" indent="-180975">
              <a:spcBef>
                <a:spcPts val="800"/>
              </a:spcBef>
              <a:buClr>
                <a:schemeClr val="tx1"/>
              </a:buClr>
              <a:buFont typeface="Arial" panose="020B0604020202020204" pitchFamily="34" charset="0"/>
              <a:buChar char="»"/>
              <a:defRPr/>
            </a:pPr>
            <a:r>
              <a:rPr lang="en-US" dirty="0">
                <a:solidFill>
                  <a:schemeClr val="bg1"/>
                </a:solidFill>
              </a:rPr>
              <a:t>About 23 OPC UA CS working groups existing</a:t>
            </a:r>
          </a:p>
          <a:p>
            <a:pPr marL="361950" lvl="1" indent="-180975">
              <a:spcBef>
                <a:spcPts val="800"/>
              </a:spcBef>
              <a:buClr>
                <a:schemeClr val="tx1"/>
              </a:buClr>
              <a:buFont typeface="Arial" panose="020B0604020202020204" pitchFamily="34" charset="0"/>
              <a:buChar char="»"/>
              <a:defRPr/>
            </a:pPr>
            <a:r>
              <a:rPr lang="en-US" dirty="0" err="1">
                <a:solidFill>
                  <a:schemeClr val="bg1"/>
                </a:solidFill>
              </a:rPr>
              <a:t>Over</a:t>
            </a:r>
            <a:r>
              <a:rPr lang="en-US" dirty="0">
                <a:solidFill>
                  <a:schemeClr val="bg1"/>
                </a:solidFill>
              </a:rPr>
              <a:t> 350 </a:t>
            </a:r>
            <a:r>
              <a:rPr lang="en-US" dirty="0" err="1">
                <a:solidFill>
                  <a:schemeClr val="bg1"/>
                </a:solidFill>
              </a:rPr>
              <a:t>companies are involved</a:t>
            </a:r>
            <a:endParaRPr lang="en-US" dirty="0">
              <a:solidFill>
                <a:schemeClr val="bg1"/>
              </a:solidFill>
            </a:endParaRPr>
          </a:p>
          <a:p>
            <a:pPr marL="819150" lvl="2" indent="-180975">
              <a:spcBef>
                <a:spcPts val="800"/>
              </a:spcBef>
              <a:buClr>
                <a:schemeClr val="tx1"/>
              </a:buClr>
              <a:buFont typeface="Arial" panose="020B0604020202020204" pitchFamily="34" charset="0"/>
              <a:buChar char="»"/>
              <a:defRPr/>
            </a:pPr>
            <a:r>
              <a:rPr lang="en-US" dirty="0">
                <a:solidFill>
                  <a:schemeClr val="bg1"/>
                </a:solidFill>
              </a:rPr>
              <a:t>ME, ET, IT, Automotive, ...</a:t>
            </a:r>
            <a:endParaRPr lang="de-DE" dirty="0">
              <a:solidFill>
                <a:schemeClr val="bg1"/>
              </a:solidFill>
            </a:endParaRPr>
          </a:p>
        </p:txBody>
      </p:sp>
      <p:sp>
        <p:nvSpPr>
          <p:cNvPr id="57" name="Fußzeilenplatzhalter 2">
            <a:extLst>
              <a:ext uri="{FF2B5EF4-FFF2-40B4-BE49-F238E27FC236}">
                <a16:creationId xmlns:a16="http://schemas.microsoft.com/office/drawing/2014/main" id="{B91BD273-F530-40AF-8E5D-75783CD4B222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618640" y="6689021"/>
            <a:ext cx="3523649" cy="123111"/>
          </a:xfrm>
        </p:spPr>
        <p:txBody>
          <a:bodyPr/>
          <a:lstStyle/>
          <a:p>
            <a:r>
              <a:rPr lang="en-GB"/>
              <a:t>Dr. Christian Mosch</a:t>
            </a:r>
            <a:endParaRPr lang="en-GB" dirty="0"/>
          </a:p>
        </p:txBody>
      </p:sp>
      <p:sp>
        <p:nvSpPr>
          <p:cNvPr id="58" name="Foliennummernplatzhalter 4">
            <a:extLst>
              <a:ext uri="{FF2B5EF4-FFF2-40B4-BE49-F238E27FC236}">
                <a16:creationId xmlns:a16="http://schemas.microsoft.com/office/drawing/2014/main" id="{DFA05340-1F35-424B-9D8B-2011A8E56FF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972634" y="6689021"/>
            <a:ext cx="448841" cy="123111"/>
          </a:xfrm>
        </p:spPr>
        <p:txBody>
          <a:bodyPr/>
          <a:lstStyle/>
          <a:p>
            <a:pPr algn="r"/>
            <a:r>
              <a:rPr lang="de-DE" dirty="0"/>
              <a:t>Page </a:t>
            </a:r>
            <a:fld id="{1B72D4EC-CA93-48D4-AB46-3D5446D4DA8D}" type="slidenum">
              <a:rPr lang="de-DE" smtClean="0"/>
              <a:pPr algn="r"/>
              <a:t>8</a:t>
            </a:fld>
            <a:r>
              <a:rPr lang="de-DE" dirty="0"/>
              <a:t> |</a:t>
            </a:r>
          </a:p>
        </p:txBody>
      </p:sp>
      <p:sp>
        <p:nvSpPr>
          <p:cNvPr id="59" name="Datumsplatzhalter 5">
            <a:extLst>
              <a:ext uri="{FF2B5EF4-FFF2-40B4-BE49-F238E27FC236}">
                <a16:creationId xmlns:a16="http://schemas.microsoft.com/office/drawing/2014/main" id="{76347F3D-1364-4679-A2E7-0E4F3B497D5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1457261" y="6689021"/>
            <a:ext cx="673261" cy="123111"/>
          </a:xfrm>
        </p:spPr>
        <p:txBody>
          <a:bodyPr/>
          <a:lstStyle/>
          <a:p>
            <a:fld id="{DB8A535F-1D89-4909-BE52-239C1D323BCB}" type="datetime1">
              <a:rPr lang="de-DE" smtClean="0"/>
              <a:t>19.06.2019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02069209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hteck 9">
            <a:extLst>
              <a:ext uri="{FF2B5EF4-FFF2-40B4-BE49-F238E27FC236}">
                <a16:creationId xmlns:a16="http://schemas.microsoft.com/office/drawing/2014/main" id="{C7339A85-5A9F-48EE-9364-3FF81AD2DFB9}"/>
              </a:ext>
            </a:extLst>
          </p:cNvPr>
          <p:cNvSpPr/>
          <p:nvPr/>
        </p:nvSpPr>
        <p:spPr>
          <a:xfrm>
            <a:off x="5851088" y="5244956"/>
            <a:ext cx="6096000" cy="132686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B23EB9EB-C681-49E0-B30B-04E4D5EDD3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/>
              <a:t>If</a:t>
            </a:r>
            <a:r>
              <a:rPr lang="de-DE" dirty="0"/>
              <a:t> </a:t>
            </a:r>
            <a:r>
              <a:rPr lang="de-DE" dirty="0" err="1"/>
              <a:t>you</a:t>
            </a:r>
            <a:r>
              <a:rPr lang="de-DE" dirty="0"/>
              <a:t> </a:t>
            </a:r>
            <a:r>
              <a:rPr lang="de-DE" dirty="0" err="1"/>
              <a:t>think</a:t>
            </a:r>
            <a:r>
              <a:rPr lang="de-DE" dirty="0"/>
              <a:t> </a:t>
            </a:r>
            <a:r>
              <a:rPr lang="de-DE" dirty="0" err="1"/>
              <a:t>of</a:t>
            </a:r>
            <a:r>
              <a:rPr lang="de-DE" dirty="0"/>
              <a:t> OPC UA – </a:t>
            </a:r>
            <a:br>
              <a:rPr lang="de-DE" dirty="0"/>
            </a:br>
            <a:r>
              <a:rPr lang="de-DE" dirty="0" err="1"/>
              <a:t>Get</a:t>
            </a:r>
            <a:r>
              <a:rPr lang="de-DE" dirty="0"/>
              <a:t> in </a:t>
            </a:r>
            <a:r>
              <a:rPr lang="de-DE" dirty="0" err="1"/>
              <a:t>touch</a:t>
            </a:r>
            <a:r>
              <a:rPr lang="de-DE" dirty="0"/>
              <a:t> </a:t>
            </a:r>
            <a:r>
              <a:rPr lang="de-DE" dirty="0" err="1"/>
              <a:t>with</a:t>
            </a:r>
            <a:r>
              <a:rPr lang="de-DE" dirty="0"/>
              <a:t> </a:t>
            </a:r>
            <a:r>
              <a:rPr lang="de-DE" dirty="0" err="1"/>
              <a:t>the</a:t>
            </a:r>
            <a:r>
              <a:rPr lang="de-DE" dirty="0"/>
              <a:t> VDMA!</a:t>
            </a:r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B6BDAF24-0EC5-4BAD-B56C-104A1F999DD5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5854493" y="1613044"/>
            <a:ext cx="6134327" cy="4552806"/>
          </a:xfrm>
        </p:spPr>
        <p:txBody>
          <a:bodyPr/>
          <a:lstStyle/>
          <a:p>
            <a:r>
              <a:rPr lang="de-DE" dirty="0" err="1"/>
              <a:t>We</a:t>
            </a:r>
            <a:r>
              <a:rPr lang="de-DE" dirty="0"/>
              <a:t> </a:t>
            </a:r>
            <a:r>
              <a:rPr lang="de-DE" dirty="0" err="1"/>
              <a:t>need</a:t>
            </a:r>
            <a:r>
              <a:rPr lang="de-DE" dirty="0"/>
              <a:t> ONE </a:t>
            </a:r>
            <a:r>
              <a:rPr lang="de-DE" dirty="0" err="1"/>
              <a:t>worldwide</a:t>
            </a:r>
            <a:r>
              <a:rPr lang="de-DE" dirty="0"/>
              <a:t> ACCEPTED </a:t>
            </a:r>
            <a:r>
              <a:rPr lang="de-DE" dirty="0" err="1"/>
              <a:t>standard</a:t>
            </a:r>
            <a:r>
              <a:rPr lang="de-DE" dirty="0"/>
              <a:t>!</a:t>
            </a:r>
          </a:p>
          <a:p>
            <a:pPr lvl="1"/>
            <a:r>
              <a:rPr lang="en-US" dirty="0"/>
              <a:t>Machine builders do not need borders – they need free flow of information</a:t>
            </a:r>
          </a:p>
          <a:p>
            <a:pPr lvl="1"/>
            <a:r>
              <a:rPr lang="en-US" dirty="0"/>
              <a:t>The “one-stop-shop” of standards is the real benefit</a:t>
            </a:r>
          </a:p>
          <a:p>
            <a:pPr lvl="1"/>
            <a:r>
              <a:rPr lang="en-US" dirty="0"/>
              <a:t>Build the basis for a smooth AI integration of machines</a:t>
            </a:r>
          </a:p>
          <a:p>
            <a:pPr lvl="1"/>
            <a:r>
              <a:rPr lang="en-US" dirty="0"/>
              <a:t>Contradictory standards lead to heterogeneity again</a:t>
            </a:r>
          </a:p>
          <a:p>
            <a:pPr lvl="1"/>
            <a:endParaRPr lang="de-DE" dirty="0"/>
          </a:p>
          <a:p>
            <a:r>
              <a:rPr lang="en-US" dirty="0"/>
              <a:t>Use the network in the VDMA</a:t>
            </a:r>
          </a:p>
          <a:p>
            <a:pPr lvl="1"/>
            <a:r>
              <a:rPr lang="de-DE" dirty="0"/>
              <a:t>Save </a:t>
            </a:r>
            <a:r>
              <a:rPr lang="de-DE" dirty="0" err="1"/>
              <a:t>the</a:t>
            </a:r>
            <a:r>
              <a:rPr lang="de-DE" dirty="0"/>
              <a:t> </a:t>
            </a:r>
            <a:r>
              <a:rPr lang="de-DE" dirty="0" err="1"/>
              <a:t>work</a:t>
            </a:r>
            <a:r>
              <a:rPr lang="de-DE" dirty="0"/>
              <a:t>-intensive </a:t>
            </a:r>
            <a:r>
              <a:rPr lang="de-DE" dirty="0" err="1"/>
              <a:t>coordination</a:t>
            </a:r>
            <a:endParaRPr lang="de-DE" dirty="0"/>
          </a:p>
          <a:p>
            <a:pPr lvl="1"/>
            <a:r>
              <a:rPr lang="en-US" dirty="0"/>
              <a:t>Save the acceptance of </a:t>
            </a:r>
            <a:r>
              <a:rPr lang="en-US" dirty="0" err="1"/>
              <a:t>chinese</a:t>
            </a:r>
            <a:r>
              <a:rPr lang="en-US" dirty="0"/>
              <a:t> developments also in Europe</a:t>
            </a:r>
          </a:p>
          <a:p>
            <a:pPr lvl="1"/>
            <a:endParaRPr lang="en-US" dirty="0"/>
          </a:p>
        </p:txBody>
      </p:sp>
      <p:pic>
        <p:nvPicPr>
          <p:cNvPr id="11" name="Bildplatzhalter 10" descr="Ein Bild, das Person, sitzend, Mann, draußen enthält.&#10;&#10;Automatisch generierte Beschreibung">
            <a:extLst>
              <a:ext uri="{FF2B5EF4-FFF2-40B4-BE49-F238E27FC236}">
                <a16:creationId xmlns:a16="http://schemas.microsoft.com/office/drawing/2014/main" id="{2AD42726-C869-41F4-A1CC-CF0729984940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743" r="25743"/>
          <a:stretch>
            <a:fillRect/>
          </a:stretch>
        </p:blipFill>
        <p:spPr>
          <a:xfrm>
            <a:off x="228600" y="-1"/>
            <a:ext cx="4809600" cy="6630989"/>
          </a:xfrm>
        </p:spPr>
      </p:pic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835BDB9B-B7DD-4759-A830-C2492D20A3E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972635" y="6689039"/>
            <a:ext cx="448841" cy="123111"/>
          </a:xfrm>
        </p:spPr>
        <p:txBody>
          <a:bodyPr/>
          <a:lstStyle/>
          <a:p>
            <a:pPr algn="r"/>
            <a:r>
              <a:rPr lang="de-DE" dirty="0"/>
              <a:t>Page </a:t>
            </a:r>
            <a:fld id="{1B72D4EC-CA93-48D4-AB46-3D5446D4DA8D}" type="slidenum">
              <a:rPr lang="de-DE" smtClean="0"/>
              <a:pPr algn="r"/>
              <a:t>9</a:t>
            </a:fld>
            <a:r>
              <a:rPr lang="de-DE" dirty="0"/>
              <a:t> |</a:t>
            </a:r>
          </a:p>
        </p:txBody>
      </p:sp>
      <p:sp>
        <p:nvSpPr>
          <p:cNvPr id="6" name="Datumsplatzhalter 5">
            <a:extLst>
              <a:ext uri="{FF2B5EF4-FFF2-40B4-BE49-F238E27FC236}">
                <a16:creationId xmlns:a16="http://schemas.microsoft.com/office/drawing/2014/main" id="{6C8B0C30-0A37-49BB-A287-BAA7451E3860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D60093B8-65D2-4A03-8177-C65C621C8EE3}" type="datetime1">
              <a:rPr lang="de-DE" smtClean="0"/>
              <a:t>19.06.2019</a:t>
            </a:fld>
            <a:endParaRPr lang="de-DE" dirty="0"/>
          </a:p>
        </p:txBody>
      </p:sp>
      <p:sp>
        <p:nvSpPr>
          <p:cNvPr id="9" name="Textplatzhalter 8">
            <a:extLst>
              <a:ext uri="{FF2B5EF4-FFF2-40B4-BE49-F238E27FC236}">
                <a16:creationId xmlns:a16="http://schemas.microsoft.com/office/drawing/2014/main" id="{480E0D20-815E-4D01-ACBD-44D70BDE663A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638BCED8-64EE-4CFC-BC20-0605D77E5470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Dr. Christian Mosch</a:t>
            </a:r>
            <a:endParaRPr lang="en-GB" dirty="0"/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3A808969-6814-4C63-9773-C986054FBD3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51088" y="5244956"/>
            <a:ext cx="884575" cy="1326862"/>
          </a:xfrm>
          <a:prstGeom prst="rect">
            <a:avLst/>
          </a:prstGeom>
        </p:spPr>
      </p:pic>
      <p:sp>
        <p:nvSpPr>
          <p:cNvPr id="8" name="Rechteck 7">
            <a:extLst>
              <a:ext uri="{FF2B5EF4-FFF2-40B4-BE49-F238E27FC236}">
                <a16:creationId xmlns:a16="http://schemas.microsoft.com/office/drawing/2014/main" id="{F552F116-3BB4-44BB-A181-F93B2EB90C03}"/>
              </a:ext>
            </a:extLst>
          </p:cNvPr>
          <p:cNvSpPr/>
          <p:nvPr/>
        </p:nvSpPr>
        <p:spPr>
          <a:xfrm>
            <a:off x="6735663" y="5172203"/>
            <a:ext cx="6096000" cy="1097736"/>
          </a:xfrm>
          <a:prstGeom prst="rect">
            <a:avLst/>
          </a:prstGeom>
        </p:spPr>
        <p:txBody>
          <a:bodyPr>
            <a:spAutoFit/>
          </a:bodyPr>
          <a:lstStyle/>
          <a:p>
            <a:pPr lvl="0">
              <a:spcBef>
                <a:spcPts val="800"/>
              </a:spcBef>
            </a:pPr>
            <a:endParaRPr lang="de-DE" b="1" dirty="0">
              <a:solidFill>
                <a:srgbClr val="006582"/>
              </a:solidFill>
            </a:endParaRPr>
          </a:p>
          <a:p>
            <a:pPr lvl="0">
              <a:spcBef>
                <a:spcPts val="800"/>
              </a:spcBef>
            </a:pPr>
            <a:r>
              <a:rPr lang="de-DE" b="1" dirty="0">
                <a:solidFill>
                  <a:srgbClr val="006582"/>
                </a:solidFill>
              </a:rPr>
              <a:t>Use </a:t>
            </a:r>
            <a:r>
              <a:rPr lang="de-DE" b="1" dirty="0" err="1">
                <a:solidFill>
                  <a:srgbClr val="006582"/>
                </a:solidFill>
              </a:rPr>
              <a:t>the</a:t>
            </a:r>
            <a:r>
              <a:rPr lang="de-DE" b="1" dirty="0">
                <a:solidFill>
                  <a:srgbClr val="006582"/>
                </a:solidFill>
              </a:rPr>
              <a:t> </a:t>
            </a:r>
            <a:r>
              <a:rPr lang="de-DE" b="1" dirty="0" err="1">
                <a:solidFill>
                  <a:srgbClr val="006582"/>
                </a:solidFill>
              </a:rPr>
              <a:t>representative</a:t>
            </a:r>
            <a:r>
              <a:rPr lang="de-DE" b="1" dirty="0">
                <a:solidFill>
                  <a:srgbClr val="006582"/>
                </a:solidFill>
              </a:rPr>
              <a:t> </a:t>
            </a:r>
            <a:r>
              <a:rPr lang="de-DE" b="1" dirty="0" err="1">
                <a:solidFill>
                  <a:srgbClr val="006582"/>
                </a:solidFill>
              </a:rPr>
              <a:t>offices</a:t>
            </a:r>
            <a:r>
              <a:rPr lang="de-DE" b="1" dirty="0">
                <a:solidFill>
                  <a:srgbClr val="006582"/>
                </a:solidFill>
              </a:rPr>
              <a:t> in China</a:t>
            </a:r>
          </a:p>
          <a:p>
            <a:pPr marL="361950" lvl="1" indent="-180975">
              <a:spcBef>
                <a:spcPts val="800"/>
              </a:spcBef>
              <a:buClr>
                <a:srgbClr val="F49100"/>
              </a:buClr>
              <a:buFont typeface="Arial" panose="020B0604020202020204" pitchFamily="34" charset="0"/>
              <a:buChar char="»"/>
            </a:pPr>
            <a:r>
              <a:rPr lang="de-DE" sz="1600" dirty="0">
                <a:solidFill>
                  <a:srgbClr val="006582"/>
                </a:solidFill>
              </a:rPr>
              <a:t>Daniel Yoo, Chief </a:t>
            </a:r>
            <a:r>
              <a:rPr lang="de-DE" sz="1600" dirty="0" err="1">
                <a:solidFill>
                  <a:srgbClr val="006582"/>
                </a:solidFill>
              </a:rPr>
              <a:t>Representative</a:t>
            </a:r>
            <a:r>
              <a:rPr lang="de-DE" sz="1600" dirty="0">
                <a:solidFill>
                  <a:srgbClr val="006582"/>
                </a:solidFill>
              </a:rPr>
              <a:t> Shanghai</a:t>
            </a:r>
          </a:p>
        </p:txBody>
      </p:sp>
    </p:spTree>
    <p:extLst>
      <p:ext uri="{BB962C8B-B14F-4D97-AF65-F5344CB8AC3E}">
        <p14:creationId xmlns:p14="http://schemas.microsoft.com/office/powerpoint/2010/main" val="2050090260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ecPsyhE1kCf.lG5iubSbg"/>
</p:tagLst>
</file>

<file path=ppt/theme/theme1.xml><?xml version="1.0" encoding="utf-8"?>
<a:theme xmlns:a="http://schemas.openxmlformats.org/drawingml/2006/main" name="Mit VDMA-Logo">
  <a:themeElements>
    <a:clrScheme name="Benutzerdefiniert 2">
      <a:dk1>
        <a:srgbClr val="F49100"/>
      </a:dk1>
      <a:lt1>
        <a:srgbClr val="006582"/>
      </a:lt1>
      <a:dk2>
        <a:srgbClr val="FFBE6E"/>
      </a:dk2>
      <a:lt2>
        <a:srgbClr val="FAAA32"/>
      </a:lt2>
      <a:accent1>
        <a:srgbClr val="FFD2A5"/>
      </a:accent1>
      <a:accent2>
        <a:srgbClr val="197DA0"/>
      </a:accent2>
      <a:accent3>
        <a:srgbClr val="64AAC8"/>
      </a:accent3>
      <a:accent4>
        <a:srgbClr val="A0C8DE"/>
      </a:accent4>
      <a:accent5>
        <a:srgbClr val="6F6F6F"/>
      </a:accent5>
      <a:accent6>
        <a:srgbClr val="929292"/>
      </a:accent6>
      <a:hlink>
        <a:srgbClr val="B1B1B1"/>
      </a:hlink>
      <a:folHlink>
        <a:srgbClr val="CBCBCB"/>
      </a:folHlink>
    </a:clrScheme>
    <a:fontScheme name="Benutzerdefiniert 1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-Design">
  <a:themeElements>
    <a:clrScheme name="Benutzerdefiniert 1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009FE3"/>
      </a:accent1>
      <a:accent2>
        <a:srgbClr val="E6007E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989</Words>
  <Application>Microsoft Office PowerPoint</Application>
  <PresentationFormat>Breitbild</PresentationFormat>
  <Paragraphs>287</Paragraphs>
  <Slides>13</Slides>
  <Notes>9</Notes>
  <HiddenSlides>0</HiddenSlides>
  <MMClips>0</MMClips>
  <ScaleCrop>false</ScaleCrop>
  <HeadingPairs>
    <vt:vector size="8" baseType="variant">
      <vt:variant>
        <vt:lpstr>Verwendete Schriftarten</vt:lpstr>
      </vt:variant>
      <vt:variant>
        <vt:i4>4</vt:i4>
      </vt:variant>
      <vt:variant>
        <vt:lpstr>Design</vt:lpstr>
      </vt:variant>
      <vt:variant>
        <vt:i4>2</vt:i4>
      </vt:variant>
      <vt:variant>
        <vt:lpstr>Eingebettete OLE-Server</vt:lpstr>
      </vt:variant>
      <vt:variant>
        <vt:i4>1</vt:i4>
      </vt:variant>
      <vt:variant>
        <vt:lpstr>Folientitel</vt:lpstr>
      </vt:variant>
      <vt:variant>
        <vt:i4>13</vt:i4>
      </vt:variant>
    </vt:vector>
  </HeadingPairs>
  <TitlesOfParts>
    <vt:vector size="20" baseType="lpstr">
      <vt:lpstr>Arial</vt:lpstr>
      <vt:lpstr>Arial Unicode MS</vt:lpstr>
      <vt:lpstr>Calibri</vt:lpstr>
      <vt:lpstr>Wingdings</vt:lpstr>
      <vt:lpstr>Mit VDMA-Logo</vt:lpstr>
      <vt:lpstr>Office-Design</vt:lpstr>
      <vt:lpstr>think-cell Folie</vt:lpstr>
      <vt:lpstr> OPC UA for Industrie 4.0 in the mechanical engineering industry</vt:lpstr>
      <vt:lpstr>The VDMA – Facts and Figures</vt:lpstr>
      <vt:lpstr>Industrie 4.0  Internet of Things and Services in the smart production</vt:lpstr>
      <vt:lpstr>Need for machine interfaces</vt:lpstr>
      <vt:lpstr>VDMA focuses on  OPC UA Companion Specification</vt:lpstr>
      <vt:lpstr>OPC UA Companion Specification define the semantic used in the data communication</vt:lpstr>
      <vt:lpstr>Today's position on OPC UA in the VDMA organizational units</vt:lpstr>
      <vt:lpstr>Today's position on OPC UA in the VDMA organizational units</vt:lpstr>
      <vt:lpstr>If you think of OPC UA –  Get in touch with the VDMA!</vt:lpstr>
      <vt:lpstr>PowerPoint-Präsentation</vt:lpstr>
      <vt:lpstr>Guideline Industrie 4.0 Communication with OPC UA</vt:lpstr>
      <vt:lpstr>PowerPoint-Präsentation</vt:lpstr>
      <vt:lpstr>PowerPoint-Präsentation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OPC UA Finanzierungsmöglichkeiten</dc:title>
  <dc:creator>Andreas.Faath@vdma.org</dc:creator>
  <dc:description>Strategische Analyse des VDMA</dc:description>
  <cp:lastModifiedBy>Christian Mosch</cp:lastModifiedBy>
  <cp:revision>830</cp:revision>
  <cp:lastPrinted>2018-07-16T14:02:58Z</cp:lastPrinted>
  <dcterms:created xsi:type="dcterms:W3CDTF">2014-04-14T04:26:44Z</dcterms:created>
  <dcterms:modified xsi:type="dcterms:W3CDTF">2019-06-19T10:04:14Z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Presentation">
    <vt:lpwstr>Master_I40</vt:lpwstr>
  </property>
  <property fmtid="{D5CDD505-2E9C-101B-9397-08002B2CF9AE}" pid="3" name="SlideDescription">
    <vt:lpwstr>Strategische Analyse des VDMA</vt:lpwstr>
  </property>
  <property fmtid="{D5CDD505-2E9C-101B-9397-08002B2CF9AE}" pid="4" name="MSIP_Label_4c7b1c2a-f9e8-4f99-9b2c-ab826b707fdd_Enabled">
    <vt:lpwstr>True</vt:lpwstr>
  </property>
  <property fmtid="{D5CDD505-2E9C-101B-9397-08002B2CF9AE}" pid="5" name="MSIP_Label_4c7b1c2a-f9e8-4f99-9b2c-ab826b707fdd_SiteId">
    <vt:lpwstr>20d62e7b-4420-48d0-ba3f-70cadc237837</vt:lpwstr>
  </property>
  <property fmtid="{D5CDD505-2E9C-101B-9397-08002B2CF9AE}" pid="6" name="MSIP_Label_4c7b1c2a-f9e8-4f99-9b2c-ab826b707fdd_Owner">
    <vt:lpwstr>christianmosch@vdma.org</vt:lpwstr>
  </property>
  <property fmtid="{D5CDD505-2E9C-101B-9397-08002B2CF9AE}" pid="7" name="MSIP_Label_4c7b1c2a-f9e8-4f99-9b2c-ab826b707fdd_SetDate">
    <vt:lpwstr>2018-09-14T05:20:02.8353164Z</vt:lpwstr>
  </property>
  <property fmtid="{D5CDD505-2E9C-101B-9397-08002B2CF9AE}" pid="8" name="MSIP_Label_4c7b1c2a-f9e8-4f99-9b2c-ab826b707fdd_Name">
    <vt:lpwstr>Allgemein</vt:lpwstr>
  </property>
  <property fmtid="{D5CDD505-2E9C-101B-9397-08002B2CF9AE}" pid="9" name="MSIP_Label_4c7b1c2a-f9e8-4f99-9b2c-ab826b707fdd_Application">
    <vt:lpwstr>Microsoft Azure Information Protection</vt:lpwstr>
  </property>
  <property fmtid="{D5CDD505-2E9C-101B-9397-08002B2CF9AE}" pid="10" name="MSIP_Label_4c7b1c2a-f9e8-4f99-9b2c-ab826b707fdd_Extended_MSFT_Method">
    <vt:lpwstr>Automatic</vt:lpwstr>
  </property>
  <property fmtid="{D5CDD505-2E9C-101B-9397-08002B2CF9AE}" pid="11" name="Sensitivity">
    <vt:lpwstr>Allgemein</vt:lpwstr>
  </property>
</Properties>
</file>