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1"/>
  </p:notesMasterIdLst>
  <p:handoutMasterIdLst>
    <p:handoutMasterId r:id="rId12"/>
  </p:handoutMasterIdLst>
  <p:sldIdLst>
    <p:sldId id="305" r:id="rId2"/>
    <p:sldId id="304" r:id="rId3"/>
    <p:sldId id="310" r:id="rId4"/>
    <p:sldId id="311" r:id="rId5"/>
    <p:sldId id="328" r:id="rId6"/>
    <p:sldId id="313" r:id="rId7"/>
    <p:sldId id="314" r:id="rId8"/>
    <p:sldId id="330" r:id="rId9"/>
    <p:sldId id="316" r:id="rId1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19">
          <p15:clr>
            <a:srgbClr val="A4A3A4"/>
          </p15:clr>
        </p15:guide>
        <p15:guide id="2" pos="30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lvia Assalini" initials="SA" lastIdx="1" clrIdx="0"/>
  <p:cmAuthor id="2" name="Pablo Gandara" initials="PG" lastIdx="1" clrIdx="1">
    <p:extLst>
      <p:ext uri="{19B8F6BF-5375-455C-9EA6-DF929625EA0E}">
        <p15:presenceInfo xmlns:p15="http://schemas.microsoft.com/office/powerpoint/2012/main" userId="14211ad343c206d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242"/>
    <a:srgbClr val="0A3B7D"/>
    <a:srgbClr val="000000"/>
    <a:srgbClr val="6F7FCA"/>
    <a:srgbClr val="333333"/>
    <a:srgbClr val="C1C5E4"/>
    <a:srgbClr val="7B86C0"/>
    <a:srgbClr val="2A469B"/>
    <a:srgbClr val="A0A4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30" autoAdjust="0"/>
    <p:restoredTop sz="71462" autoAdjust="0"/>
  </p:normalViewPr>
  <p:slideViewPr>
    <p:cSldViewPr snapToGrid="0" snapToObjects="1">
      <p:cViewPr varScale="1">
        <p:scale>
          <a:sx n="125" d="100"/>
          <a:sy n="125" d="100"/>
        </p:scale>
        <p:origin x="108" y="396"/>
      </p:cViewPr>
      <p:guideLst>
        <p:guide orient="horz" pos="1719"/>
        <p:guide pos="30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9" d="100"/>
        <a:sy n="149"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dirty="0"/>
          </a:p>
        </p:txBody>
      </p:sp>
      <p:sp>
        <p:nvSpPr>
          <p:cNvPr id="3" name="Marcador de fech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B2606DE-866D-FB40-A5DD-577CE3248D91}" type="datetimeFigureOut">
              <a:rPr lang="es-ES" smtClean="0"/>
              <a:t>03/12/2020</a:t>
            </a:fld>
            <a:endParaRPr lang="es-ES" dirty="0"/>
          </a:p>
        </p:txBody>
      </p:sp>
      <p:sp>
        <p:nvSpPr>
          <p:cNvPr id="4" name="Marcador de pie de pá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dirty="0"/>
          </a:p>
        </p:txBody>
      </p:sp>
      <p:sp>
        <p:nvSpPr>
          <p:cNvPr id="5" name="Marcador de número de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376DF2F-4FD2-0849-9F65-960F7D889074}" type="slidenum">
              <a:rPr lang="es-ES" smtClean="0"/>
              <a:t>‹Nr.›</a:t>
            </a:fld>
            <a:endParaRPr lang="es-E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dirty="0"/>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A50164-9018-E84E-9281-A608450303FF}" type="datetimeFigureOut">
              <a:rPr lang="es-ES" smtClean="0"/>
              <a:t>03/12/2020</a:t>
            </a:fld>
            <a:endParaRPr lang="es-ES" dirty="0"/>
          </a:p>
        </p:txBody>
      </p:sp>
      <p:sp>
        <p:nvSpPr>
          <p:cNvPr id="4" name="Marcador de imagen d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ES" dirty="0"/>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dirty="0"/>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C9B2C5D-5DEF-A342-ABFA-D59D2F6C23B9}" type="slidenum">
              <a:rPr lang="es-ES" smtClean="0"/>
              <a:t>‹Nr.›</a:t>
            </a:fld>
            <a:endParaRPr lang="es-ES" dirty="0"/>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Overall questions applicable for all </a:t>
            </a:r>
            <a:r>
              <a:rPr lang="en-US" baseline="0" dirty="0">
                <a:solidFill>
                  <a:srgbClr val="FF0000"/>
                </a:solidFill>
              </a:rPr>
              <a:t>speakers in this </a:t>
            </a:r>
            <a:r>
              <a:rPr lang="en-US" baseline="0" dirty="0" err="1">
                <a:solidFill>
                  <a:srgbClr val="FF0000"/>
                </a:solidFill>
              </a:rPr>
              <a:t>subplenary</a:t>
            </a:r>
            <a:r>
              <a:rPr lang="en-US" baseline="0" dirty="0">
                <a:solidFill>
                  <a:srgbClr val="FF0000"/>
                </a:solidFill>
              </a:rPr>
              <a:t> </a:t>
            </a:r>
            <a:r>
              <a:rPr lang="en-US" dirty="0">
                <a:solidFill>
                  <a:srgbClr val="FF0000"/>
                </a:solidFill>
              </a:rPr>
              <a:t>to consider if relevant for him to answer: </a:t>
            </a:r>
          </a:p>
          <a:p>
            <a:pPr marL="171450" indent="-171450">
              <a:buFont typeface="Arial" panose="020B0604020202020204" pitchFamily="34" charset="0"/>
              <a:buChar char="•"/>
            </a:pPr>
            <a:r>
              <a:rPr lang="en-GB" b="1" i="1" dirty="0">
                <a:solidFill>
                  <a:srgbClr val="FF0000"/>
                </a:solidFill>
              </a:rPr>
              <a:t>In your experience, what are the key drivers for a successful green recovery?</a:t>
            </a:r>
          </a:p>
          <a:p>
            <a:pPr marL="171450" lvl="0" indent="-171450" fontAlgn="base">
              <a:buFont typeface="Arial" panose="020B0604020202020204" pitchFamily="34" charset="0"/>
              <a:buChar char="•"/>
            </a:pPr>
            <a:r>
              <a:rPr lang="en-GB" b="1" i="1" dirty="0">
                <a:solidFill>
                  <a:srgbClr val="FF0000"/>
                </a:solidFill>
              </a:rPr>
              <a:t>What aspects of the urban environment/urban services have been affected the most by Covid-19 and how will they need to be readjusted in the next years?</a:t>
            </a:r>
          </a:p>
          <a:p>
            <a:pPr marL="171450" lvl="0" indent="-171450" fontAlgn="base">
              <a:buFont typeface="Arial" panose="020B0604020202020204" pitchFamily="34" charset="0"/>
              <a:buChar char="•"/>
            </a:pPr>
            <a:r>
              <a:rPr lang="en-GB" b="1" i="1" dirty="0">
                <a:solidFill>
                  <a:srgbClr val="FF0000"/>
                </a:solidFill>
              </a:rPr>
              <a:t>Which aspects of the management of urban life are unlikely to return</a:t>
            </a:r>
            <a:r>
              <a:rPr lang="en-GB" b="1" i="1" baseline="0" dirty="0">
                <a:solidFill>
                  <a:srgbClr val="FF0000"/>
                </a:solidFill>
              </a:rPr>
              <a:t> to how they were before?</a:t>
            </a:r>
            <a:endParaRPr lang="en-GB" b="1" i="1" dirty="0">
              <a:solidFill>
                <a:srgbClr val="FF0000"/>
              </a:solidFill>
            </a:endParaRPr>
          </a:p>
          <a:p>
            <a:pPr marL="171450" lvl="0" indent="-171450" fontAlgn="base">
              <a:buFont typeface="Arial" panose="020B0604020202020204" pitchFamily="34" charset="0"/>
              <a:buChar char="•"/>
            </a:pPr>
            <a:r>
              <a:rPr lang="en-GB" b="1" i="1" dirty="0">
                <a:solidFill>
                  <a:srgbClr val="FF0000"/>
                </a:solidFill>
              </a:rPr>
              <a:t>Which solutions have proven most effective in adapting, both in the short-term</a:t>
            </a:r>
            <a:r>
              <a:rPr lang="en-GB" b="1" i="1" baseline="0" dirty="0">
                <a:solidFill>
                  <a:srgbClr val="FF0000"/>
                </a:solidFill>
              </a:rPr>
              <a:t> and into the long-term as well?</a:t>
            </a:r>
          </a:p>
          <a:p>
            <a:pPr marL="171450" lvl="0" indent="-171450" fontAlgn="base">
              <a:buFont typeface="Arial" panose="020B0604020202020204" pitchFamily="34" charset="0"/>
              <a:buChar char="•"/>
            </a:pPr>
            <a:r>
              <a:rPr lang="en-GB" b="1" i="1" baseline="0" dirty="0">
                <a:solidFill>
                  <a:srgbClr val="FF0000"/>
                </a:solidFill>
              </a:rPr>
              <a:t>Which solutions are challenging to apply to the new circumstances, and how can they be adapted?</a:t>
            </a:r>
          </a:p>
          <a:p>
            <a:pPr marL="171450" lvl="0" indent="-171450" fontAlgn="base">
              <a:buFont typeface="Arial" panose="020B0604020202020204" pitchFamily="34" charset="0"/>
              <a:buChar char="•"/>
            </a:pPr>
            <a:r>
              <a:rPr lang="en-GB" b="1" i="1" baseline="0" dirty="0">
                <a:solidFill>
                  <a:srgbClr val="FF0000"/>
                </a:solidFill>
              </a:rPr>
              <a:t>To which degree must you tailor your solutions, especially for vulnerable residents or certain districts in your city?</a:t>
            </a:r>
          </a:p>
          <a:p>
            <a:pPr marL="171450" lvl="0" indent="-171450" fontAlgn="base">
              <a:buFont typeface="Arial" panose="020B0604020202020204" pitchFamily="34" charset="0"/>
              <a:buChar char="•"/>
            </a:pPr>
            <a:r>
              <a:rPr lang="de-DE" b="1" i="1" dirty="0">
                <a:solidFill>
                  <a:srgbClr val="FF0000"/>
                </a:solidFill>
              </a:rPr>
              <a:t>Which</a:t>
            </a:r>
            <a:r>
              <a:rPr lang="de-DE" b="1" i="1" baseline="0" dirty="0">
                <a:solidFill>
                  <a:srgbClr val="FF0000"/>
                </a:solidFill>
              </a:rPr>
              <a:t> points are most important for other cities to know in order to replicate your measures?</a:t>
            </a:r>
            <a:endParaRPr lang="de-DE" b="1" i="1" dirty="0">
              <a:solidFill>
                <a:srgbClr val="FF0000"/>
              </a:solidFill>
            </a:endParaRPr>
          </a:p>
          <a:p>
            <a:pPr marL="171450" lvl="0" indent="-171450" fontAlgn="base">
              <a:buFont typeface="Arial" panose="020B0604020202020204" pitchFamily="34" charset="0"/>
              <a:buChar char="•"/>
            </a:pPr>
            <a:r>
              <a:rPr lang="de-DE" b="1" i="1" dirty="0">
                <a:solidFill>
                  <a:srgbClr val="FF0000"/>
                </a:solidFill>
              </a:rPr>
              <a:t>...</a:t>
            </a:r>
            <a:endParaRPr lang="en-GB" b="1" i="1"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5C9B2C5D-5DEF-A342-ABFA-D59D2F6C23B9}" type="slidenum">
              <a:rPr lang="es-ES" smtClean="0"/>
              <a:t>2</a:t>
            </a:fld>
            <a:endParaRPr lang="es-E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Overall questions applicable for all </a:t>
            </a:r>
            <a:r>
              <a:rPr lang="en-US" baseline="0" dirty="0">
                <a:solidFill>
                  <a:srgbClr val="FF0000"/>
                </a:solidFill>
              </a:rPr>
              <a:t>speakers in this </a:t>
            </a:r>
            <a:r>
              <a:rPr lang="en-US" baseline="0" dirty="0" err="1">
                <a:solidFill>
                  <a:srgbClr val="FF0000"/>
                </a:solidFill>
              </a:rPr>
              <a:t>subplenary</a:t>
            </a:r>
            <a:r>
              <a:rPr lang="en-US" baseline="0" dirty="0">
                <a:solidFill>
                  <a:srgbClr val="FF0000"/>
                </a:solidFill>
              </a:rPr>
              <a:t> </a:t>
            </a:r>
            <a:r>
              <a:rPr lang="en-US" dirty="0">
                <a:solidFill>
                  <a:srgbClr val="FF0000"/>
                </a:solidFill>
              </a:rPr>
              <a:t>to consider if relevant for him to answer: </a:t>
            </a:r>
          </a:p>
          <a:p>
            <a:pPr marL="171450" indent="-171450">
              <a:buFont typeface="Arial" panose="020B0604020202020204" pitchFamily="34" charset="0"/>
              <a:buChar char="•"/>
            </a:pPr>
            <a:r>
              <a:rPr lang="en-GB" b="1" i="1" dirty="0">
                <a:solidFill>
                  <a:srgbClr val="FF0000"/>
                </a:solidFill>
              </a:rPr>
              <a:t>In your experience, what are the key drivers for a successful green recovery?</a:t>
            </a:r>
          </a:p>
          <a:p>
            <a:pPr marL="171450" lvl="0" indent="-171450" fontAlgn="base">
              <a:buFont typeface="Arial" panose="020B0604020202020204" pitchFamily="34" charset="0"/>
              <a:buChar char="•"/>
            </a:pPr>
            <a:r>
              <a:rPr lang="en-GB" b="1" i="1" dirty="0">
                <a:solidFill>
                  <a:srgbClr val="FF0000"/>
                </a:solidFill>
              </a:rPr>
              <a:t>What aspects of the urban environment/urban services have been affected the most by Covid-19 and how will they need to be readjusted in the next years?</a:t>
            </a:r>
          </a:p>
          <a:p>
            <a:pPr marL="171450" lvl="0" indent="-171450" fontAlgn="base">
              <a:buFont typeface="Arial" panose="020B0604020202020204" pitchFamily="34" charset="0"/>
              <a:buChar char="•"/>
            </a:pPr>
            <a:r>
              <a:rPr lang="en-GB" b="1" i="1" dirty="0">
                <a:solidFill>
                  <a:srgbClr val="FF0000"/>
                </a:solidFill>
              </a:rPr>
              <a:t>Which aspects of the management of urban life are unlikely to return</a:t>
            </a:r>
            <a:r>
              <a:rPr lang="en-GB" b="1" i="1" baseline="0" dirty="0">
                <a:solidFill>
                  <a:srgbClr val="FF0000"/>
                </a:solidFill>
              </a:rPr>
              <a:t> to how they were before?</a:t>
            </a:r>
            <a:endParaRPr lang="en-GB" b="1" i="1" dirty="0">
              <a:solidFill>
                <a:srgbClr val="FF0000"/>
              </a:solidFill>
            </a:endParaRPr>
          </a:p>
          <a:p>
            <a:pPr marL="171450" lvl="0" indent="-171450" fontAlgn="base">
              <a:buFont typeface="Arial" panose="020B0604020202020204" pitchFamily="34" charset="0"/>
              <a:buChar char="•"/>
            </a:pPr>
            <a:r>
              <a:rPr lang="en-GB" b="1" i="1" dirty="0">
                <a:solidFill>
                  <a:srgbClr val="FF0000"/>
                </a:solidFill>
              </a:rPr>
              <a:t>Which solutions have proven most effective in adapting, both in the short-term</a:t>
            </a:r>
            <a:r>
              <a:rPr lang="en-GB" b="1" i="1" baseline="0" dirty="0">
                <a:solidFill>
                  <a:srgbClr val="FF0000"/>
                </a:solidFill>
              </a:rPr>
              <a:t> and into the long-term as well?</a:t>
            </a:r>
          </a:p>
          <a:p>
            <a:pPr marL="171450" lvl="0" indent="-171450" fontAlgn="base">
              <a:buFont typeface="Arial" panose="020B0604020202020204" pitchFamily="34" charset="0"/>
              <a:buChar char="•"/>
            </a:pPr>
            <a:r>
              <a:rPr lang="en-GB" b="1" i="1" baseline="0" dirty="0">
                <a:solidFill>
                  <a:srgbClr val="FF0000"/>
                </a:solidFill>
              </a:rPr>
              <a:t>Which solutions are challenging to apply to the new circumstances, and how can they be adapted?</a:t>
            </a:r>
          </a:p>
          <a:p>
            <a:pPr marL="171450" lvl="0" indent="-171450" fontAlgn="base">
              <a:buFont typeface="Arial" panose="020B0604020202020204" pitchFamily="34" charset="0"/>
              <a:buChar char="•"/>
            </a:pPr>
            <a:r>
              <a:rPr lang="en-GB" b="1" i="1" baseline="0" dirty="0">
                <a:solidFill>
                  <a:srgbClr val="FF0000"/>
                </a:solidFill>
              </a:rPr>
              <a:t>To which degree must you tailor your solutions, especially for vulnerable residents or certain districts in your city?</a:t>
            </a:r>
          </a:p>
          <a:p>
            <a:pPr marL="171450" lvl="0" indent="-171450" fontAlgn="base">
              <a:buFont typeface="Arial" panose="020B0604020202020204" pitchFamily="34" charset="0"/>
              <a:buChar char="•"/>
            </a:pPr>
            <a:r>
              <a:rPr lang="de-DE" b="1" i="1" dirty="0">
                <a:solidFill>
                  <a:srgbClr val="FF0000"/>
                </a:solidFill>
              </a:rPr>
              <a:t>Which</a:t>
            </a:r>
            <a:r>
              <a:rPr lang="de-DE" b="1" i="1" baseline="0" dirty="0">
                <a:solidFill>
                  <a:srgbClr val="FF0000"/>
                </a:solidFill>
              </a:rPr>
              <a:t> points are most important for other cities to know in order to replicate your measures?</a:t>
            </a:r>
            <a:endParaRPr lang="de-DE" b="1" i="1" dirty="0">
              <a:solidFill>
                <a:srgbClr val="FF0000"/>
              </a:solidFill>
            </a:endParaRPr>
          </a:p>
          <a:p>
            <a:pPr marL="171450" lvl="0" indent="-171450" fontAlgn="base">
              <a:buFont typeface="Arial" panose="020B0604020202020204" pitchFamily="34" charset="0"/>
              <a:buChar char="•"/>
            </a:pPr>
            <a:r>
              <a:rPr lang="de-DE" b="1" i="1" dirty="0">
                <a:solidFill>
                  <a:srgbClr val="FF0000"/>
                </a:solidFill>
              </a:rPr>
              <a:t>...</a:t>
            </a:r>
            <a:endParaRPr lang="en-GB" b="1" i="1"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5C9B2C5D-5DEF-A342-ABFA-D59D2F6C23B9}" type="slidenum">
              <a:rPr lang="es-ES" smtClean="0"/>
              <a:t>3</a:t>
            </a:fld>
            <a:endParaRPr lang="es-E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Overall questions applicable for all </a:t>
            </a:r>
            <a:r>
              <a:rPr lang="en-US" baseline="0" dirty="0">
                <a:solidFill>
                  <a:srgbClr val="FF0000"/>
                </a:solidFill>
              </a:rPr>
              <a:t>speakers in this </a:t>
            </a:r>
            <a:r>
              <a:rPr lang="en-US" baseline="0" dirty="0" err="1">
                <a:solidFill>
                  <a:srgbClr val="FF0000"/>
                </a:solidFill>
              </a:rPr>
              <a:t>subplenary</a:t>
            </a:r>
            <a:r>
              <a:rPr lang="en-US" baseline="0" dirty="0">
                <a:solidFill>
                  <a:srgbClr val="FF0000"/>
                </a:solidFill>
              </a:rPr>
              <a:t> </a:t>
            </a:r>
            <a:r>
              <a:rPr lang="en-US" dirty="0">
                <a:solidFill>
                  <a:srgbClr val="FF0000"/>
                </a:solidFill>
              </a:rPr>
              <a:t>to consider if relevant for him to answer: </a:t>
            </a:r>
          </a:p>
          <a:p>
            <a:pPr marL="171450" indent="-171450">
              <a:buFont typeface="Arial" panose="020B0604020202020204" pitchFamily="34" charset="0"/>
              <a:buChar char="•"/>
            </a:pPr>
            <a:r>
              <a:rPr lang="en-GB" b="1" i="1" dirty="0">
                <a:solidFill>
                  <a:srgbClr val="FF0000"/>
                </a:solidFill>
              </a:rPr>
              <a:t>In your experience, what are the key drivers for a successful green recovery?</a:t>
            </a:r>
          </a:p>
          <a:p>
            <a:pPr marL="171450" lvl="0" indent="-171450" fontAlgn="base">
              <a:buFont typeface="Arial" panose="020B0604020202020204" pitchFamily="34" charset="0"/>
              <a:buChar char="•"/>
            </a:pPr>
            <a:r>
              <a:rPr lang="en-GB" b="1" i="1" dirty="0">
                <a:solidFill>
                  <a:srgbClr val="FF0000"/>
                </a:solidFill>
              </a:rPr>
              <a:t>What aspects of the urban environment/urban services have been affected the most by Covid-19 and how will they need to be readjusted in the next years?</a:t>
            </a:r>
          </a:p>
          <a:p>
            <a:pPr marL="171450" lvl="0" indent="-171450" fontAlgn="base">
              <a:buFont typeface="Arial" panose="020B0604020202020204" pitchFamily="34" charset="0"/>
              <a:buChar char="•"/>
            </a:pPr>
            <a:r>
              <a:rPr lang="en-GB" b="1" i="1" dirty="0">
                <a:solidFill>
                  <a:srgbClr val="FF0000"/>
                </a:solidFill>
              </a:rPr>
              <a:t>Which aspects of the management of urban life are unlikely to return</a:t>
            </a:r>
            <a:r>
              <a:rPr lang="en-GB" b="1" i="1" baseline="0" dirty="0">
                <a:solidFill>
                  <a:srgbClr val="FF0000"/>
                </a:solidFill>
              </a:rPr>
              <a:t> to how they were before?</a:t>
            </a:r>
            <a:endParaRPr lang="en-GB" b="1" i="1" dirty="0">
              <a:solidFill>
                <a:srgbClr val="FF0000"/>
              </a:solidFill>
            </a:endParaRPr>
          </a:p>
          <a:p>
            <a:pPr marL="171450" lvl="0" indent="-171450" fontAlgn="base">
              <a:buFont typeface="Arial" panose="020B0604020202020204" pitchFamily="34" charset="0"/>
              <a:buChar char="•"/>
            </a:pPr>
            <a:r>
              <a:rPr lang="en-GB" b="1" i="1" dirty="0">
                <a:solidFill>
                  <a:srgbClr val="FF0000"/>
                </a:solidFill>
              </a:rPr>
              <a:t>Which solutions have proven most effective in adapting, both in the short-term</a:t>
            </a:r>
            <a:r>
              <a:rPr lang="en-GB" b="1" i="1" baseline="0" dirty="0">
                <a:solidFill>
                  <a:srgbClr val="FF0000"/>
                </a:solidFill>
              </a:rPr>
              <a:t> and into the long-term as well?</a:t>
            </a:r>
          </a:p>
          <a:p>
            <a:pPr marL="171450" lvl="0" indent="-171450" fontAlgn="base">
              <a:buFont typeface="Arial" panose="020B0604020202020204" pitchFamily="34" charset="0"/>
              <a:buChar char="•"/>
            </a:pPr>
            <a:r>
              <a:rPr lang="en-GB" b="1" i="1" baseline="0" dirty="0">
                <a:solidFill>
                  <a:srgbClr val="FF0000"/>
                </a:solidFill>
              </a:rPr>
              <a:t>Which solutions are challenging to apply to the new circumstances, and how can they be adapted?</a:t>
            </a:r>
          </a:p>
          <a:p>
            <a:pPr marL="171450" lvl="0" indent="-171450" fontAlgn="base">
              <a:buFont typeface="Arial" panose="020B0604020202020204" pitchFamily="34" charset="0"/>
              <a:buChar char="•"/>
            </a:pPr>
            <a:r>
              <a:rPr lang="en-GB" b="1" i="1" baseline="0" dirty="0">
                <a:solidFill>
                  <a:srgbClr val="FF0000"/>
                </a:solidFill>
              </a:rPr>
              <a:t>To which degree must you tailor your solutions, especially for vulnerable residents or certain districts in your city?</a:t>
            </a:r>
          </a:p>
          <a:p>
            <a:pPr marL="171450" lvl="0" indent="-171450" fontAlgn="base">
              <a:buFont typeface="Arial" panose="020B0604020202020204" pitchFamily="34" charset="0"/>
              <a:buChar char="•"/>
            </a:pPr>
            <a:r>
              <a:rPr lang="de-DE" b="1" i="1" dirty="0">
                <a:solidFill>
                  <a:srgbClr val="FF0000"/>
                </a:solidFill>
              </a:rPr>
              <a:t>Which</a:t>
            </a:r>
            <a:r>
              <a:rPr lang="de-DE" b="1" i="1" baseline="0" dirty="0">
                <a:solidFill>
                  <a:srgbClr val="FF0000"/>
                </a:solidFill>
              </a:rPr>
              <a:t> points are most important for other cities to know in order to replicate your measures?</a:t>
            </a:r>
            <a:endParaRPr lang="de-DE" b="1" i="1" dirty="0">
              <a:solidFill>
                <a:srgbClr val="FF0000"/>
              </a:solidFill>
            </a:endParaRPr>
          </a:p>
          <a:p>
            <a:pPr marL="171450" lvl="0" indent="-171450" fontAlgn="base">
              <a:buFont typeface="Arial" panose="020B0604020202020204" pitchFamily="34" charset="0"/>
              <a:buChar char="•"/>
            </a:pPr>
            <a:r>
              <a:rPr lang="de-DE" b="1" i="1" dirty="0">
                <a:solidFill>
                  <a:srgbClr val="FF0000"/>
                </a:solidFill>
              </a:rPr>
              <a:t>...</a:t>
            </a:r>
            <a:endParaRPr lang="en-GB" b="1" i="1"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5C9B2C5D-5DEF-A342-ABFA-D59D2F6C23B9}" type="slidenum">
              <a:rPr lang="es-ES" smtClean="0"/>
              <a:t>4</a:t>
            </a:fld>
            <a:endParaRPr lang="es-E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Overall questions applicable for all </a:t>
            </a:r>
            <a:r>
              <a:rPr lang="en-US" baseline="0" dirty="0">
                <a:solidFill>
                  <a:srgbClr val="FF0000"/>
                </a:solidFill>
              </a:rPr>
              <a:t>speakers in this </a:t>
            </a:r>
            <a:r>
              <a:rPr lang="en-US" baseline="0" dirty="0" err="1">
                <a:solidFill>
                  <a:srgbClr val="FF0000"/>
                </a:solidFill>
              </a:rPr>
              <a:t>subplenary</a:t>
            </a:r>
            <a:r>
              <a:rPr lang="en-US" baseline="0" dirty="0">
                <a:solidFill>
                  <a:srgbClr val="FF0000"/>
                </a:solidFill>
              </a:rPr>
              <a:t> </a:t>
            </a:r>
            <a:r>
              <a:rPr lang="en-US" dirty="0">
                <a:solidFill>
                  <a:srgbClr val="FF0000"/>
                </a:solidFill>
              </a:rPr>
              <a:t>to consider if relevant for him to answer: </a:t>
            </a:r>
          </a:p>
          <a:p>
            <a:pPr marL="171450" indent="-171450">
              <a:buFont typeface="Arial" panose="020B0604020202020204" pitchFamily="34" charset="0"/>
              <a:buChar char="•"/>
            </a:pPr>
            <a:r>
              <a:rPr lang="en-GB" b="1" i="1" dirty="0">
                <a:solidFill>
                  <a:srgbClr val="FF0000"/>
                </a:solidFill>
              </a:rPr>
              <a:t>In your experience, what are the key drivers for a successful green recovery?</a:t>
            </a:r>
          </a:p>
          <a:p>
            <a:pPr marL="171450" lvl="0" indent="-171450" fontAlgn="base">
              <a:buFont typeface="Arial" panose="020B0604020202020204" pitchFamily="34" charset="0"/>
              <a:buChar char="•"/>
            </a:pPr>
            <a:r>
              <a:rPr lang="en-GB" b="1" i="1" dirty="0">
                <a:solidFill>
                  <a:srgbClr val="FF0000"/>
                </a:solidFill>
              </a:rPr>
              <a:t>What aspects of the urban environment/urban services have been affected the most by Covid-19 and how will they need to be readjusted in the next years?</a:t>
            </a:r>
          </a:p>
          <a:p>
            <a:pPr marL="171450" lvl="0" indent="-171450" fontAlgn="base">
              <a:buFont typeface="Arial" panose="020B0604020202020204" pitchFamily="34" charset="0"/>
              <a:buChar char="•"/>
            </a:pPr>
            <a:r>
              <a:rPr lang="en-GB" b="1" i="1" dirty="0">
                <a:solidFill>
                  <a:srgbClr val="FF0000"/>
                </a:solidFill>
              </a:rPr>
              <a:t>Which aspects of the management of urban life are unlikely to return</a:t>
            </a:r>
            <a:r>
              <a:rPr lang="en-GB" b="1" i="1" baseline="0" dirty="0">
                <a:solidFill>
                  <a:srgbClr val="FF0000"/>
                </a:solidFill>
              </a:rPr>
              <a:t> to how they were before?</a:t>
            </a:r>
            <a:endParaRPr lang="en-GB" b="1" i="1" dirty="0">
              <a:solidFill>
                <a:srgbClr val="FF0000"/>
              </a:solidFill>
            </a:endParaRPr>
          </a:p>
          <a:p>
            <a:pPr marL="171450" lvl="0" indent="-171450" fontAlgn="base">
              <a:buFont typeface="Arial" panose="020B0604020202020204" pitchFamily="34" charset="0"/>
              <a:buChar char="•"/>
            </a:pPr>
            <a:r>
              <a:rPr lang="en-GB" b="1" i="1" dirty="0">
                <a:solidFill>
                  <a:srgbClr val="FF0000"/>
                </a:solidFill>
              </a:rPr>
              <a:t>Which solutions have proven most effective in adapting, both in the short-term</a:t>
            </a:r>
            <a:r>
              <a:rPr lang="en-GB" b="1" i="1" baseline="0" dirty="0">
                <a:solidFill>
                  <a:srgbClr val="FF0000"/>
                </a:solidFill>
              </a:rPr>
              <a:t> and into the long-term as well?</a:t>
            </a:r>
          </a:p>
          <a:p>
            <a:pPr marL="171450" lvl="0" indent="-171450" fontAlgn="base">
              <a:buFont typeface="Arial" panose="020B0604020202020204" pitchFamily="34" charset="0"/>
              <a:buChar char="•"/>
            </a:pPr>
            <a:r>
              <a:rPr lang="en-GB" b="1" i="1" baseline="0" dirty="0">
                <a:solidFill>
                  <a:srgbClr val="FF0000"/>
                </a:solidFill>
              </a:rPr>
              <a:t>Which solutions are challenging to apply to the new circumstances, and how can they be adapted?</a:t>
            </a:r>
          </a:p>
          <a:p>
            <a:pPr marL="171450" lvl="0" indent="-171450" fontAlgn="base">
              <a:buFont typeface="Arial" panose="020B0604020202020204" pitchFamily="34" charset="0"/>
              <a:buChar char="•"/>
            </a:pPr>
            <a:r>
              <a:rPr lang="en-GB" b="1" i="1" baseline="0" dirty="0">
                <a:solidFill>
                  <a:srgbClr val="FF0000"/>
                </a:solidFill>
              </a:rPr>
              <a:t>To which degree must you tailor your solutions, especially for vulnerable residents or certain districts in your city?</a:t>
            </a:r>
          </a:p>
          <a:p>
            <a:pPr marL="171450" lvl="0" indent="-171450" fontAlgn="base">
              <a:buFont typeface="Arial" panose="020B0604020202020204" pitchFamily="34" charset="0"/>
              <a:buChar char="•"/>
            </a:pPr>
            <a:r>
              <a:rPr lang="de-DE" b="1" i="1" dirty="0">
                <a:solidFill>
                  <a:srgbClr val="FF0000"/>
                </a:solidFill>
              </a:rPr>
              <a:t>Which</a:t>
            </a:r>
            <a:r>
              <a:rPr lang="de-DE" b="1" i="1" baseline="0" dirty="0">
                <a:solidFill>
                  <a:srgbClr val="FF0000"/>
                </a:solidFill>
              </a:rPr>
              <a:t> points are most important for other cities to know in order to replicate your measures?</a:t>
            </a:r>
            <a:endParaRPr lang="de-DE" b="1" i="1" dirty="0">
              <a:solidFill>
                <a:srgbClr val="FF0000"/>
              </a:solidFill>
            </a:endParaRPr>
          </a:p>
          <a:p>
            <a:pPr marL="171450" lvl="0" indent="-171450" fontAlgn="base">
              <a:buFont typeface="Arial" panose="020B0604020202020204" pitchFamily="34" charset="0"/>
              <a:buChar char="•"/>
            </a:pPr>
            <a:r>
              <a:rPr lang="de-DE" b="1" i="1" dirty="0">
                <a:solidFill>
                  <a:srgbClr val="FF0000"/>
                </a:solidFill>
              </a:rPr>
              <a:t>...</a:t>
            </a:r>
            <a:endParaRPr lang="en-GB" b="1" i="1"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5C9B2C5D-5DEF-A342-ABFA-D59D2F6C23B9}" type="slidenum">
              <a:rPr lang="es-ES" smtClean="0"/>
              <a:t>5</a:t>
            </a:fld>
            <a:endParaRPr lang="es-E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Overall questions applicable for all </a:t>
            </a:r>
            <a:r>
              <a:rPr lang="en-US" baseline="0" dirty="0">
                <a:solidFill>
                  <a:srgbClr val="FF0000"/>
                </a:solidFill>
              </a:rPr>
              <a:t>speakers in this </a:t>
            </a:r>
            <a:r>
              <a:rPr lang="en-US" baseline="0" dirty="0" err="1">
                <a:solidFill>
                  <a:srgbClr val="FF0000"/>
                </a:solidFill>
              </a:rPr>
              <a:t>subplenary</a:t>
            </a:r>
            <a:r>
              <a:rPr lang="en-US" baseline="0" dirty="0">
                <a:solidFill>
                  <a:srgbClr val="FF0000"/>
                </a:solidFill>
              </a:rPr>
              <a:t> </a:t>
            </a:r>
            <a:r>
              <a:rPr lang="en-US" dirty="0">
                <a:solidFill>
                  <a:srgbClr val="FF0000"/>
                </a:solidFill>
              </a:rPr>
              <a:t>to consider if relevant for him to answer: </a:t>
            </a:r>
          </a:p>
          <a:p>
            <a:pPr marL="171450" indent="-171450">
              <a:buFont typeface="Arial" panose="020B0604020202020204" pitchFamily="34" charset="0"/>
              <a:buChar char="•"/>
            </a:pPr>
            <a:r>
              <a:rPr lang="en-GB" b="1" i="1" dirty="0">
                <a:solidFill>
                  <a:srgbClr val="FF0000"/>
                </a:solidFill>
              </a:rPr>
              <a:t>In your experience, what are the key drivers for a successful green recovery?</a:t>
            </a:r>
          </a:p>
          <a:p>
            <a:pPr marL="171450" lvl="0" indent="-171450" fontAlgn="base">
              <a:buFont typeface="Arial" panose="020B0604020202020204" pitchFamily="34" charset="0"/>
              <a:buChar char="•"/>
            </a:pPr>
            <a:r>
              <a:rPr lang="en-GB" b="1" i="1" dirty="0">
                <a:solidFill>
                  <a:srgbClr val="FF0000"/>
                </a:solidFill>
              </a:rPr>
              <a:t>What aspects of the urban environment/urban services have been affected the most by Covid-19 and how will they need to be readjusted in the next years?</a:t>
            </a:r>
          </a:p>
          <a:p>
            <a:pPr marL="171450" lvl="0" indent="-171450" fontAlgn="base">
              <a:buFont typeface="Arial" panose="020B0604020202020204" pitchFamily="34" charset="0"/>
              <a:buChar char="•"/>
            </a:pPr>
            <a:r>
              <a:rPr lang="en-GB" b="1" i="1" dirty="0">
                <a:solidFill>
                  <a:srgbClr val="FF0000"/>
                </a:solidFill>
              </a:rPr>
              <a:t>Which aspects of the management of urban life are unlikely to return</a:t>
            </a:r>
            <a:r>
              <a:rPr lang="en-GB" b="1" i="1" baseline="0" dirty="0">
                <a:solidFill>
                  <a:srgbClr val="FF0000"/>
                </a:solidFill>
              </a:rPr>
              <a:t> to how they were before?</a:t>
            </a:r>
            <a:endParaRPr lang="en-GB" b="1" i="1" dirty="0">
              <a:solidFill>
                <a:srgbClr val="FF0000"/>
              </a:solidFill>
            </a:endParaRPr>
          </a:p>
          <a:p>
            <a:pPr marL="171450" lvl="0" indent="-171450" fontAlgn="base">
              <a:buFont typeface="Arial" panose="020B0604020202020204" pitchFamily="34" charset="0"/>
              <a:buChar char="•"/>
            </a:pPr>
            <a:r>
              <a:rPr lang="en-GB" b="1" i="1" dirty="0">
                <a:solidFill>
                  <a:srgbClr val="FF0000"/>
                </a:solidFill>
              </a:rPr>
              <a:t>Which solutions have proven most effective in adapting, both in the short-term</a:t>
            </a:r>
            <a:r>
              <a:rPr lang="en-GB" b="1" i="1" baseline="0" dirty="0">
                <a:solidFill>
                  <a:srgbClr val="FF0000"/>
                </a:solidFill>
              </a:rPr>
              <a:t> and into the long-term as well?</a:t>
            </a:r>
          </a:p>
          <a:p>
            <a:pPr marL="171450" lvl="0" indent="-171450" fontAlgn="base">
              <a:buFont typeface="Arial" panose="020B0604020202020204" pitchFamily="34" charset="0"/>
              <a:buChar char="•"/>
            </a:pPr>
            <a:r>
              <a:rPr lang="en-GB" b="1" i="1" baseline="0" dirty="0">
                <a:solidFill>
                  <a:srgbClr val="FF0000"/>
                </a:solidFill>
              </a:rPr>
              <a:t>Which solutions are challenging to apply to the new circumstances, and how can they be adapted?</a:t>
            </a:r>
          </a:p>
          <a:p>
            <a:pPr marL="171450" lvl="0" indent="-171450" fontAlgn="base">
              <a:buFont typeface="Arial" panose="020B0604020202020204" pitchFamily="34" charset="0"/>
              <a:buChar char="•"/>
            </a:pPr>
            <a:r>
              <a:rPr lang="en-GB" b="1" i="1" baseline="0" dirty="0">
                <a:solidFill>
                  <a:srgbClr val="FF0000"/>
                </a:solidFill>
              </a:rPr>
              <a:t>To which degree must you tailor your solutions, especially for vulnerable residents or certain districts in your city?</a:t>
            </a:r>
          </a:p>
          <a:p>
            <a:pPr marL="171450" lvl="0" indent="-171450" fontAlgn="base">
              <a:buFont typeface="Arial" panose="020B0604020202020204" pitchFamily="34" charset="0"/>
              <a:buChar char="•"/>
            </a:pPr>
            <a:r>
              <a:rPr lang="de-DE" b="1" i="1" dirty="0">
                <a:solidFill>
                  <a:srgbClr val="FF0000"/>
                </a:solidFill>
              </a:rPr>
              <a:t>Which</a:t>
            </a:r>
            <a:r>
              <a:rPr lang="de-DE" b="1" i="1" baseline="0" dirty="0">
                <a:solidFill>
                  <a:srgbClr val="FF0000"/>
                </a:solidFill>
              </a:rPr>
              <a:t> points are most important for other cities to know in order to replicate your measures?</a:t>
            </a:r>
            <a:endParaRPr lang="de-DE" b="1" i="1" dirty="0">
              <a:solidFill>
                <a:srgbClr val="FF0000"/>
              </a:solidFill>
            </a:endParaRPr>
          </a:p>
          <a:p>
            <a:pPr marL="171450" lvl="0" indent="-171450" fontAlgn="base">
              <a:buFont typeface="Arial" panose="020B0604020202020204" pitchFamily="34" charset="0"/>
              <a:buChar char="•"/>
            </a:pPr>
            <a:r>
              <a:rPr lang="de-DE" b="1" i="1" dirty="0">
                <a:solidFill>
                  <a:srgbClr val="FF0000"/>
                </a:solidFill>
              </a:rPr>
              <a:t>...</a:t>
            </a:r>
            <a:endParaRPr lang="en-GB" b="1" i="1"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5C9B2C5D-5DEF-A342-ABFA-D59D2F6C23B9}" type="slidenum">
              <a:rPr lang="es-ES" smtClean="0"/>
              <a:t>6</a:t>
            </a:fld>
            <a:endParaRPr lang="es-E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Overall questions applicable for all </a:t>
            </a:r>
            <a:r>
              <a:rPr lang="en-US" baseline="0" dirty="0">
                <a:solidFill>
                  <a:srgbClr val="FF0000"/>
                </a:solidFill>
              </a:rPr>
              <a:t>speakers in this </a:t>
            </a:r>
            <a:r>
              <a:rPr lang="en-US" baseline="0" dirty="0" err="1">
                <a:solidFill>
                  <a:srgbClr val="FF0000"/>
                </a:solidFill>
              </a:rPr>
              <a:t>subplenary</a:t>
            </a:r>
            <a:r>
              <a:rPr lang="en-US" baseline="0" dirty="0">
                <a:solidFill>
                  <a:srgbClr val="FF0000"/>
                </a:solidFill>
              </a:rPr>
              <a:t> </a:t>
            </a:r>
            <a:r>
              <a:rPr lang="en-US" dirty="0">
                <a:solidFill>
                  <a:srgbClr val="FF0000"/>
                </a:solidFill>
              </a:rPr>
              <a:t>to consider if relevant for him to answer: </a:t>
            </a:r>
          </a:p>
          <a:p>
            <a:pPr marL="171450" indent="-171450">
              <a:buFont typeface="Arial" panose="020B0604020202020204" pitchFamily="34" charset="0"/>
              <a:buChar char="•"/>
            </a:pPr>
            <a:r>
              <a:rPr lang="en-GB" b="1" i="1" dirty="0">
                <a:solidFill>
                  <a:srgbClr val="FF0000"/>
                </a:solidFill>
              </a:rPr>
              <a:t>In your experience, what are the key drivers for a successful green recovery?</a:t>
            </a:r>
          </a:p>
          <a:p>
            <a:pPr marL="171450" lvl="0" indent="-171450" fontAlgn="base">
              <a:buFont typeface="Arial" panose="020B0604020202020204" pitchFamily="34" charset="0"/>
              <a:buChar char="•"/>
            </a:pPr>
            <a:r>
              <a:rPr lang="en-GB" b="1" i="1" dirty="0">
                <a:solidFill>
                  <a:srgbClr val="FF0000"/>
                </a:solidFill>
              </a:rPr>
              <a:t>What aspects of the urban environment/urban services have been affected the most by Covid-19 and how will they need to be readjusted in the next years?</a:t>
            </a:r>
          </a:p>
          <a:p>
            <a:pPr marL="171450" lvl="0" indent="-171450" fontAlgn="base">
              <a:buFont typeface="Arial" panose="020B0604020202020204" pitchFamily="34" charset="0"/>
              <a:buChar char="•"/>
            </a:pPr>
            <a:r>
              <a:rPr lang="en-GB" b="1" i="1" dirty="0">
                <a:solidFill>
                  <a:srgbClr val="FF0000"/>
                </a:solidFill>
              </a:rPr>
              <a:t>Which aspects of the management of urban life are unlikely to return</a:t>
            </a:r>
            <a:r>
              <a:rPr lang="en-GB" b="1" i="1" baseline="0" dirty="0">
                <a:solidFill>
                  <a:srgbClr val="FF0000"/>
                </a:solidFill>
              </a:rPr>
              <a:t> to how they were before?</a:t>
            </a:r>
            <a:endParaRPr lang="en-GB" b="1" i="1" dirty="0">
              <a:solidFill>
                <a:srgbClr val="FF0000"/>
              </a:solidFill>
            </a:endParaRPr>
          </a:p>
          <a:p>
            <a:pPr marL="171450" lvl="0" indent="-171450" fontAlgn="base">
              <a:buFont typeface="Arial" panose="020B0604020202020204" pitchFamily="34" charset="0"/>
              <a:buChar char="•"/>
            </a:pPr>
            <a:r>
              <a:rPr lang="en-GB" b="1" i="1" dirty="0">
                <a:solidFill>
                  <a:srgbClr val="FF0000"/>
                </a:solidFill>
              </a:rPr>
              <a:t>Which solutions have proven most effective in adapting, both in the short-term</a:t>
            </a:r>
            <a:r>
              <a:rPr lang="en-GB" b="1" i="1" baseline="0" dirty="0">
                <a:solidFill>
                  <a:srgbClr val="FF0000"/>
                </a:solidFill>
              </a:rPr>
              <a:t> and into the long-term as well?</a:t>
            </a:r>
          </a:p>
          <a:p>
            <a:pPr marL="171450" lvl="0" indent="-171450" fontAlgn="base">
              <a:buFont typeface="Arial" panose="020B0604020202020204" pitchFamily="34" charset="0"/>
              <a:buChar char="•"/>
            </a:pPr>
            <a:r>
              <a:rPr lang="en-GB" b="1" i="1" baseline="0" dirty="0">
                <a:solidFill>
                  <a:srgbClr val="FF0000"/>
                </a:solidFill>
              </a:rPr>
              <a:t>Which solutions are challenging to apply to the new circumstances, and how can they be adapted?</a:t>
            </a:r>
          </a:p>
          <a:p>
            <a:pPr marL="171450" lvl="0" indent="-171450" fontAlgn="base">
              <a:buFont typeface="Arial" panose="020B0604020202020204" pitchFamily="34" charset="0"/>
              <a:buChar char="•"/>
            </a:pPr>
            <a:r>
              <a:rPr lang="en-GB" b="1" i="1" baseline="0" dirty="0">
                <a:solidFill>
                  <a:srgbClr val="FF0000"/>
                </a:solidFill>
              </a:rPr>
              <a:t>To which degree must you tailor your solutions, especially for vulnerable residents or certain districts in your city?</a:t>
            </a:r>
          </a:p>
          <a:p>
            <a:pPr marL="171450" lvl="0" indent="-171450" fontAlgn="base">
              <a:buFont typeface="Arial" panose="020B0604020202020204" pitchFamily="34" charset="0"/>
              <a:buChar char="•"/>
            </a:pPr>
            <a:r>
              <a:rPr lang="de-DE" b="1" i="1" dirty="0">
                <a:solidFill>
                  <a:srgbClr val="FF0000"/>
                </a:solidFill>
              </a:rPr>
              <a:t>Which</a:t>
            </a:r>
            <a:r>
              <a:rPr lang="de-DE" b="1" i="1" baseline="0" dirty="0">
                <a:solidFill>
                  <a:srgbClr val="FF0000"/>
                </a:solidFill>
              </a:rPr>
              <a:t> points are most important for other cities to know in order to replicate your measures?</a:t>
            </a:r>
            <a:endParaRPr lang="de-DE" b="1" i="1" dirty="0">
              <a:solidFill>
                <a:srgbClr val="FF0000"/>
              </a:solidFill>
            </a:endParaRPr>
          </a:p>
          <a:p>
            <a:pPr marL="171450" lvl="0" indent="-171450" fontAlgn="base">
              <a:buFont typeface="Arial" panose="020B0604020202020204" pitchFamily="34" charset="0"/>
              <a:buChar char="•"/>
            </a:pPr>
            <a:r>
              <a:rPr lang="de-DE" b="1" i="1" dirty="0">
                <a:solidFill>
                  <a:srgbClr val="FF0000"/>
                </a:solidFill>
              </a:rPr>
              <a:t>...</a:t>
            </a:r>
            <a:endParaRPr lang="en-GB" b="1" i="1"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5C9B2C5D-5DEF-A342-ABFA-D59D2F6C23B9}" type="slidenum">
              <a:rPr lang="es-ES" smtClean="0"/>
              <a:t>7</a:t>
            </a:fld>
            <a:endParaRPr lang="es-E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Overall questions applicable for all </a:t>
            </a:r>
            <a:r>
              <a:rPr lang="en-US" baseline="0" dirty="0">
                <a:solidFill>
                  <a:srgbClr val="FF0000"/>
                </a:solidFill>
              </a:rPr>
              <a:t>speakers in this </a:t>
            </a:r>
            <a:r>
              <a:rPr lang="en-US" baseline="0" dirty="0" err="1">
                <a:solidFill>
                  <a:srgbClr val="FF0000"/>
                </a:solidFill>
              </a:rPr>
              <a:t>subplenary</a:t>
            </a:r>
            <a:r>
              <a:rPr lang="en-US" baseline="0" dirty="0">
                <a:solidFill>
                  <a:srgbClr val="FF0000"/>
                </a:solidFill>
              </a:rPr>
              <a:t> </a:t>
            </a:r>
            <a:r>
              <a:rPr lang="en-US" dirty="0">
                <a:solidFill>
                  <a:srgbClr val="FF0000"/>
                </a:solidFill>
              </a:rPr>
              <a:t>to consider if relevant for him to answer: </a:t>
            </a:r>
          </a:p>
          <a:p>
            <a:pPr marL="171450" indent="-171450">
              <a:buFont typeface="Arial" panose="020B0604020202020204" pitchFamily="34" charset="0"/>
              <a:buChar char="•"/>
            </a:pPr>
            <a:r>
              <a:rPr lang="en-GB" b="1" i="1" dirty="0">
                <a:solidFill>
                  <a:srgbClr val="FF0000"/>
                </a:solidFill>
              </a:rPr>
              <a:t>In your experience, what are the key drivers for a successful green recovery?</a:t>
            </a:r>
          </a:p>
          <a:p>
            <a:pPr marL="171450" lvl="0" indent="-171450" fontAlgn="base">
              <a:buFont typeface="Arial" panose="020B0604020202020204" pitchFamily="34" charset="0"/>
              <a:buChar char="•"/>
            </a:pPr>
            <a:r>
              <a:rPr lang="en-GB" b="1" i="1" dirty="0">
                <a:solidFill>
                  <a:srgbClr val="FF0000"/>
                </a:solidFill>
              </a:rPr>
              <a:t>What aspects of the urban environment/urban services have been affected the most by Covid-19 and how will they need to be readjusted in the next years?</a:t>
            </a:r>
          </a:p>
          <a:p>
            <a:pPr marL="171450" lvl="0" indent="-171450" fontAlgn="base">
              <a:buFont typeface="Arial" panose="020B0604020202020204" pitchFamily="34" charset="0"/>
              <a:buChar char="•"/>
            </a:pPr>
            <a:r>
              <a:rPr lang="en-GB" b="1" i="1" dirty="0">
                <a:solidFill>
                  <a:srgbClr val="FF0000"/>
                </a:solidFill>
              </a:rPr>
              <a:t>Which aspects of the management of urban life are unlikely to return</a:t>
            </a:r>
            <a:r>
              <a:rPr lang="en-GB" b="1" i="1" baseline="0" dirty="0">
                <a:solidFill>
                  <a:srgbClr val="FF0000"/>
                </a:solidFill>
              </a:rPr>
              <a:t> to how they were before?</a:t>
            </a:r>
            <a:endParaRPr lang="en-GB" b="1" i="1" dirty="0">
              <a:solidFill>
                <a:srgbClr val="FF0000"/>
              </a:solidFill>
            </a:endParaRPr>
          </a:p>
          <a:p>
            <a:pPr marL="171450" lvl="0" indent="-171450" fontAlgn="base">
              <a:buFont typeface="Arial" panose="020B0604020202020204" pitchFamily="34" charset="0"/>
              <a:buChar char="•"/>
            </a:pPr>
            <a:r>
              <a:rPr lang="en-GB" b="1" i="1" dirty="0">
                <a:solidFill>
                  <a:srgbClr val="FF0000"/>
                </a:solidFill>
              </a:rPr>
              <a:t>Which solutions have proven most effective in adapting, both in the short-term</a:t>
            </a:r>
            <a:r>
              <a:rPr lang="en-GB" b="1" i="1" baseline="0" dirty="0">
                <a:solidFill>
                  <a:srgbClr val="FF0000"/>
                </a:solidFill>
              </a:rPr>
              <a:t> and into the long-term as well?</a:t>
            </a:r>
          </a:p>
          <a:p>
            <a:pPr marL="171450" lvl="0" indent="-171450" fontAlgn="base">
              <a:buFont typeface="Arial" panose="020B0604020202020204" pitchFamily="34" charset="0"/>
              <a:buChar char="•"/>
            </a:pPr>
            <a:r>
              <a:rPr lang="en-GB" b="1" i="1" baseline="0" dirty="0">
                <a:solidFill>
                  <a:srgbClr val="FF0000"/>
                </a:solidFill>
              </a:rPr>
              <a:t>Which solutions are challenging to apply to the new circumstances, and how can they be adapted?</a:t>
            </a:r>
          </a:p>
          <a:p>
            <a:pPr marL="171450" lvl="0" indent="-171450" fontAlgn="base">
              <a:buFont typeface="Arial" panose="020B0604020202020204" pitchFamily="34" charset="0"/>
              <a:buChar char="•"/>
            </a:pPr>
            <a:r>
              <a:rPr lang="en-GB" b="1" i="1" baseline="0" dirty="0">
                <a:solidFill>
                  <a:srgbClr val="FF0000"/>
                </a:solidFill>
              </a:rPr>
              <a:t>To which degree must you tailor your solutions, especially for vulnerable residents or certain districts in your city?</a:t>
            </a:r>
          </a:p>
          <a:p>
            <a:pPr marL="171450" lvl="0" indent="-171450" fontAlgn="base">
              <a:buFont typeface="Arial" panose="020B0604020202020204" pitchFamily="34" charset="0"/>
              <a:buChar char="•"/>
            </a:pPr>
            <a:r>
              <a:rPr lang="de-DE" b="1" i="1" dirty="0">
                <a:solidFill>
                  <a:srgbClr val="FF0000"/>
                </a:solidFill>
              </a:rPr>
              <a:t>Which</a:t>
            </a:r>
            <a:r>
              <a:rPr lang="de-DE" b="1" i="1" baseline="0" dirty="0">
                <a:solidFill>
                  <a:srgbClr val="FF0000"/>
                </a:solidFill>
              </a:rPr>
              <a:t> points are most important for other cities to know in order to replicate your measures?</a:t>
            </a:r>
            <a:endParaRPr lang="de-DE" b="1" i="1" dirty="0">
              <a:solidFill>
                <a:srgbClr val="FF0000"/>
              </a:solidFill>
            </a:endParaRPr>
          </a:p>
          <a:p>
            <a:pPr marL="171450" lvl="0" indent="-171450" fontAlgn="base">
              <a:buFont typeface="Arial" panose="020B0604020202020204" pitchFamily="34" charset="0"/>
              <a:buChar char="•"/>
            </a:pPr>
            <a:r>
              <a:rPr lang="de-DE" b="1" i="1" dirty="0">
                <a:solidFill>
                  <a:srgbClr val="FF0000"/>
                </a:solidFill>
              </a:rPr>
              <a:t>...</a:t>
            </a:r>
            <a:endParaRPr lang="en-GB" b="1" i="1"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5C9B2C5D-5DEF-A342-ABFA-D59D2F6C23B9}" type="slidenum">
              <a:rPr lang="es-ES" smtClean="0"/>
              <a:t>8</a:t>
            </a:fld>
            <a:endParaRPr lang="es-ES" dirty="0"/>
          </a:p>
        </p:txBody>
      </p:sp>
    </p:spTree>
    <p:extLst>
      <p:ext uri="{BB962C8B-B14F-4D97-AF65-F5344CB8AC3E}">
        <p14:creationId xmlns:p14="http://schemas.microsoft.com/office/powerpoint/2010/main" val="29624533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ada">
    <p:spTree>
      <p:nvGrpSpPr>
        <p:cNvPr id="1" name=""/>
        <p:cNvGrpSpPr/>
        <p:nvPr/>
      </p:nvGrpSpPr>
      <p:grpSpPr>
        <a:xfrm>
          <a:off x="0" y="0"/>
          <a:ext cx="0" cy="0"/>
          <a:chOff x="0" y="0"/>
          <a:chExt cx="0" cy="0"/>
        </a:xfrm>
      </p:grpSpPr>
      <p:sp>
        <p:nvSpPr>
          <p:cNvPr id="9" name="Rectángulo 8"/>
          <p:cNvSpPr/>
          <p:nvPr userDrawn="1"/>
        </p:nvSpPr>
        <p:spPr>
          <a:xfrm>
            <a:off x="1659943" y="4590755"/>
            <a:ext cx="7484057" cy="59417"/>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p>
        </p:txBody>
      </p:sp>
      <p:sp>
        <p:nvSpPr>
          <p:cNvPr id="24" name="Título 23"/>
          <p:cNvSpPr>
            <a:spLocks noGrp="1"/>
          </p:cNvSpPr>
          <p:nvPr>
            <p:ph type="title" hasCustomPrompt="1"/>
          </p:nvPr>
        </p:nvSpPr>
        <p:spPr>
          <a:xfrm>
            <a:off x="457200" y="3642579"/>
            <a:ext cx="8229600" cy="482556"/>
          </a:xfrm>
        </p:spPr>
        <p:txBody>
          <a:bodyPr/>
          <a:lstStyle>
            <a:lvl1pPr>
              <a:defRPr sz="3600" cap="all"/>
            </a:lvl1pPr>
          </a:lstStyle>
          <a:p>
            <a:r>
              <a:rPr lang="es-ES_tradnl" dirty="0"/>
              <a:t>Clic para editar título</a:t>
            </a:r>
            <a:endParaRPr lang="es-ES" dirty="0"/>
          </a:p>
        </p:txBody>
      </p:sp>
      <p:sp>
        <p:nvSpPr>
          <p:cNvPr id="26" name="Marcador de texto 25"/>
          <p:cNvSpPr>
            <a:spLocks noGrp="1"/>
          </p:cNvSpPr>
          <p:nvPr>
            <p:ph type="body" sz="quarter" idx="10" hasCustomPrompt="1"/>
          </p:nvPr>
        </p:nvSpPr>
        <p:spPr>
          <a:xfrm>
            <a:off x="1619024" y="4213453"/>
            <a:ext cx="5451475" cy="291466"/>
          </a:xfrm>
        </p:spPr>
        <p:txBody>
          <a:bodyPr>
            <a:normAutofit/>
          </a:bodyPr>
          <a:lstStyle>
            <a:lvl1pPr marL="0" indent="0" algn="ctr">
              <a:buNone/>
              <a:defRPr sz="2000" b="1" cap="all">
                <a:solidFill>
                  <a:srgbClr val="A0A4C5"/>
                </a:solidFill>
              </a:defRPr>
            </a:lvl1pPr>
          </a:lstStyle>
          <a:p>
            <a:pPr lvl="0"/>
            <a:r>
              <a:rPr lang="es-ES_tradnl" dirty="0"/>
              <a:t>CLIC PARA EDITAR TÍTULO</a:t>
            </a:r>
            <a:endParaRPr lang="es-ES" dirty="0"/>
          </a:p>
        </p:txBody>
      </p:sp>
      <p:sp>
        <p:nvSpPr>
          <p:cNvPr id="3" name="Rectángulo 2"/>
          <p:cNvSpPr/>
          <p:nvPr userDrawn="1"/>
        </p:nvSpPr>
        <p:spPr>
          <a:xfrm>
            <a:off x="1105595" y="852170"/>
            <a:ext cx="554348" cy="24413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ES" dirty="0"/>
          </a:p>
        </p:txBody>
      </p:sp>
      <p:pic>
        <p:nvPicPr>
          <p:cNvPr id="17" name="image2.png"/>
          <p:cNvPicPr/>
          <p:nvPr userDrawn="1"/>
        </p:nvPicPr>
        <p:blipFill>
          <a:blip r:embed="rId2" cstate="print"/>
          <a:stretch>
            <a:fillRect/>
          </a:stretch>
        </p:blipFill>
        <p:spPr>
          <a:xfrm>
            <a:off x="1659943" y="4771876"/>
            <a:ext cx="2483106" cy="256804"/>
          </a:xfrm>
          <a:prstGeom prst="rect">
            <a:avLst/>
          </a:prstGeom>
        </p:spPr>
      </p:pic>
      <p:sp>
        <p:nvSpPr>
          <p:cNvPr id="5" name="Marcador de texto 4"/>
          <p:cNvSpPr>
            <a:spLocks noGrp="1"/>
          </p:cNvSpPr>
          <p:nvPr>
            <p:ph type="body" sz="quarter" idx="11" hasCustomPrompt="1"/>
          </p:nvPr>
        </p:nvSpPr>
        <p:spPr>
          <a:xfrm>
            <a:off x="4361211" y="4807385"/>
            <a:ext cx="4008416" cy="161870"/>
          </a:xfrm>
        </p:spPr>
        <p:txBody>
          <a:bodyPr>
            <a:normAutofit/>
          </a:bodyPr>
          <a:lstStyle>
            <a:lvl1pPr algn="r">
              <a:defRPr sz="1100">
                <a:solidFill>
                  <a:srgbClr val="0A3B7D"/>
                </a:solidFill>
              </a:defRPr>
            </a:lvl1pPr>
          </a:lstStyle>
          <a:p>
            <a:pPr lvl="0"/>
            <a:r>
              <a:rPr lang="es-ES_tradnl" dirty="0"/>
              <a:t>Nombre y contacto</a:t>
            </a:r>
            <a:endParaRPr lang="es-ES" dirty="0"/>
          </a:p>
        </p:txBody>
      </p:sp>
      <p:pic>
        <p:nvPicPr>
          <p:cNvPr id="15" name="Imagen 14" descr="ilustracion_ciudad.eps"/>
          <p:cNvPicPr>
            <a:picLocks noChangeAspect="1"/>
          </p:cNvPicPr>
          <p:nvPr userDrawn="1"/>
        </p:nvPicPr>
        <p:blipFill>
          <a:blip r:embed="rId3">
            <a:alphaModFix amt="37000"/>
            <a:extLst>
              <a:ext uri="{28A0092B-C50C-407E-A947-70E740481C1C}">
                <a14:useLocalDpi xmlns:a14="http://schemas.microsoft.com/office/drawing/2010/main" val="0"/>
              </a:ext>
            </a:extLst>
          </a:blip>
          <a:stretch>
            <a:fillRect/>
          </a:stretch>
        </p:blipFill>
        <p:spPr>
          <a:xfrm>
            <a:off x="0" y="896856"/>
            <a:ext cx="9144000" cy="2645229"/>
          </a:xfrm>
          <a:prstGeom prst="rect">
            <a:avLst/>
          </a:prstGeom>
        </p:spPr>
      </p:pic>
      <p:sp>
        <p:nvSpPr>
          <p:cNvPr id="10" name="Rectángulo 9"/>
          <p:cNvSpPr/>
          <p:nvPr userDrawn="1"/>
        </p:nvSpPr>
        <p:spPr>
          <a:xfrm>
            <a:off x="0" y="3497399"/>
            <a:ext cx="7484057" cy="59417"/>
          </a:xfrm>
          <a:prstGeom prst="rect">
            <a:avLst/>
          </a:prstGeom>
          <a:solidFill>
            <a:srgbClr val="0A3B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p>
        </p:txBody>
      </p:sp>
      <p:pic>
        <p:nvPicPr>
          <p:cNvPr id="12" name="Picture 11" descr="logotipo-horizontal(1).png"/>
          <p:cNvPicPr>
            <a:picLocks noChangeAspect="1"/>
          </p:cNvPicPr>
          <p:nvPr userDrawn="1"/>
        </p:nvPicPr>
        <p:blipFill>
          <a:blip r:embed="rId4"/>
          <a:stretch>
            <a:fillRect/>
          </a:stretch>
        </p:blipFill>
        <p:spPr>
          <a:xfrm>
            <a:off x="160155" y="100477"/>
            <a:ext cx="3265504" cy="796379"/>
          </a:xfrm>
          <a:prstGeom prst="rect">
            <a:avLst/>
          </a:prstGeom>
        </p:spPr>
      </p:pic>
      <p:pic>
        <p:nvPicPr>
          <p:cNvPr id="13" name="Picture 12" descr="EU flag_1.png"/>
          <p:cNvPicPr>
            <a:picLocks noChangeAspect="1"/>
          </p:cNvPicPr>
          <p:nvPr userDrawn="1"/>
        </p:nvPicPr>
        <p:blipFill>
          <a:blip r:embed="rId5"/>
          <a:stretch>
            <a:fillRect/>
          </a:stretch>
        </p:blipFill>
        <p:spPr>
          <a:xfrm>
            <a:off x="7964245" y="72978"/>
            <a:ext cx="864256" cy="779192"/>
          </a:xfrm>
          <a:prstGeom prst="rect">
            <a:avLst/>
          </a:prstGeom>
        </p:spPr>
      </p:pic>
      <p:pic>
        <p:nvPicPr>
          <p:cNvPr id="20" name="Picture 19" descr="white box.jpg"/>
          <p:cNvPicPr>
            <a:picLocks noChangeAspect="1"/>
          </p:cNvPicPr>
          <p:nvPr userDrawn="1"/>
        </p:nvPicPr>
        <p:blipFill>
          <a:blip r:embed="rId6"/>
          <a:stretch>
            <a:fillRect/>
          </a:stretch>
        </p:blipFill>
        <p:spPr>
          <a:xfrm>
            <a:off x="2337148" y="100477"/>
            <a:ext cx="4048125" cy="796379"/>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áfico">
    <p:spTree>
      <p:nvGrpSpPr>
        <p:cNvPr id="1" name=""/>
        <p:cNvGrpSpPr/>
        <p:nvPr/>
      </p:nvGrpSpPr>
      <p:grpSpPr>
        <a:xfrm>
          <a:off x="0" y="0"/>
          <a:ext cx="0" cy="0"/>
          <a:chOff x="0" y="0"/>
          <a:chExt cx="0" cy="0"/>
        </a:xfrm>
      </p:grpSpPr>
      <p:sp>
        <p:nvSpPr>
          <p:cNvPr id="4" name="Rectángulo 3"/>
          <p:cNvSpPr/>
          <p:nvPr userDrawn="1"/>
        </p:nvSpPr>
        <p:spPr>
          <a:xfrm>
            <a:off x="-21249" y="136460"/>
            <a:ext cx="7484057" cy="1207148"/>
          </a:xfrm>
          <a:prstGeom prst="rect">
            <a:avLst/>
          </a:prstGeom>
          <a:solidFill>
            <a:srgbClr val="0A3B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p>
        </p:txBody>
      </p:sp>
      <p:sp>
        <p:nvSpPr>
          <p:cNvPr id="5" name="Título 1"/>
          <p:cNvSpPr>
            <a:spLocks noGrp="1"/>
          </p:cNvSpPr>
          <p:nvPr>
            <p:ph type="title" hasCustomPrompt="1"/>
          </p:nvPr>
        </p:nvSpPr>
        <p:spPr>
          <a:xfrm>
            <a:off x="465553" y="338655"/>
            <a:ext cx="6595634" cy="857250"/>
          </a:xfrm>
          <a:ln>
            <a:noFill/>
          </a:ln>
        </p:spPr>
        <p:txBody>
          <a:bodyPr>
            <a:normAutofit/>
          </a:bodyPr>
          <a:lstStyle>
            <a:lvl1pPr algn="l">
              <a:defRPr sz="3600" cap="all" baseline="0">
                <a:solidFill>
                  <a:schemeClr val="bg1"/>
                </a:solidFill>
              </a:defRPr>
            </a:lvl1pPr>
          </a:lstStyle>
          <a:p>
            <a:r>
              <a:rPr lang="es-ES_tradnl" dirty="0"/>
              <a:t>CLIC PARA EDITAR TÍTULO</a:t>
            </a:r>
            <a:endParaRPr lang="es-ES" dirty="0"/>
          </a:p>
        </p:txBody>
      </p:sp>
      <p:grpSp>
        <p:nvGrpSpPr>
          <p:cNvPr id="6" name="Agrupar 5"/>
          <p:cNvGrpSpPr/>
          <p:nvPr userDrawn="1"/>
        </p:nvGrpSpPr>
        <p:grpSpPr>
          <a:xfrm>
            <a:off x="7462808" y="136460"/>
            <a:ext cx="1159940" cy="1207148"/>
            <a:chOff x="7462808" y="338654"/>
            <a:chExt cx="1159940" cy="857250"/>
          </a:xfrm>
        </p:grpSpPr>
        <p:sp>
          <p:nvSpPr>
            <p:cNvPr id="7" name="Rectángulo 6"/>
            <p:cNvSpPr/>
            <p:nvPr userDrawn="1"/>
          </p:nvSpPr>
          <p:spPr>
            <a:xfrm>
              <a:off x="7462808" y="338654"/>
              <a:ext cx="386639" cy="857250"/>
            </a:xfrm>
            <a:prstGeom prst="rect">
              <a:avLst/>
            </a:prstGeom>
            <a:solidFill>
              <a:srgbClr val="2A46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p>
          </p:txBody>
        </p:sp>
        <p:sp>
          <p:nvSpPr>
            <p:cNvPr id="8" name="Rectángulo 7"/>
            <p:cNvSpPr/>
            <p:nvPr userDrawn="1"/>
          </p:nvSpPr>
          <p:spPr>
            <a:xfrm>
              <a:off x="7849458" y="338654"/>
              <a:ext cx="386639" cy="857250"/>
            </a:xfrm>
            <a:prstGeom prst="rect">
              <a:avLst/>
            </a:prstGeom>
            <a:solidFill>
              <a:srgbClr val="7B86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p>
          </p:txBody>
        </p:sp>
        <p:sp>
          <p:nvSpPr>
            <p:cNvPr id="9" name="Rectángulo 8"/>
            <p:cNvSpPr/>
            <p:nvPr userDrawn="1"/>
          </p:nvSpPr>
          <p:spPr>
            <a:xfrm>
              <a:off x="8236109" y="338654"/>
              <a:ext cx="386639" cy="857250"/>
            </a:xfrm>
            <a:prstGeom prst="rect">
              <a:avLst/>
            </a:prstGeom>
            <a:solidFill>
              <a:srgbClr val="C1C5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p>
          </p:txBody>
        </p:sp>
      </p:grpSp>
      <p:sp>
        <p:nvSpPr>
          <p:cNvPr id="13" name="Marcador de gráfico 12"/>
          <p:cNvSpPr>
            <a:spLocks noGrp="1"/>
          </p:cNvSpPr>
          <p:nvPr>
            <p:ph type="chart" sz="quarter" idx="10"/>
          </p:nvPr>
        </p:nvSpPr>
        <p:spPr>
          <a:xfrm>
            <a:off x="465553" y="1752600"/>
            <a:ext cx="8157195" cy="3117850"/>
          </a:xfrm>
        </p:spPr>
        <p:txBody>
          <a:bodyPr/>
          <a:lstStyle/>
          <a:p>
            <a:endParaRPr lang="es-E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a">
    <p:spTree>
      <p:nvGrpSpPr>
        <p:cNvPr id="1" name=""/>
        <p:cNvGrpSpPr/>
        <p:nvPr/>
      </p:nvGrpSpPr>
      <p:grpSpPr>
        <a:xfrm>
          <a:off x="0" y="0"/>
          <a:ext cx="0" cy="0"/>
          <a:chOff x="0" y="0"/>
          <a:chExt cx="0" cy="0"/>
        </a:xfrm>
      </p:grpSpPr>
      <p:sp>
        <p:nvSpPr>
          <p:cNvPr id="4" name="Rectángulo 3"/>
          <p:cNvSpPr/>
          <p:nvPr userDrawn="1"/>
        </p:nvSpPr>
        <p:spPr>
          <a:xfrm>
            <a:off x="-21249" y="136460"/>
            <a:ext cx="7484057" cy="1207148"/>
          </a:xfrm>
          <a:prstGeom prst="rect">
            <a:avLst/>
          </a:prstGeom>
          <a:solidFill>
            <a:srgbClr val="0A3B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p>
        </p:txBody>
      </p:sp>
      <p:sp>
        <p:nvSpPr>
          <p:cNvPr id="5" name="Título 1"/>
          <p:cNvSpPr>
            <a:spLocks noGrp="1"/>
          </p:cNvSpPr>
          <p:nvPr>
            <p:ph type="title" hasCustomPrompt="1"/>
          </p:nvPr>
        </p:nvSpPr>
        <p:spPr>
          <a:xfrm>
            <a:off x="465553" y="338655"/>
            <a:ext cx="6595634" cy="857250"/>
          </a:xfrm>
          <a:ln>
            <a:noFill/>
          </a:ln>
        </p:spPr>
        <p:txBody>
          <a:bodyPr>
            <a:normAutofit/>
          </a:bodyPr>
          <a:lstStyle>
            <a:lvl1pPr algn="l">
              <a:defRPr sz="3600" cap="all" baseline="0">
                <a:solidFill>
                  <a:schemeClr val="bg1"/>
                </a:solidFill>
              </a:defRPr>
            </a:lvl1pPr>
          </a:lstStyle>
          <a:p>
            <a:r>
              <a:rPr lang="es-ES_tradnl" dirty="0"/>
              <a:t>CLIC PARA EDITAR TÍTULO</a:t>
            </a:r>
            <a:endParaRPr lang="es-ES" dirty="0"/>
          </a:p>
        </p:txBody>
      </p:sp>
      <p:grpSp>
        <p:nvGrpSpPr>
          <p:cNvPr id="6" name="Agrupar 5"/>
          <p:cNvGrpSpPr/>
          <p:nvPr userDrawn="1"/>
        </p:nvGrpSpPr>
        <p:grpSpPr>
          <a:xfrm>
            <a:off x="7462808" y="136460"/>
            <a:ext cx="1159940" cy="1207148"/>
            <a:chOff x="7462808" y="338654"/>
            <a:chExt cx="1159940" cy="857250"/>
          </a:xfrm>
        </p:grpSpPr>
        <p:sp>
          <p:nvSpPr>
            <p:cNvPr id="7" name="Rectángulo 6"/>
            <p:cNvSpPr/>
            <p:nvPr userDrawn="1"/>
          </p:nvSpPr>
          <p:spPr>
            <a:xfrm>
              <a:off x="7462808" y="338654"/>
              <a:ext cx="386639" cy="857250"/>
            </a:xfrm>
            <a:prstGeom prst="rect">
              <a:avLst/>
            </a:prstGeom>
            <a:solidFill>
              <a:srgbClr val="2A46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p>
          </p:txBody>
        </p:sp>
        <p:sp>
          <p:nvSpPr>
            <p:cNvPr id="8" name="Rectángulo 7"/>
            <p:cNvSpPr/>
            <p:nvPr userDrawn="1"/>
          </p:nvSpPr>
          <p:spPr>
            <a:xfrm>
              <a:off x="7849458" y="338654"/>
              <a:ext cx="386639" cy="857250"/>
            </a:xfrm>
            <a:prstGeom prst="rect">
              <a:avLst/>
            </a:prstGeom>
            <a:solidFill>
              <a:srgbClr val="7B86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p>
          </p:txBody>
        </p:sp>
        <p:sp>
          <p:nvSpPr>
            <p:cNvPr id="9" name="Rectángulo 8"/>
            <p:cNvSpPr/>
            <p:nvPr userDrawn="1"/>
          </p:nvSpPr>
          <p:spPr>
            <a:xfrm>
              <a:off x="8236109" y="338654"/>
              <a:ext cx="386639" cy="857250"/>
            </a:xfrm>
            <a:prstGeom prst="rect">
              <a:avLst/>
            </a:prstGeom>
            <a:solidFill>
              <a:srgbClr val="C1C5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p>
          </p:txBody>
        </p:sp>
      </p:grpSp>
      <p:sp>
        <p:nvSpPr>
          <p:cNvPr id="3" name="Marcador de tabla 2"/>
          <p:cNvSpPr>
            <a:spLocks noGrp="1"/>
          </p:cNvSpPr>
          <p:nvPr>
            <p:ph type="tbl" sz="quarter" idx="11"/>
          </p:nvPr>
        </p:nvSpPr>
        <p:spPr>
          <a:xfrm>
            <a:off x="465552" y="1752600"/>
            <a:ext cx="8157195" cy="3117850"/>
          </a:xfrm>
        </p:spPr>
        <p:txBody>
          <a:bodyPr/>
          <a:lstStyle>
            <a:lvl1pPr>
              <a:defRPr cap="none"/>
            </a:lvl1pPr>
          </a:lstStyle>
          <a:p>
            <a:endParaRPr lang="es-E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stacado con foto">
    <p:spTree>
      <p:nvGrpSpPr>
        <p:cNvPr id="1" name=""/>
        <p:cNvGrpSpPr/>
        <p:nvPr/>
      </p:nvGrpSpPr>
      <p:grpSpPr>
        <a:xfrm>
          <a:off x="0" y="0"/>
          <a:ext cx="0" cy="0"/>
          <a:chOff x="0" y="0"/>
          <a:chExt cx="0" cy="0"/>
        </a:xfrm>
      </p:grpSpPr>
      <p:sp>
        <p:nvSpPr>
          <p:cNvPr id="3" name="Marcador de posición de imagen 3"/>
          <p:cNvSpPr>
            <a:spLocks noGrp="1"/>
          </p:cNvSpPr>
          <p:nvPr>
            <p:ph type="pic" sz="quarter" idx="10"/>
          </p:nvPr>
        </p:nvSpPr>
        <p:spPr>
          <a:xfrm>
            <a:off x="7471" y="6724"/>
            <a:ext cx="9136529" cy="5136776"/>
          </a:xfrm>
        </p:spPr>
        <p:txBody>
          <a:bodyPr/>
          <a:lstStyle/>
          <a:p>
            <a:endParaRPr lang="es-ES" dirty="0"/>
          </a:p>
        </p:txBody>
      </p:sp>
      <p:sp>
        <p:nvSpPr>
          <p:cNvPr id="4" name="Marcador de texto 6"/>
          <p:cNvSpPr>
            <a:spLocks noGrp="1"/>
          </p:cNvSpPr>
          <p:nvPr>
            <p:ph type="body" sz="quarter" idx="11"/>
          </p:nvPr>
        </p:nvSpPr>
        <p:spPr>
          <a:xfrm>
            <a:off x="0" y="1356875"/>
            <a:ext cx="4295587" cy="2477084"/>
          </a:xfrm>
          <a:solidFill>
            <a:srgbClr val="0A3B7D"/>
          </a:solidFill>
        </p:spPr>
        <p:txBody>
          <a:bodyPr lIns="360000" tIns="360000" rIns="360000" bIns="360000">
            <a:normAutofit/>
          </a:bodyPr>
          <a:lstStyle>
            <a:lvl1pPr marL="0" marR="0" indent="0" algn="l" defTabSz="457200" rtl="0" eaLnBrk="1" fontAlgn="auto" latinLnBrk="0" hangingPunct="1">
              <a:lnSpc>
                <a:spcPct val="100000"/>
              </a:lnSpc>
              <a:spcBef>
                <a:spcPct val="20000"/>
              </a:spcBef>
              <a:spcAft>
                <a:spcPts val="0"/>
              </a:spcAft>
              <a:buClrTx/>
              <a:buSzTx/>
              <a:buFont typeface="Arial" panose="020B0604020202020204"/>
              <a:buNone/>
              <a:defRPr lang="es-ES_tradnl" sz="1600" b="0" i="0" u="none" strike="noStrike" baseline="0" smtClean="0">
                <a:solidFill>
                  <a:schemeClr val="bg1"/>
                </a:solidFill>
              </a:defRPr>
            </a:lvl1pPr>
          </a:lstStyle>
          <a:p>
            <a:pPr lvl="0"/>
            <a:endParaRPr lang="es-E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stacados">
    <p:spTree>
      <p:nvGrpSpPr>
        <p:cNvPr id="1" name=""/>
        <p:cNvGrpSpPr/>
        <p:nvPr/>
      </p:nvGrpSpPr>
      <p:grpSpPr>
        <a:xfrm>
          <a:off x="0" y="0"/>
          <a:ext cx="0" cy="0"/>
          <a:chOff x="0" y="0"/>
          <a:chExt cx="0" cy="0"/>
        </a:xfrm>
      </p:grpSpPr>
      <p:sp>
        <p:nvSpPr>
          <p:cNvPr id="3" name="Rectángulo 2"/>
          <p:cNvSpPr/>
          <p:nvPr userDrawn="1"/>
        </p:nvSpPr>
        <p:spPr>
          <a:xfrm>
            <a:off x="-21249" y="136460"/>
            <a:ext cx="7484057" cy="1207148"/>
          </a:xfrm>
          <a:prstGeom prst="rect">
            <a:avLst/>
          </a:prstGeom>
          <a:solidFill>
            <a:srgbClr val="0A3B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p>
        </p:txBody>
      </p:sp>
      <p:sp>
        <p:nvSpPr>
          <p:cNvPr id="4" name="Título 1"/>
          <p:cNvSpPr>
            <a:spLocks noGrp="1"/>
          </p:cNvSpPr>
          <p:nvPr>
            <p:ph type="title" hasCustomPrompt="1"/>
          </p:nvPr>
        </p:nvSpPr>
        <p:spPr>
          <a:xfrm>
            <a:off x="465553" y="338655"/>
            <a:ext cx="6595634" cy="857250"/>
          </a:xfrm>
          <a:ln>
            <a:noFill/>
          </a:ln>
        </p:spPr>
        <p:txBody>
          <a:bodyPr>
            <a:normAutofit/>
          </a:bodyPr>
          <a:lstStyle>
            <a:lvl1pPr algn="l">
              <a:defRPr sz="3600" cap="all" baseline="0">
                <a:solidFill>
                  <a:schemeClr val="bg1"/>
                </a:solidFill>
              </a:defRPr>
            </a:lvl1pPr>
          </a:lstStyle>
          <a:p>
            <a:r>
              <a:rPr lang="es-ES_tradnl" dirty="0"/>
              <a:t>CLIC PARA EDITAR TÍTULO</a:t>
            </a:r>
            <a:endParaRPr lang="es-ES" dirty="0"/>
          </a:p>
        </p:txBody>
      </p:sp>
      <p:grpSp>
        <p:nvGrpSpPr>
          <p:cNvPr id="5" name="Agrupar 4"/>
          <p:cNvGrpSpPr/>
          <p:nvPr userDrawn="1"/>
        </p:nvGrpSpPr>
        <p:grpSpPr>
          <a:xfrm>
            <a:off x="7462808" y="136460"/>
            <a:ext cx="1159940" cy="1207148"/>
            <a:chOff x="7462808" y="338654"/>
            <a:chExt cx="1159940" cy="857250"/>
          </a:xfrm>
        </p:grpSpPr>
        <p:sp>
          <p:nvSpPr>
            <p:cNvPr id="6" name="Rectángulo 5"/>
            <p:cNvSpPr/>
            <p:nvPr userDrawn="1"/>
          </p:nvSpPr>
          <p:spPr>
            <a:xfrm>
              <a:off x="7462808" y="338654"/>
              <a:ext cx="386639" cy="857250"/>
            </a:xfrm>
            <a:prstGeom prst="rect">
              <a:avLst/>
            </a:prstGeom>
            <a:solidFill>
              <a:srgbClr val="2A46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p>
          </p:txBody>
        </p:sp>
        <p:sp>
          <p:nvSpPr>
            <p:cNvPr id="7" name="Rectángulo 6"/>
            <p:cNvSpPr/>
            <p:nvPr userDrawn="1"/>
          </p:nvSpPr>
          <p:spPr>
            <a:xfrm>
              <a:off x="7849458" y="338654"/>
              <a:ext cx="386639" cy="857250"/>
            </a:xfrm>
            <a:prstGeom prst="rect">
              <a:avLst/>
            </a:prstGeom>
            <a:solidFill>
              <a:srgbClr val="7B86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p>
          </p:txBody>
        </p:sp>
        <p:sp>
          <p:nvSpPr>
            <p:cNvPr id="8" name="Rectángulo 7"/>
            <p:cNvSpPr/>
            <p:nvPr userDrawn="1"/>
          </p:nvSpPr>
          <p:spPr>
            <a:xfrm>
              <a:off x="8236109" y="338654"/>
              <a:ext cx="386639" cy="857250"/>
            </a:xfrm>
            <a:prstGeom prst="rect">
              <a:avLst/>
            </a:prstGeom>
            <a:solidFill>
              <a:srgbClr val="C1C5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p>
          </p:txBody>
        </p:sp>
      </p:grpSp>
      <p:pic>
        <p:nvPicPr>
          <p:cNvPr id="10" name="Imagen 9"/>
          <p:cNvPicPr>
            <a:picLocks noChangeAspect="1"/>
          </p:cNvPicPr>
          <p:nvPr userDrawn="1"/>
        </p:nvPicPr>
        <p:blipFill>
          <a:blip r:embed="rId2"/>
          <a:stretch>
            <a:fillRect/>
          </a:stretch>
        </p:blipFill>
        <p:spPr>
          <a:xfrm flipH="1">
            <a:off x="1228765" y="1556401"/>
            <a:ext cx="88898" cy="1438248"/>
          </a:xfrm>
          <a:prstGeom prst="rect">
            <a:avLst/>
          </a:prstGeom>
        </p:spPr>
      </p:pic>
      <p:sp>
        <p:nvSpPr>
          <p:cNvPr id="11" name="Marcador de texto 44"/>
          <p:cNvSpPr>
            <a:spLocks noGrp="1"/>
          </p:cNvSpPr>
          <p:nvPr>
            <p:ph type="body" sz="quarter" idx="10" hasCustomPrompt="1"/>
          </p:nvPr>
        </p:nvSpPr>
        <p:spPr>
          <a:xfrm>
            <a:off x="1383666" y="1556401"/>
            <a:ext cx="2755302" cy="276999"/>
          </a:xfrm>
        </p:spPr>
        <p:txBody>
          <a:bodyPr>
            <a:spAutoFit/>
          </a:bodyPr>
          <a:lstStyle>
            <a:lvl1pPr marL="0" indent="0">
              <a:buNone/>
              <a:defRPr sz="1800" cap="all" baseline="0">
                <a:solidFill>
                  <a:srgbClr val="0A3B7D"/>
                </a:solidFill>
              </a:defRPr>
            </a:lvl1pPr>
          </a:lstStyle>
          <a:p>
            <a:pPr lvl="0"/>
            <a:r>
              <a:rPr lang="es-ES" dirty="0"/>
              <a:t>CLIC PARA EDITAR TÍTULO</a:t>
            </a:r>
          </a:p>
        </p:txBody>
      </p:sp>
      <p:sp>
        <p:nvSpPr>
          <p:cNvPr id="13" name="Marcador de texto 44"/>
          <p:cNvSpPr>
            <a:spLocks noGrp="1"/>
          </p:cNvSpPr>
          <p:nvPr>
            <p:ph type="body" sz="quarter" idx="11" hasCustomPrompt="1"/>
          </p:nvPr>
        </p:nvSpPr>
        <p:spPr>
          <a:xfrm>
            <a:off x="1383666" y="1936147"/>
            <a:ext cx="2755302" cy="246221"/>
          </a:xfrm>
        </p:spPr>
        <p:txBody>
          <a:bodyPr>
            <a:spAutoFit/>
          </a:bodyPr>
          <a:lstStyle>
            <a:lvl1pPr marL="0" indent="0">
              <a:buNone/>
              <a:defRPr sz="1600" baseline="0">
                <a:solidFill>
                  <a:srgbClr val="000000"/>
                </a:solidFill>
              </a:defRPr>
            </a:lvl1pPr>
          </a:lstStyle>
          <a:p>
            <a:pPr lvl="0"/>
            <a:r>
              <a:rPr lang="es-ES" dirty="0"/>
              <a:t>Clic para insertar texto</a:t>
            </a:r>
          </a:p>
        </p:txBody>
      </p:sp>
      <p:pic>
        <p:nvPicPr>
          <p:cNvPr id="31" name="Imagen 30"/>
          <p:cNvPicPr>
            <a:picLocks noChangeAspect="1"/>
          </p:cNvPicPr>
          <p:nvPr userDrawn="1"/>
        </p:nvPicPr>
        <p:blipFill>
          <a:blip r:embed="rId2"/>
          <a:stretch>
            <a:fillRect/>
          </a:stretch>
        </p:blipFill>
        <p:spPr>
          <a:xfrm flipH="1">
            <a:off x="1228765" y="3423180"/>
            <a:ext cx="88898" cy="1438248"/>
          </a:xfrm>
          <a:prstGeom prst="rect">
            <a:avLst/>
          </a:prstGeom>
        </p:spPr>
      </p:pic>
      <p:sp>
        <p:nvSpPr>
          <p:cNvPr id="32" name="Marcador de texto 44"/>
          <p:cNvSpPr>
            <a:spLocks noGrp="1"/>
          </p:cNvSpPr>
          <p:nvPr>
            <p:ph type="body" sz="quarter" idx="12" hasCustomPrompt="1"/>
          </p:nvPr>
        </p:nvSpPr>
        <p:spPr>
          <a:xfrm>
            <a:off x="1383666" y="3423180"/>
            <a:ext cx="2755302" cy="276999"/>
          </a:xfrm>
        </p:spPr>
        <p:txBody>
          <a:bodyPr>
            <a:spAutoFit/>
          </a:bodyPr>
          <a:lstStyle>
            <a:lvl1pPr marL="0" indent="0">
              <a:buNone/>
              <a:defRPr sz="1800" cap="all" baseline="0">
                <a:solidFill>
                  <a:srgbClr val="0A3B7D"/>
                </a:solidFill>
              </a:defRPr>
            </a:lvl1pPr>
          </a:lstStyle>
          <a:p>
            <a:pPr lvl="0"/>
            <a:r>
              <a:rPr lang="es-ES" dirty="0"/>
              <a:t>CLIC PARA EDITAR TÍTULO</a:t>
            </a:r>
          </a:p>
        </p:txBody>
      </p:sp>
      <p:sp>
        <p:nvSpPr>
          <p:cNvPr id="33" name="Marcador de texto 44"/>
          <p:cNvSpPr>
            <a:spLocks noGrp="1"/>
          </p:cNvSpPr>
          <p:nvPr>
            <p:ph type="body" sz="quarter" idx="13" hasCustomPrompt="1"/>
          </p:nvPr>
        </p:nvSpPr>
        <p:spPr>
          <a:xfrm>
            <a:off x="1383666" y="3802926"/>
            <a:ext cx="2755302" cy="246221"/>
          </a:xfrm>
        </p:spPr>
        <p:txBody>
          <a:bodyPr>
            <a:spAutoFit/>
          </a:bodyPr>
          <a:lstStyle>
            <a:lvl1pPr marL="0" indent="0">
              <a:buNone/>
              <a:defRPr sz="1600" baseline="0">
                <a:solidFill>
                  <a:srgbClr val="000000"/>
                </a:solidFill>
              </a:defRPr>
            </a:lvl1pPr>
          </a:lstStyle>
          <a:p>
            <a:pPr lvl="0"/>
            <a:r>
              <a:rPr lang="es-ES" dirty="0"/>
              <a:t>Clic para insertar texto</a:t>
            </a:r>
          </a:p>
        </p:txBody>
      </p:sp>
      <p:pic>
        <p:nvPicPr>
          <p:cNvPr id="41" name="Imagen 40"/>
          <p:cNvPicPr>
            <a:picLocks noChangeAspect="1"/>
          </p:cNvPicPr>
          <p:nvPr userDrawn="1"/>
        </p:nvPicPr>
        <p:blipFill>
          <a:blip r:embed="rId2"/>
          <a:stretch>
            <a:fillRect/>
          </a:stretch>
        </p:blipFill>
        <p:spPr>
          <a:xfrm flipH="1">
            <a:off x="5798035" y="1556402"/>
            <a:ext cx="88898" cy="1438248"/>
          </a:xfrm>
          <a:prstGeom prst="rect">
            <a:avLst/>
          </a:prstGeom>
        </p:spPr>
      </p:pic>
      <p:sp>
        <p:nvSpPr>
          <p:cNvPr id="42" name="Marcador de texto 44"/>
          <p:cNvSpPr>
            <a:spLocks noGrp="1"/>
          </p:cNvSpPr>
          <p:nvPr>
            <p:ph type="body" sz="quarter" idx="14" hasCustomPrompt="1"/>
          </p:nvPr>
        </p:nvSpPr>
        <p:spPr>
          <a:xfrm>
            <a:off x="5952936" y="1556402"/>
            <a:ext cx="2755302" cy="276999"/>
          </a:xfrm>
        </p:spPr>
        <p:txBody>
          <a:bodyPr>
            <a:spAutoFit/>
          </a:bodyPr>
          <a:lstStyle>
            <a:lvl1pPr marL="0" indent="0">
              <a:buNone/>
              <a:defRPr sz="1800" cap="all" baseline="0">
                <a:solidFill>
                  <a:srgbClr val="0A3B7D"/>
                </a:solidFill>
              </a:defRPr>
            </a:lvl1pPr>
          </a:lstStyle>
          <a:p>
            <a:pPr lvl="0"/>
            <a:r>
              <a:rPr lang="es-ES" dirty="0"/>
              <a:t>CLIC PARA EDITAR TÍTULO</a:t>
            </a:r>
          </a:p>
        </p:txBody>
      </p:sp>
      <p:sp>
        <p:nvSpPr>
          <p:cNvPr id="43" name="Marcador de texto 44"/>
          <p:cNvSpPr>
            <a:spLocks noGrp="1"/>
          </p:cNvSpPr>
          <p:nvPr>
            <p:ph type="body" sz="quarter" idx="15" hasCustomPrompt="1"/>
          </p:nvPr>
        </p:nvSpPr>
        <p:spPr>
          <a:xfrm>
            <a:off x="5952936" y="1936148"/>
            <a:ext cx="2755302" cy="246221"/>
          </a:xfrm>
        </p:spPr>
        <p:txBody>
          <a:bodyPr>
            <a:spAutoFit/>
          </a:bodyPr>
          <a:lstStyle>
            <a:lvl1pPr marL="0" indent="0">
              <a:buNone/>
              <a:defRPr sz="1600" baseline="0">
                <a:solidFill>
                  <a:srgbClr val="000000"/>
                </a:solidFill>
              </a:defRPr>
            </a:lvl1pPr>
          </a:lstStyle>
          <a:p>
            <a:pPr lvl="0"/>
            <a:r>
              <a:rPr lang="es-ES" dirty="0"/>
              <a:t>Clic para insertar texto</a:t>
            </a:r>
          </a:p>
        </p:txBody>
      </p:sp>
      <p:pic>
        <p:nvPicPr>
          <p:cNvPr id="51" name="Imagen 50"/>
          <p:cNvPicPr>
            <a:picLocks noChangeAspect="1"/>
          </p:cNvPicPr>
          <p:nvPr userDrawn="1"/>
        </p:nvPicPr>
        <p:blipFill>
          <a:blip r:embed="rId2"/>
          <a:stretch>
            <a:fillRect/>
          </a:stretch>
        </p:blipFill>
        <p:spPr>
          <a:xfrm flipH="1">
            <a:off x="5798035" y="3423181"/>
            <a:ext cx="88898" cy="1438248"/>
          </a:xfrm>
          <a:prstGeom prst="rect">
            <a:avLst/>
          </a:prstGeom>
        </p:spPr>
      </p:pic>
      <p:sp>
        <p:nvSpPr>
          <p:cNvPr id="52" name="Marcador de texto 44"/>
          <p:cNvSpPr>
            <a:spLocks noGrp="1"/>
          </p:cNvSpPr>
          <p:nvPr>
            <p:ph type="body" sz="quarter" idx="16" hasCustomPrompt="1"/>
          </p:nvPr>
        </p:nvSpPr>
        <p:spPr>
          <a:xfrm>
            <a:off x="5952936" y="3423181"/>
            <a:ext cx="2755302" cy="276999"/>
          </a:xfrm>
        </p:spPr>
        <p:txBody>
          <a:bodyPr>
            <a:spAutoFit/>
          </a:bodyPr>
          <a:lstStyle>
            <a:lvl1pPr marL="0" indent="0">
              <a:buNone/>
              <a:defRPr sz="1800" cap="all" baseline="0">
                <a:solidFill>
                  <a:srgbClr val="0A3B7D"/>
                </a:solidFill>
              </a:defRPr>
            </a:lvl1pPr>
          </a:lstStyle>
          <a:p>
            <a:pPr lvl="0"/>
            <a:r>
              <a:rPr lang="es-ES" dirty="0"/>
              <a:t>CLIC PARA EDITAR TÍTULO</a:t>
            </a:r>
          </a:p>
        </p:txBody>
      </p:sp>
      <p:sp>
        <p:nvSpPr>
          <p:cNvPr id="53" name="Marcador de texto 44"/>
          <p:cNvSpPr>
            <a:spLocks noGrp="1"/>
          </p:cNvSpPr>
          <p:nvPr>
            <p:ph type="body" sz="quarter" idx="17" hasCustomPrompt="1"/>
          </p:nvPr>
        </p:nvSpPr>
        <p:spPr>
          <a:xfrm>
            <a:off x="5952936" y="3802927"/>
            <a:ext cx="2755302" cy="246221"/>
          </a:xfrm>
        </p:spPr>
        <p:txBody>
          <a:bodyPr>
            <a:spAutoFit/>
          </a:bodyPr>
          <a:lstStyle>
            <a:lvl1pPr marL="0" indent="0">
              <a:buNone/>
              <a:defRPr sz="1600" baseline="0">
                <a:solidFill>
                  <a:srgbClr val="000000"/>
                </a:solidFill>
              </a:defRPr>
            </a:lvl1pPr>
          </a:lstStyle>
          <a:p>
            <a:pPr lvl="0"/>
            <a:r>
              <a:rPr lang="es-ES" dirty="0"/>
              <a:t>Clic para insertar texto</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3568" y="1005576"/>
            <a:ext cx="7772400" cy="1102519"/>
          </a:xfrm>
        </p:spPr>
        <p:txBody>
          <a:bodyPr/>
          <a:lstStyle/>
          <a:p>
            <a:r>
              <a:rPr lang="en-US"/>
              <a:t>Click to edit Master title style</a:t>
            </a:r>
            <a:endParaRPr lang="de-DE"/>
          </a:p>
        </p:txBody>
      </p:sp>
      <p:sp>
        <p:nvSpPr>
          <p:cNvPr id="3" name="Subtitle 2"/>
          <p:cNvSpPr>
            <a:spLocks noGrp="1"/>
          </p:cNvSpPr>
          <p:nvPr>
            <p:ph type="subTitle" idx="1"/>
          </p:nvPr>
        </p:nvSpPr>
        <p:spPr>
          <a:xfrm>
            <a:off x="1331640" y="2193708"/>
            <a:ext cx="6400800" cy="918102"/>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endParaRPr lang="de-DE" dirty="0"/>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9E08B481-A331-4E20-8AAE-3EC77238EC55}" type="datetimeFigureOut">
              <a:rPr lang="de-DE" smtClean="0">
                <a:solidFill>
                  <a:prstClr val="black">
                    <a:tint val="75000"/>
                  </a:prstClr>
                </a:solidFill>
              </a:rPr>
              <a:t>03.12.2020</a:t>
            </a:fld>
            <a:endParaRPr lang="de-DE">
              <a:solidFill>
                <a:prstClr val="black">
                  <a:tint val="75000"/>
                </a:prstClr>
              </a:solidFill>
            </a:endParaRPr>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B132F2DE-BA79-4D9E-BC5A-35EEFABDD889}" type="slidenum">
              <a:rPr lang="de-DE" smtClean="0">
                <a:solidFill>
                  <a:prstClr val="black">
                    <a:tint val="75000"/>
                  </a:prstClr>
                </a:solidFill>
              </a:rPr>
              <a:t>‹Nr.›</a:t>
            </a:fld>
            <a:endParaRPr lang="de-DE">
              <a:solidFill>
                <a:prstClr val="black">
                  <a:tint val="75000"/>
                </a:prstClr>
              </a:solidFill>
            </a:endParaRPr>
          </a:p>
        </p:txBody>
      </p:sp>
      <p:pic>
        <p:nvPicPr>
          <p:cNvPr id="1027" name="Picture 3"/>
          <p:cNvPicPr>
            <a:picLocks noChangeAspect="1" noChangeArrowheads="1"/>
          </p:cNvPicPr>
          <p:nvPr userDrawn="1"/>
        </p:nvPicPr>
        <p:blipFill>
          <a:blip r:embed="rId2" cstate="print"/>
          <a:srcRect/>
          <a:stretch>
            <a:fillRect/>
          </a:stretch>
        </p:blipFill>
        <p:spPr bwMode="auto">
          <a:xfrm>
            <a:off x="0" y="3152666"/>
            <a:ext cx="9144000" cy="1990835"/>
          </a:xfrm>
          <a:prstGeom prst="rect">
            <a:avLst/>
          </a:prstGeom>
          <a:noFill/>
          <a:ln w="9525">
            <a:noFill/>
            <a:miter lim="800000"/>
            <a:headEnd/>
            <a:tailEnd/>
          </a:ln>
        </p:spPr>
      </p:pic>
      <p:pic>
        <p:nvPicPr>
          <p:cNvPr id="17" name="Picture 16" descr="logotipo-horizontal(1).png"/>
          <p:cNvPicPr>
            <a:picLocks noChangeAspect="1"/>
          </p:cNvPicPr>
          <p:nvPr userDrawn="1"/>
        </p:nvPicPr>
        <p:blipFill rotWithShape="1">
          <a:blip r:embed="rId3"/>
          <a:srcRect l="73457"/>
          <a:stretch>
            <a:fillRect/>
          </a:stretch>
        </p:blipFill>
        <p:spPr>
          <a:xfrm>
            <a:off x="8162924" y="78181"/>
            <a:ext cx="866775" cy="796379"/>
          </a:xfrm>
          <a:prstGeom prst="rect">
            <a:avLst/>
          </a:prstGeom>
        </p:spPr>
      </p:pic>
      <p:pic>
        <p:nvPicPr>
          <p:cNvPr id="18" name="Picture 17" descr="logotipo-horizontal(1).png"/>
          <p:cNvPicPr>
            <a:picLocks noChangeAspect="1"/>
          </p:cNvPicPr>
          <p:nvPr userDrawn="1"/>
        </p:nvPicPr>
        <p:blipFill rotWithShape="1">
          <a:blip r:embed="rId3"/>
          <a:srcRect r="43170"/>
          <a:stretch>
            <a:fillRect/>
          </a:stretch>
        </p:blipFill>
        <p:spPr>
          <a:xfrm>
            <a:off x="201596" y="166390"/>
            <a:ext cx="1855804" cy="796379"/>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2020/12/3</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‹Nr.›</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umario">
    <p:spTree>
      <p:nvGrpSpPr>
        <p:cNvPr id="1" name=""/>
        <p:cNvGrpSpPr/>
        <p:nvPr/>
      </p:nvGrpSpPr>
      <p:grpSpPr>
        <a:xfrm>
          <a:off x="0" y="0"/>
          <a:ext cx="0" cy="0"/>
          <a:chOff x="0" y="0"/>
          <a:chExt cx="0" cy="0"/>
        </a:xfrm>
      </p:grpSpPr>
      <p:sp>
        <p:nvSpPr>
          <p:cNvPr id="15" name="Rectángulo 14"/>
          <p:cNvSpPr/>
          <p:nvPr userDrawn="1"/>
        </p:nvSpPr>
        <p:spPr>
          <a:xfrm>
            <a:off x="26" y="338654"/>
            <a:ext cx="7484057" cy="857250"/>
          </a:xfrm>
          <a:prstGeom prst="rect">
            <a:avLst/>
          </a:prstGeom>
          <a:solidFill>
            <a:srgbClr val="0A3B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p>
        </p:txBody>
      </p:sp>
      <p:sp>
        <p:nvSpPr>
          <p:cNvPr id="2" name="Título 1"/>
          <p:cNvSpPr>
            <a:spLocks noGrp="1"/>
          </p:cNvSpPr>
          <p:nvPr>
            <p:ph type="title" hasCustomPrompt="1"/>
          </p:nvPr>
        </p:nvSpPr>
        <p:spPr>
          <a:xfrm>
            <a:off x="465553" y="338655"/>
            <a:ext cx="6595634" cy="857250"/>
          </a:xfrm>
          <a:ln>
            <a:noFill/>
          </a:ln>
        </p:spPr>
        <p:txBody>
          <a:bodyPr>
            <a:normAutofit/>
          </a:bodyPr>
          <a:lstStyle>
            <a:lvl1pPr algn="l">
              <a:defRPr sz="4000" cap="all" baseline="0">
                <a:solidFill>
                  <a:schemeClr val="bg1"/>
                </a:solidFill>
              </a:defRPr>
            </a:lvl1pPr>
          </a:lstStyle>
          <a:p>
            <a:r>
              <a:rPr lang="es-ES_tradnl" dirty="0"/>
              <a:t>CLIC PARA EDITAR TÍTULO</a:t>
            </a:r>
            <a:endParaRPr lang="es-ES" dirty="0"/>
          </a:p>
        </p:txBody>
      </p:sp>
      <p:pic>
        <p:nvPicPr>
          <p:cNvPr id="18" name="Imagen 17"/>
          <p:cNvPicPr>
            <a:picLocks noChangeAspect="1"/>
          </p:cNvPicPr>
          <p:nvPr userDrawn="1"/>
        </p:nvPicPr>
        <p:blipFill>
          <a:blip r:embed="rId2"/>
          <a:stretch>
            <a:fillRect/>
          </a:stretch>
        </p:blipFill>
        <p:spPr>
          <a:xfrm>
            <a:off x="1027825" y="1654824"/>
            <a:ext cx="100438" cy="618770"/>
          </a:xfrm>
          <a:prstGeom prst="rect">
            <a:avLst/>
          </a:prstGeom>
        </p:spPr>
      </p:pic>
      <p:sp>
        <p:nvSpPr>
          <p:cNvPr id="41" name="Rectángulo 40"/>
          <p:cNvSpPr/>
          <p:nvPr userDrawn="1"/>
        </p:nvSpPr>
        <p:spPr>
          <a:xfrm>
            <a:off x="7462808" y="338654"/>
            <a:ext cx="386639" cy="857250"/>
          </a:xfrm>
          <a:prstGeom prst="rect">
            <a:avLst/>
          </a:prstGeom>
          <a:solidFill>
            <a:srgbClr val="2A46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p>
        </p:txBody>
      </p:sp>
      <p:sp>
        <p:nvSpPr>
          <p:cNvPr id="42" name="Rectángulo 41"/>
          <p:cNvSpPr/>
          <p:nvPr userDrawn="1"/>
        </p:nvSpPr>
        <p:spPr>
          <a:xfrm>
            <a:off x="7849458" y="338654"/>
            <a:ext cx="386639" cy="857250"/>
          </a:xfrm>
          <a:prstGeom prst="rect">
            <a:avLst/>
          </a:prstGeom>
          <a:solidFill>
            <a:srgbClr val="7B86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p>
        </p:txBody>
      </p:sp>
      <p:sp>
        <p:nvSpPr>
          <p:cNvPr id="43" name="Rectángulo 42"/>
          <p:cNvSpPr/>
          <p:nvPr userDrawn="1"/>
        </p:nvSpPr>
        <p:spPr>
          <a:xfrm>
            <a:off x="8236109" y="338654"/>
            <a:ext cx="386639" cy="857250"/>
          </a:xfrm>
          <a:prstGeom prst="rect">
            <a:avLst/>
          </a:prstGeom>
          <a:solidFill>
            <a:srgbClr val="C1C5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p>
        </p:txBody>
      </p:sp>
      <p:sp>
        <p:nvSpPr>
          <p:cNvPr id="45" name="Marcador de texto 44"/>
          <p:cNvSpPr>
            <a:spLocks noGrp="1"/>
          </p:cNvSpPr>
          <p:nvPr>
            <p:ph type="body" sz="quarter" idx="10" hasCustomPrompt="1"/>
          </p:nvPr>
        </p:nvSpPr>
        <p:spPr>
          <a:xfrm>
            <a:off x="1163711" y="1556401"/>
            <a:ext cx="2965148" cy="276999"/>
          </a:xfrm>
        </p:spPr>
        <p:txBody>
          <a:bodyPr>
            <a:spAutoFit/>
          </a:bodyPr>
          <a:lstStyle>
            <a:lvl1pPr marL="0" indent="0">
              <a:buNone/>
              <a:defRPr sz="1800" cap="all" baseline="0">
                <a:solidFill>
                  <a:srgbClr val="0A3B7D"/>
                </a:solidFill>
              </a:defRPr>
            </a:lvl1pPr>
          </a:lstStyle>
          <a:p>
            <a:pPr lvl="0"/>
            <a:r>
              <a:rPr lang="es-ES" dirty="0"/>
              <a:t>Clic para editar título </a:t>
            </a:r>
          </a:p>
        </p:txBody>
      </p:sp>
      <p:sp>
        <p:nvSpPr>
          <p:cNvPr id="50" name="Marcador de texto 44"/>
          <p:cNvSpPr>
            <a:spLocks noGrp="1"/>
          </p:cNvSpPr>
          <p:nvPr>
            <p:ph type="body" sz="quarter" idx="11" hasCustomPrompt="1"/>
          </p:nvPr>
        </p:nvSpPr>
        <p:spPr>
          <a:xfrm>
            <a:off x="1163711" y="1860050"/>
            <a:ext cx="2965148" cy="491999"/>
          </a:xfrm>
        </p:spPr>
        <p:txBody>
          <a:bodyPr>
            <a:normAutofit/>
          </a:bodyPr>
          <a:lstStyle>
            <a:lvl1pPr marL="171450" indent="-171450">
              <a:buFont typeface="Arial" panose="020B0604020202020204"/>
              <a:buChar char="•"/>
              <a:defRPr sz="1200" baseline="0">
                <a:solidFill>
                  <a:srgbClr val="000000"/>
                </a:solidFill>
              </a:defRPr>
            </a:lvl1pPr>
          </a:lstStyle>
          <a:p>
            <a:pPr lvl="0"/>
            <a:r>
              <a:rPr lang="es-ES" dirty="0"/>
              <a:t>Clic para editar texto</a:t>
            </a:r>
          </a:p>
          <a:p>
            <a:pPr lvl="0"/>
            <a:r>
              <a:rPr lang="es-ES" dirty="0"/>
              <a:t>Clic para editar texto</a:t>
            </a:r>
          </a:p>
        </p:txBody>
      </p:sp>
      <p:sp>
        <p:nvSpPr>
          <p:cNvPr id="51" name="Marcador de texto 44"/>
          <p:cNvSpPr>
            <a:spLocks noGrp="1"/>
          </p:cNvSpPr>
          <p:nvPr>
            <p:ph type="body" sz="quarter" idx="12" hasCustomPrompt="1"/>
          </p:nvPr>
        </p:nvSpPr>
        <p:spPr>
          <a:xfrm>
            <a:off x="326813" y="1376935"/>
            <a:ext cx="687404" cy="938826"/>
          </a:xfrm>
        </p:spPr>
        <p:txBody>
          <a:bodyPr>
            <a:noAutofit/>
          </a:bodyPr>
          <a:lstStyle>
            <a:lvl1pPr marL="0" indent="0">
              <a:buNone/>
              <a:defRPr sz="6600" b="1" baseline="0">
                <a:solidFill>
                  <a:srgbClr val="0A3B7D"/>
                </a:solidFill>
              </a:defRPr>
            </a:lvl1pPr>
          </a:lstStyle>
          <a:p>
            <a:pPr lvl="0"/>
            <a:r>
              <a:rPr lang="es-ES" dirty="0"/>
              <a:t>N</a:t>
            </a:r>
          </a:p>
        </p:txBody>
      </p:sp>
      <p:pic>
        <p:nvPicPr>
          <p:cNvPr id="62" name="Imagen 61"/>
          <p:cNvPicPr>
            <a:picLocks noChangeAspect="1"/>
          </p:cNvPicPr>
          <p:nvPr userDrawn="1"/>
        </p:nvPicPr>
        <p:blipFill>
          <a:blip r:embed="rId2"/>
          <a:stretch>
            <a:fillRect/>
          </a:stretch>
        </p:blipFill>
        <p:spPr>
          <a:xfrm>
            <a:off x="1027825" y="2873004"/>
            <a:ext cx="100438" cy="618770"/>
          </a:xfrm>
          <a:prstGeom prst="rect">
            <a:avLst/>
          </a:prstGeom>
        </p:spPr>
      </p:pic>
      <p:sp>
        <p:nvSpPr>
          <p:cNvPr id="63" name="Marcador de texto 44"/>
          <p:cNvSpPr>
            <a:spLocks noGrp="1"/>
          </p:cNvSpPr>
          <p:nvPr>
            <p:ph type="body" sz="quarter" idx="13" hasCustomPrompt="1"/>
          </p:nvPr>
        </p:nvSpPr>
        <p:spPr>
          <a:xfrm>
            <a:off x="1163711" y="2774581"/>
            <a:ext cx="2965148" cy="276999"/>
          </a:xfrm>
        </p:spPr>
        <p:txBody>
          <a:bodyPr>
            <a:spAutoFit/>
          </a:bodyPr>
          <a:lstStyle>
            <a:lvl1pPr marL="0" indent="0">
              <a:buNone/>
              <a:defRPr sz="1800" cap="all" baseline="0">
                <a:solidFill>
                  <a:srgbClr val="0A3B7D"/>
                </a:solidFill>
              </a:defRPr>
            </a:lvl1pPr>
          </a:lstStyle>
          <a:p>
            <a:pPr lvl="0"/>
            <a:r>
              <a:rPr lang="es-ES" dirty="0"/>
              <a:t>Clic para editar título </a:t>
            </a:r>
          </a:p>
        </p:txBody>
      </p:sp>
      <p:sp>
        <p:nvSpPr>
          <p:cNvPr id="64" name="Marcador de texto 44"/>
          <p:cNvSpPr>
            <a:spLocks noGrp="1"/>
          </p:cNvSpPr>
          <p:nvPr>
            <p:ph type="body" sz="quarter" idx="14" hasCustomPrompt="1"/>
          </p:nvPr>
        </p:nvSpPr>
        <p:spPr>
          <a:xfrm>
            <a:off x="1163711" y="3078230"/>
            <a:ext cx="2965148" cy="491999"/>
          </a:xfrm>
        </p:spPr>
        <p:txBody>
          <a:bodyPr>
            <a:normAutofit/>
          </a:bodyPr>
          <a:lstStyle>
            <a:lvl1pPr marL="171450" indent="-171450">
              <a:buFont typeface="Arial" panose="020B0604020202020204"/>
              <a:buChar char="•"/>
              <a:defRPr sz="1200" baseline="0">
                <a:solidFill>
                  <a:srgbClr val="000000"/>
                </a:solidFill>
              </a:defRPr>
            </a:lvl1pPr>
          </a:lstStyle>
          <a:p>
            <a:pPr lvl="0"/>
            <a:r>
              <a:rPr lang="es-ES" dirty="0"/>
              <a:t>Clic para editar texto</a:t>
            </a:r>
          </a:p>
          <a:p>
            <a:pPr lvl="0"/>
            <a:r>
              <a:rPr lang="es-ES" dirty="0"/>
              <a:t>Clic para editar texto</a:t>
            </a:r>
          </a:p>
        </p:txBody>
      </p:sp>
      <p:sp>
        <p:nvSpPr>
          <p:cNvPr id="65" name="Marcador de texto 44"/>
          <p:cNvSpPr>
            <a:spLocks noGrp="1"/>
          </p:cNvSpPr>
          <p:nvPr>
            <p:ph type="body" sz="quarter" idx="15" hasCustomPrompt="1"/>
          </p:nvPr>
        </p:nvSpPr>
        <p:spPr>
          <a:xfrm>
            <a:off x="326813" y="2595115"/>
            <a:ext cx="687404" cy="938826"/>
          </a:xfrm>
        </p:spPr>
        <p:txBody>
          <a:bodyPr>
            <a:noAutofit/>
          </a:bodyPr>
          <a:lstStyle>
            <a:lvl1pPr marL="0" indent="0">
              <a:buNone/>
              <a:defRPr sz="6600" b="1" baseline="0">
                <a:solidFill>
                  <a:srgbClr val="0A3B7D"/>
                </a:solidFill>
              </a:defRPr>
            </a:lvl1pPr>
          </a:lstStyle>
          <a:p>
            <a:pPr lvl="0"/>
            <a:r>
              <a:rPr lang="es-ES" dirty="0"/>
              <a:t>N</a:t>
            </a:r>
          </a:p>
        </p:txBody>
      </p:sp>
      <p:pic>
        <p:nvPicPr>
          <p:cNvPr id="66" name="Imagen 65"/>
          <p:cNvPicPr>
            <a:picLocks noChangeAspect="1"/>
          </p:cNvPicPr>
          <p:nvPr userDrawn="1"/>
        </p:nvPicPr>
        <p:blipFill>
          <a:blip r:embed="rId2"/>
          <a:stretch>
            <a:fillRect/>
          </a:stretch>
        </p:blipFill>
        <p:spPr>
          <a:xfrm>
            <a:off x="1027825" y="4104575"/>
            <a:ext cx="100438" cy="618770"/>
          </a:xfrm>
          <a:prstGeom prst="rect">
            <a:avLst/>
          </a:prstGeom>
        </p:spPr>
      </p:pic>
      <p:sp>
        <p:nvSpPr>
          <p:cNvPr id="67" name="Marcador de texto 44"/>
          <p:cNvSpPr>
            <a:spLocks noGrp="1"/>
          </p:cNvSpPr>
          <p:nvPr>
            <p:ph type="body" sz="quarter" idx="16" hasCustomPrompt="1"/>
          </p:nvPr>
        </p:nvSpPr>
        <p:spPr>
          <a:xfrm>
            <a:off x="1163711" y="4006152"/>
            <a:ext cx="2965148" cy="276999"/>
          </a:xfrm>
        </p:spPr>
        <p:txBody>
          <a:bodyPr>
            <a:spAutoFit/>
          </a:bodyPr>
          <a:lstStyle>
            <a:lvl1pPr marL="0" indent="0">
              <a:buNone/>
              <a:defRPr sz="1800" cap="all" baseline="0">
                <a:solidFill>
                  <a:srgbClr val="0A3B7D"/>
                </a:solidFill>
              </a:defRPr>
            </a:lvl1pPr>
          </a:lstStyle>
          <a:p>
            <a:pPr lvl="0"/>
            <a:r>
              <a:rPr lang="es-ES" dirty="0"/>
              <a:t>Clic para editar título </a:t>
            </a:r>
          </a:p>
        </p:txBody>
      </p:sp>
      <p:sp>
        <p:nvSpPr>
          <p:cNvPr id="68" name="Marcador de texto 44"/>
          <p:cNvSpPr>
            <a:spLocks noGrp="1"/>
          </p:cNvSpPr>
          <p:nvPr>
            <p:ph type="body" sz="quarter" idx="17" hasCustomPrompt="1"/>
          </p:nvPr>
        </p:nvSpPr>
        <p:spPr>
          <a:xfrm>
            <a:off x="1163711" y="4309801"/>
            <a:ext cx="2965148" cy="491999"/>
          </a:xfrm>
        </p:spPr>
        <p:txBody>
          <a:bodyPr>
            <a:normAutofit/>
          </a:bodyPr>
          <a:lstStyle>
            <a:lvl1pPr marL="171450" indent="-171450">
              <a:buFont typeface="Arial" panose="020B0604020202020204"/>
              <a:buChar char="•"/>
              <a:defRPr sz="1200" baseline="0">
                <a:solidFill>
                  <a:srgbClr val="000000"/>
                </a:solidFill>
              </a:defRPr>
            </a:lvl1pPr>
          </a:lstStyle>
          <a:p>
            <a:pPr lvl="0"/>
            <a:r>
              <a:rPr lang="es-ES" dirty="0"/>
              <a:t>Clic para editar texto</a:t>
            </a:r>
          </a:p>
          <a:p>
            <a:pPr lvl="0"/>
            <a:r>
              <a:rPr lang="es-ES" dirty="0"/>
              <a:t>Clic para editar texto</a:t>
            </a:r>
          </a:p>
        </p:txBody>
      </p:sp>
      <p:sp>
        <p:nvSpPr>
          <p:cNvPr id="69" name="Marcador de texto 44"/>
          <p:cNvSpPr>
            <a:spLocks noGrp="1"/>
          </p:cNvSpPr>
          <p:nvPr>
            <p:ph type="body" sz="quarter" idx="18" hasCustomPrompt="1"/>
          </p:nvPr>
        </p:nvSpPr>
        <p:spPr>
          <a:xfrm>
            <a:off x="326813" y="3826686"/>
            <a:ext cx="687404" cy="938826"/>
          </a:xfrm>
        </p:spPr>
        <p:txBody>
          <a:bodyPr>
            <a:noAutofit/>
          </a:bodyPr>
          <a:lstStyle>
            <a:lvl1pPr marL="0" indent="0">
              <a:buNone/>
              <a:defRPr sz="6600" b="1" baseline="0">
                <a:solidFill>
                  <a:srgbClr val="0A3B7D"/>
                </a:solidFill>
              </a:defRPr>
            </a:lvl1pPr>
          </a:lstStyle>
          <a:p>
            <a:pPr lvl="0"/>
            <a:r>
              <a:rPr lang="es-ES" dirty="0"/>
              <a:t>N</a:t>
            </a:r>
          </a:p>
        </p:txBody>
      </p:sp>
      <p:pic>
        <p:nvPicPr>
          <p:cNvPr id="73" name="Imagen 72"/>
          <p:cNvPicPr>
            <a:picLocks noChangeAspect="1"/>
          </p:cNvPicPr>
          <p:nvPr userDrawn="1"/>
        </p:nvPicPr>
        <p:blipFill>
          <a:blip r:embed="rId2"/>
          <a:stretch>
            <a:fillRect/>
          </a:stretch>
        </p:blipFill>
        <p:spPr>
          <a:xfrm>
            <a:off x="5644545" y="1653375"/>
            <a:ext cx="100438" cy="618770"/>
          </a:xfrm>
          <a:prstGeom prst="rect">
            <a:avLst/>
          </a:prstGeom>
        </p:spPr>
      </p:pic>
      <p:sp>
        <p:nvSpPr>
          <p:cNvPr id="74" name="Marcador de texto 44"/>
          <p:cNvSpPr>
            <a:spLocks noGrp="1"/>
          </p:cNvSpPr>
          <p:nvPr>
            <p:ph type="body" sz="quarter" idx="19" hasCustomPrompt="1"/>
          </p:nvPr>
        </p:nvSpPr>
        <p:spPr>
          <a:xfrm>
            <a:off x="5780431" y="1554952"/>
            <a:ext cx="2965148" cy="276999"/>
          </a:xfrm>
        </p:spPr>
        <p:txBody>
          <a:bodyPr>
            <a:spAutoFit/>
          </a:bodyPr>
          <a:lstStyle>
            <a:lvl1pPr marL="0" indent="0">
              <a:buNone/>
              <a:defRPr sz="1800" cap="all" baseline="0">
                <a:solidFill>
                  <a:srgbClr val="0A3B7D"/>
                </a:solidFill>
              </a:defRPr>
            </a:lvl1pPr>
          </a:lstStyle>
          <a:p>
            <a:pPr lvl="0"/>
            <a:r>
              <a:rPr lang="es-ES" dirty="0"/>
              <a:t>Clic para editar título </a:t>
            </a:r>
          </a:p>
        </p:txBody>
      </p:sp>
      <p:sp>
        <p:nvSpPr>
          <p:cNvPr id="75" name="Marcador de texto 44"/>
          <p:cNvSpPr>
            <a:spLocks noGrp="1"/>
          </p:cNvSpPr>
          <p:nvPr>
            <p:ph type="body" sz="quarter" idx="20" hasCustomPrompt="1"/>
          </p:nvPr>
        </p:nvSpPr>
        <p:spPr>
          <a:xfrm>
            <a:off x="5780431" y="1858601"/>
            <a:ext cx="2965148" cy="491999"/>
          </a:xfrm>
        </p:spPr>
        <p:txBody>
          <a:bodyPr>
            <a:normAutofit/>
          </a:bodyPr>
          <a:lstStyle>
            <a:lvl1pPr marL="171450" indent="-171450">
              <a:buFont typeface="Arial" panose="020B0604020202020204"/>
              <a:buChar char="•"/>
              <a:defRPr sz="1200" baseline="0">
                <a:solidFill>
                  <a:srgbClr val="000000"/>
                </a:solidFill>
              </a:defRPr>
            </a:lvl1pPr>
          </a:lstStyle>
          <a:p>
            <a:pPr lvl="0"/>
            <a:r>
              <a:rPr lang="es-ES" dirty="0"/>
              <a:t>Clic para editar texto</a:t>
            </a:r>
          </a:p>
          <a:p>
            <a:pPr lvl="0"/>
            <a:r>
              <a:rPr lang="es-ES" dirty="0"/>
              <a:t>Clic para editar texto</a:t>
            </a:r>
          </a:p>
        </p:txBody>
      </p:sp>
      <p:sp>
        <p:nvSpPr>
          <p:cNvPr id="76" name="Marcador de texto 44"/>
          <p:cNvSpPr>
            <a:spLocks noGrp="1"/>
          </p:cNvSpPr>
          <p:nvPr>
            <p:ph type="body" sz="quarter" idx="21" hasCustomPrompt="1"/>
          </p:nvPr>
        </p:nvSpPr>
        <p:spPr>
          <a:xfrm>
            <a:off x="4943533" y="1375486"/>
            <a:ext cx="687404" cy="938826"/>
          </a:xfrm>
        </p:spPr>
        <p:txBody>
          <a:bodyPr>
            <a:noAutofit/>
          </a:bodyPr>
          <a:lstStyle>
            <a:lvl1pPr marL="0" indent="0">
              <a:buNone/>
              <a:defRPr sz="6600" b="1" baseline="0">
                <a:solidFill>
                  <a:srgbClr val="0A3B7D"/>
                </a:solidFill>
              </a:defRPr>
            </a:lvl1pPr>
          </a:lstStyle>
          <a:p>
            <a:pPr lvl="0"/>
            <a:r>
              <a:rPr lang="es-ES" dirty="0"/>
              <a:t>N</a:t>
            </a:r>
          </a:p>
        </p:txBody>
      </p:sp>
      <p:pic>
        <p:nvPicPr>
          <p:cNvPr id="77" name="Imagen 76"/>
          <p:cNvPicPr>
            <a:picLocks noChangeAspect="1"/>
          </p:cNvPicPr>
          <p:nvPr userDrawn="1"/>
        </p:nvPicPr>
        <p:blipFill>
          <a:blip r:embed="rId2"/>
          <a:stretch>
            <a:fillRect/>
          </a:stretch>
        </p:blipFill>
        <p:spPr>
          <a:xfrm>
            <a:off x="5644545" y="2871555"/>
            <a:ext cx="100438" cy="618770"/>
          </a:xfrm>
          <a:prstGeom prst="rect">
            <a:avLst/>
          </a:prstGeom>
        </p:spPr>
      </p:pic>
      <p:sp>
        <p:nvSpPr>
          <p:cNvPr id="78" name="Marcador de texto 44"/>
          <p:cNvSpPr>
            <a:spLocks noGrp="1"/>
          </p:cNvSpPr>
          <p:nvPr>
            <p:ph type="body" sz="quarter" idx="22" hasCustomPrompt="1"/>
          </p:nvPr>
        </p:nvSpPr>
        <p:spPr>
          <a:xfrm>
            <a:off x="5780431" y="2773132"/>
            <a:ext cx="2965148" cy="276999"/>
          </a:xfrm>
        </p:spPr>
        <p:txBody>
          <a:bodyPr>
            <a:spAutoFit/>
          </a:bodyPr>
          <a:lstStyle>
            <a:lvl1pPr marL="0" indent="0">
              <a:buNone/>
              <a:defRPr sz="1800" cap="all" baseline="0">
                <a:solidFill>
                  <a:srgbClr val="0A3B7D"/>
                </a:solidFill>
              </a:defRPr>
            </a:lvl1pPr>
          </a:lstStyle>
          <a:p>
            <a:pPr lvl="0"/>
            <a:r>
              <a:rPr lang="es-ES" dirty="0"/>
              <a:t>Clic para editar título </a:t>
            </a:r>
          </a:p>
        </p:txBody>
      </p:sp>
      <p:sp>
        <p:nvSpPr>
          <p:cNvPr id="79" name="Marcador de texto 44"/>
          <p:cNvSpPr>
            <a:spLocks noGrp="1"/>
          </p:cNvSpPr>
          <p:nvPr>
            <p:ph type="body" sz="quarter" idx="23" hasCustomPrompt="1"/>
          </p:nvPr>
        </p:nvSpPr>
        <p:spPr>
          <a:xfrm>
            <a:off x="5780431" y="3076781"/>
            <a:ext cx="2965148" cy="491999"/>
          </a:xfrm>
        </p:spPr>
        <p:txBody>
          <a:bodyPr>
            <a:normAutofit/>
          </a:bodyPr>
          <a:lstStyle>
            <a:lvl1pPr marL="171450" indent="-171450">
              <a:buFont typeface="Arial" panose="020B0604020202020204"/>
              <a:buChar char="•"/>
              <a:defRPr sz="1200" baseline="0">
                <a:solidFill>
                  <a:srgbClr val="000000"/>
                </a:solidFill>
              </a:defRPr>
            </a:lvl1pPr>
          </a:lstStyle>
          <a:p>
            <a:pPr lvl="0"/>
            <a:r>
              <a:rPr lang="es-ES" dirty="0"/>
              <a:t>Clic para editar texto</a:t>
            </a:r>
          </a:p>
          <a:p>
            <a:pPr lvl="0"/>
            <a:r>
              <a:rPr lang="es-ES" dirty="0"/>
              <a:t>Clic para editar texto</a:t>
            </a:r>
          </a:p>
        </p:txBody>
      </p:sp>
      <p:sp>
        <p:nvSpPr>
          <p:cNvPr id="80" name="Marcador de texto 44"/>
          <p:cNvSpPr>
            <a:spLocks noGrp="1"/>
          </p:cNvSpPr>
          <p:nvPr>
            <p:ph type="body" sz="quarter" idx="24" hasCustomPrompt="1"/>
          </p:nvPr>
        </p:nvSpPr>
        <p:spPr>
          <a:xfrm>
            <a:off x="4943533" y="2593666"/>
            <a:ext cx="687404" cy="938826"/>
          </a:xfrm>
        </p:spPr>
        <p:txBody>
          <a:bodyPr>
            <a:noAutofit/>
          </a:bodyPr>
          <a:lstStyle>
            <a:lvl1pPr marL="0" indent="0">
              <a:buNone/>
              <a:defRPr sz="6600" b="1" baseline="0">
                <a:solidFill>
                  <a:srgbClr val="0A3B7D"/>
                </a:solidFill>
              </a:defRPr>
            </a:lvl1pPr>
          </a:lstStyle>
          <a:p>
            <a:pPr lvl="0"/>
            <a:r>
              <a:rPr lang="es-ES" dirty="0"/>
              <a:t>N</a:t>
            </a:r>
          </a:p>
        </p:txBody>
      </p:sp>
      <p:pic>
        <p:nvPicPr>
          <p:cNvPr id="81" name="Imagen 80"/>
          <p:cNvPicPr>
            <a:picLocks noChangeAspect="1"/>
          </p:cNvPicPr>
          <p:nvPr userDrawn="1"/>
        </p:nvPicPr>
        <p:blipFill>
          <a:blip r:embed="rId2"/>
          <a:stretch>
            <a:fillRect/>
          </a:stretch>
        </p:blipFill>
        <p:spPr>
          <a:xfrm>
            <a:off x="5644545" y="4103126"/>
            <a:ext cx="100438" cy="618770"/>
          </a:xfrm>
          <a:prstGeom prst="rect">
            <a:avLst/>
          </a:prstGeom>
        </p:spPr>
      </p:pic>
      <p:sp>
        <p:nvSpPr>
          <p:cNvPr id="82" name="Marcador de texto 44"/>
          <p:cNvSpPr>
            <a:spLocks noGrp="1"/>
          </p:cNvSpPr>
          <p:nvPr>
            <p:ph type="body" sz="quarter" idx="25" hasCustomPrompt="1"/>
          </p:nvPr>
        </p:nvSpPr>
        <p:spPr>
          <a:xfrm>
            <a:off x="5780431" y="4004703"/>
            <a:ext cx="2965148" cy="276999"/>
          </a:xfrm>
        </p:spPr>
        <p:txBody>
          <a:bodyPr>
            <a:spAutoFit/>
          </a:bodyPr>
          <a:lstStyle>
            <a:lvl1pPr marL="0" indent="0">
              <a:buNone/>
              <a:defRPr sz="1800" cap="all" baseline="0">
                <a:solidFill>
                  <a:srgbClr val="0A3B7D"/>
                </a:solidFill>
              </a:defRPr>
            </a:lvl1pPr>
          </a:lstStyle>
          <a:p>
            <a:pPr lvl="0"/>
            <a:r>
              <a:rPr lang="es-ES" dirty="0"/>
              <a:t>Clic para editar título </a:t>
            </a:r>
          </a:p>
        </p:txBody>
      </p:sp>
      <p:sp>
        <p:nvSpPr>
          <p:cNvPr id="83" name="Marcador de texto 44"/>
          <p:cNvSpPr>
            <a:spLocks noGrp="1"/>
          </p:cNvSpPr>
          <p:nvPr>
            <p:ph type="body" sz="quarter" idx="26" hasCustomPrompt="1"/>
          </p:nvPr>
        </p:nvSpPr>
        <p:spPr>
          <a:xfrm>
            <a:off x="5780431" y="4308352"/>
            <a:ext cx="2965148" cy="491999"/>
          </a:xfrm>
        </p:spPr>
        <p:txBody>
          <a:bodyPr>
            <a:normAutofit/>
          </a:bodyPr>
          <a:lstStyle>
            <a:lvl1pPr marL="171450" indent="-171450">
              <a:buFont typeface="Arial" panose="020B0604020202020204"/>
              <a:buChar char="•"/>
              <a:defRPr sz="1200" baseline="0">
                <a:solidFill>
                  <a:srgbClr val="000000"/>
                </a:solidFill>
              </a:defRPr>
            </a:lvl1pPr>
          </a:lstStyle>
          <a:p>
            <a:pPr lvl="0"/>
            <a:r>
              <a:rPr lang="es-ES" dirty="0"/>
              <a:t>Clic para editar texto</a:t>
            </a:r>
          </a:p>
          <a:p>
            <a:pPr lvl="0"/>
            <a:r>
              <a:rPr lang="es-ES" dirty="0"/>
              <a:t>Clic para editar texto</a:t>
            </a:r>
          </a:p>
        </p:txBody>
      </p:sp>
      <p:sp>
        <p:nvSpPr>
          <p:cNvPr id="84" name="Marcador de texto 44"/>
          <p:cNvSpPr>
            <a:spLocks noGrp="1"/>
          </p:cNvSpPr>
          <p:nvPr>
            <p:ph type="body" sz="quarter" idx="27" hasCustomPrompt="1"/>
          </p:nvPr>
        </p:nvSpPr>
        <p:spPr>
          <a:xfrm>
            <a:off x="4943533" y="3825237"/>
            <a:ext cx="687404" cy="938826"/>
          </a:xfrm>
        </p:spPr>
        <p:txBody>
          <a:bodyPr>
            <a:noAutofit/>
          </a:bodyPr>
          <a:lstStyle>
            <a:lvl1pPr marL="0" indent="0">
              <a:buNone/>
              <a:defRPr sz="6600" b="1" baseline="0">
                <a:solidFill>
                  <a:srgbClr val="0A3B7D"/>
                </a:solidFill>
              </a:defRPr>
            </a:lvl1pPr>
          </a:lstStyle>
          <a:p>
            <a:pPr lvl="0"/>
            <a:r>
              <a:rPr lang="es-ES" dirty="0"/>
              <a:t>N</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ortadilla">
    <p:spTree>
      <p:nvGrpSpPr>
        <p:cNvPr id="1" name=""/>
        <p:cNvGrpSpPr/>
        <p:nvPr/>
      </p:nvGrpSpPr>
      <p:grpSpPr>
        <a:xfrm>
          <a:off x="0" y="0"/>
          <a:ext cx="0" cy="0"/>
          <a:chOff x="0" y="0"/>
          <a:chExt cx="0" cy="0"/>
        </a:xfrm>
      </p:grpSpPr>
      <p:sp>
        <p:nvSpPr>
          <p:cNvPr id="6" name="Marcador de posición de imagen 5"/>
          <p:cNvSpPr>
            <a:spLocks noGrp="1"/>
          </p:cNvSpPr>
          <p:nvPr>
            <p:ph type="pic" sz="quarter" idx="10"/>
          </p:nvPr>
        </p:nvSpPr>
        <p:spPr>
          <a:xfrm>
            <a:off x="0" y="1"/>
            <a:ext cx="9144000" cy="5143499"/>
          </a:xfrm>
        </p:spPr>
        <p:txBody>
          <a:bodyPr/>
          <a:lstStyle/>
          <a:p>
            <a:endParaRPr lang="es-ES" dirty="0"/>
          </a:p>
        </p:txBody>
      </p:sp>
      <p:sp>
        <p:nvSpPr>
          <p:cNvPr id="24" name="Título 1"/>
          <p:cNvSpPr>
            <a:spLocks noGrp="1"/>
          </p:cNvSpPr>
          <p:nvPr>
            <p:ph type="title" hasCustomPrompt="1"/>
          </p:nvPr>
        </p:nvSpPr>
        <p:spPr>
          <a:xfrm>
            <a:off x="26" y="2198604"/>
            <a:ext cx="7099073" cy="2046975"/>
          </a:xfrm>
          <a:solidFill>
            <a:srgbClr val="0A3B7D"/>
          </a:solidFill>
          <a:ln>
            <a:solidFill>
              <a:srgbClr val="0A3B7D"/>
            </a:solidFill>
          </a:ln>
        </p:spPr>
        <p:txBody>
          <a:bodyPr wrap="square" lIns="252000" tIns="144000" rIns="144000" bIns="144000" anchor="ctr" anchorCtr="0">
            <a:normAutofit/>
          </a:bodyPr>
          <a:lstStyle>
            <a:lvl1pPr marL="2160270" algn="l">
              <a:defRPr sz="4000" cap="all" baseline="0">
                <a:solidFill>
                  <a:schemeClr val="bg1"/>
                </a:solidFill>
              </a:defRPr>
            </a:lvl1pPr>
          </a:lstStyle>
          <a:p>
            <a:r>
              <a:rPr lang="es-ES_tradnl" dirty="0"/>
              <a:t>CLIC PARA</a:t>
            </a:r>
            <a:br>
              <a:rPr lang="es-ES_tradnl" dirty="0"/>
            </a:br>
            <a:r>
              <a:rPr lang="es-ES_tradnl" dirty="0"/>
              <a:t>EDITAR TÍTULO</a:t>
            </a:r>
            <a:endParaRPr lang="es-ES" dirty="0"/>
          </a:p>
        </p:txBody>
      </p:sp>
      <p:sp>
        <p:nvSpPr>
          <p:cNvPr id="30" name="Marcador de texto 29"/>
          <p:cNvSpPr>
            <a:spLocks noGrp="1"/>
          </p:cNvSpPr>
          <p:nvPr>
            <p:ph type="body" sz="quarter" idx="11" hasCustomPrompt="1"/>
          </p:nvPr>
        </p:nvSpPr>
        <p:spPr>
          <a:xfrm>
            <a:off x="344106" y="2453180"/>
            <a:ext cx="1978029" cy="1543114"/>
          </a:xfrm>
        </p:spPr>
        <p:txBody>
          <a:bodyPr lIns="0" tIns="0" rIns="0" bIns="0" anchor="ctr" anchorCtr="0">
            <a:noAutofit/>
          </a:bodyPr>
          <a:lstStyle>
            <a:lvl1pPr marL="0" indent="0">
              <a:spcBef>
                <a:spcPts val="0"/>
              </a:spcBef>
              <a:buFont typeface="Lucida Grande"/>
              <a:buNone/>
              <a:defRPr sz="14000" spc="0">
                <a:solidFill>
                  <a:schemeClr val="bg1">
                    <a:alpha val="18000"/>
                  </a:schemeClr>
                </a:solidFill>
              </a:defRPr>
            </a:lvl1pPr>
          </a:lstStyle>
          <a:p>
            <a:pPr lvl="0"/>
            <a:r>
              <a:rPr lang="es-ES_tradnl" dirty="0"/>
              <a:t>N</a:t>
            </a:r>
            <a:endParaRPr lang="es-E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o y destacados">
    <p:spTree>
      <p:nvGrpSpPr>
        <p:cNvPr id="1" name=""/>
        <p:cNvGrpSpPr/>
        <p:nvPr/>
      </p:nvGrpSpPr>
      <p:grpSpPr>
        <a:xfrm>
          <a:off x="0" y="0"/>
          <a:ext cx="0" cy="0"/>
          <a:chOff x="0" y="0"/>
          <a:chExt cx="0" cy="0"/>
        </a:xfrm>
      </p:grpSpPr>
      <p:sp>
        <p:nvSpPr>
          <p:cNvPr id="6" name="Rectángulo 5"/>
          <p:cNvSpPr/>
          <p:nvPr userDrawn="1"/>
        </p:nvSpPr>
        <p:spPr>
          <a:xfrm>
            <a:off x="-21249" y="136460"/>
            <a:ext cx="7484057" cy="1207148"/>
          </a:xfrm>
          <a:prstGeom prst="rect">
            <a:avLst/>
          </a:prstGeom>
          <a:solidFill>
            <a:srgbClr val="0A3B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p>
        </p:txBody>
      </p:sp>
      <p:sp>
        <p:nvSpPr>
          <p:cNvPr id="7" name="Título 1"/>
          <p:cNvSpPr>
            <a:spLocks noGrp="1"/>
          </p:cNvSpPr>
          <p:nvPr>
            <p:ph type="title" hasCustomPrompt="1"/>
          </p:nvPr>
        </p:nvSpPr>
        <p:spPr>
          <a:xfrm>
            <a:off x="465553" y="338655"/>
            <a:ext cx="6595634" cy="857250"/>
          </a:xfrm>
          <a:ln>
            <a:noFill/>
          </a:ln>
        </p:spPr>
        <p:txBody>
          <a:bodyPr>
            <a:normAutofit/>
          </a:bodyPr>
          <a:lstStyle>
            <a:lvl1pPr algn="l">
              <a:defRPr sz="3600" cap="all" baseline="0">
                <a:solidFill>
                  <a:schemeClr val="bg1"/>
                </a:solidFill>
              </a:defRPr>
            </a:lvl1pPr>
          </a:lstStyle>
          <a:p>
            <a:r>
              <a:rPr lang="es-ES_tradnl" dirty="0"/>
              <a:t>CLIC PARA EDITAR TÍTULO</a:t>
            </a:r>
            <a:endParaRPr lang="es-ES" dirty="0"/>
          </a:p>
        </p:txBody>
      </p:sp>
      <p:grpSp>
        <p:nvGrpSpPr>
          <p:cNvPr id="21" name="Agrupar 20"/>
          <p:cNvGrpSpPr/>
          <p:nvPr userDrawn="1"/>
        </p:nvGrpSpPr>
        <p:grpSpPr>
          <a:xfrm>
            <a:off x="7462808" y="136460"/>
            <a:ext cx="1159940" cy="1207148"/>
            <a:chOff x="7462808" y="338654"/>
            <a:chExt cx="1159940" cy="857250"/>
          </a:xfrm>
        </p:grpSpPr>
        <p:sp>
          <p:nvSpPr>
            <p:cNvPr id="8" name="Rectángulo 7"/>
            <p:cNvSpPr/>
            <p:nvPr userDrawn="1"/>
          </p:nvSpPr>
          <p:spPr>
            <a:xfrm>
              <a:off x="7462808" y="338654"/>
              <a:ext cx="386639" cy="857250"/>
            </a:xfrm>
            <a:prstGeom prst="rect">
              <a:avLst/>
            </a:prstGeom>
            <a:solidFill>
              <a:srgbClr val="2A46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p>
          </p:txBody>
        </p:sp>
        <p:sp>
          <p:nvSpPr>
            <p:cNvPr id="9" name="Rectángulo 8"/>
            <p:cNvSpPr/>
            <p:nvPr userDrawn="1"/>
          </p:nvSpPr>
          <p:spPr>
            <a:xfrm>
              <a:off x="7849458" y="338654"/>
              <a:ext cx="386639" cy="857250"/>
            </a:xfrm>
            <a:prstGeom prst="rect">
              <a:avLst/>
            </a:prstGeom>
            <a:solidFill>
              <a:srgbClr val="7B86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p>
          </p:txBody>
        </p:sp>
        <p:sp>
          <p:nvSpPr>
            <p:cNvPr id="10" name="Rectángulo 9"/>
            <p:cNvSpPr/>
            <p:nvPr userDrawn="1"/>
          </p:nvSpPr>
          <p:spPr>
            <a:xfrm>
              <a:off x="8236109" y="338654"/>
              <a:ext cx="386639" cy="857250"/>
            </a:xfrm>
            <a:prstGeom prst="rect">
              <a:avLst/>
            </a:prstGeom>
            <a:solidFill>
              <a:srgbClr val="C1C5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p>
          </p:txBody>
        </p:sp>
      </p:grpSp>
      <p:sp>
        <p:nvSpPr>
          <p:cNvPr id="14" name="Marcador de texto 11"/>
          <p:cNvSpPr>
            <a:spLocks noGrp="1"/>
          </p:cNvSpPr>
          <p:nvPr>
            <p:ph type="body" sz="quarter" idx="11" hasCustomPrompt="1"/>
          </p:nvPr>
        </p:nvSpPr>
        <p:spPr>
          <a:xfrm>
            <a:off x="5718130" y="2163114"/>
            <a:ext cx="2904618" cy="492443"/>
          </a:xfrm>
        </p:spPr>
        <p:txBody>
          <a:bodyPr>
            <a:spAutoFit/>
          </a:bodyPr>
          <a:lstStyle>
            <a:lvl1pPr marL="0" indent="0">
              <a:buNone/>
              <a:defRPr sz="1600">
                <a:solidFill>
                  <a:srgbClr val="0A3B7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s-ES_tradnl" dirty="0"/>
              <a:t>Haga clic para modificar el estilo de texto del patrón</a:t>
            </a:r>
          </a:p>
        </p:txBody>
      </p:sp>
      <p:sp>
        <p:nvSpPr>
          <p:cNvPr id="16" name="Marcador de texto 11"/>
          <p:cNvSpPr>
            <a:spLocks noGrp="1"/>
          </p:cNvSpPr>
          <p:nvPr>
            <p:ph type="body" sz="quarter" idx="12" hasCustomPrompt="1"/>
          </p:nvPr>
        </p:nvSpPr>
        <p:spPr>
          <a:xfrm>
            <a:off x="5718130" y="2884884"/>
            <a:ext cx="2904618" cy="492443"/>
          </a:xfrm>
        </p:spPr>
        <p:txBody>
          <a:bodyPr>
            <a:spAutoFit/>
          </a:bodyPr>
          <a:lstStyle>
            <a:lvl1pPr marL="0" indent="0">
              <a:buNone/>
              <a:defRPr sz="1600">
                <a:solidFill>
                  <a:srgbClr val="0A3B7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s-ES_tradnl" dirty="0"/>
              <a:t>Haga clic para modificar el estilo de texto del patrón</a:t>
            </a:r>
          </a:p>
        </p:txBody>
      </p:sp>
      <p:pic>
        <p:nvPicPr>
          <p:cNvPr id="18" name="Imagen 17"/>
          <p:cNvPicPr>
            <a:picLocks noChangeAspect="1"/>
          </p:cNvPicPr>
          <p:nvPr userDrawn="1"/>
        </p:nvPicPr>
        <p:blipFill>
          <a:blip r:embed="rId2"/>
          <a:stretch>
            <a:fillRect/>
          </a:stretch>
        </p:blipFill>
        <p:spPr>
          <a:xfrm>
            <a:off x="5523685" y="2163114"/>
            <a:ext cx="96136" cy="536523"/>
          </a:xfrm>
          <a:prstGeom prst="rect">
            <a:avLst/>
          </a:prstGeom>
        </p:spPr>
      </p:pic>
      <p:pic>
        <p:nvPicPr>
          <p:cNvPr id="19" name="Imagen 18"/>
          <p:cNvPicPr>
            <a:picLocks noChangeAspect="1"/>
          </p:cNvPicPr>
          <p:nvPr userDrawn="1"/>
        </p:nvPicPr>
        <p:blipFill>
          <a:blip r:embed="rId2"/>
          <a:stretch>
            <a:fillRect/>
          </a:stretch>
        </p:blipFill>
        <p:spPr>
          <a:xfrm>
            <a:off x="5523685" y="2884884"/>
            <a:ext cx="96136" cy="536523"/>
          </a:xfrm>
          <a:prstGeom prst="rect">
            <a:avLst/>
          </a:prstGeom>
        </p:spPr>
      </p:pic>
      <p:pic>
        <p:nvPicPr>
          <p:cNvPr id="20" name="Imagen 19"/>
          <p:cNvPicPr>
            <a:picLocks noChangeAspect="1"/>
          </p:cNvPicPr>
          <p:nvPr userDrawn="1"/>
        </p:nvPicPr>
        <p:blipFill>
          <a:blip r:embed="rId2"/>
          <a:stretch>
            <a:fillRect/>
          </a:stretch>
        </p:blipFill>
        <p:spPr>
          <a:xfrm>
            <a:off x="5523685" y="3608439"/>
            <a:ext cx="96136" cy="536523"/>
          </a:xfrm>
          <a:prstGeom prst="rect">
            <a:avLst/>
          </a:prstGeom>
        </p:spPr>
      </p:pic>
      <p:sp>
        <p:nvSpPr>
          <p:cNvPr id="22" name="Marcador de texto 11"/>
          <p:cNvSpPr>
            <a:spLocks noGrp="1"/>
          </p:cNvSpPr>
          <p:nvPr>
            <p:ph type="body" sz="quarter" idx="14" hasCustomPrompt="1"/>
          </p:nvPr>
        </p:nvSpPr>
        <p:spPr>
          <a:xfrm>
            <a:off x="465554" y="1731994"/>
            <a:ext cx="4690776" cy="2802683"/>
          </a:xfrm>
        </p:spPr>
        <p:txBody>
          <a:bodyPr>
            <a:normAutofit/>
          </a:bodyPr>
          <a:lstStyle>
            <a:lvl1pPr marL="0" indent="0">
              <a:buNone/>
              <a:defRPr sz="1600" b="0"/>
            </a:lvl1pPr>
            <a:lvl2pPr marL="457200" indent="0">
              <a:buNone/>
              <a:defRPr/>
            </a:lvl2pPr>
            <a:lvl3pPr marL="914400" indent="0">
              <a:buNone/>
              <a:defRPr/>
            </a:lvl3pPr>
            <a:lvl4pPr marL="1371600" indent="0">
              <a:buNone/>
              <a:defRPr/>
            </a:lvl4pPr>
            <a:lvl5pPr marL="1828800" indent="0">
              <a:buNone/>
              <a:defRPr/>
            </a:lvl5pPr>
          </a:lstStyle>
          <a:p>
            <a:pPr lvl="0"/>
            <a:r>
              <a:rPr lang="es-ES_tradnl" dirty="0"/>
              <a:t>Haga clic para modificar el estilo de texto del patrón</a:t>
            </a:r>
          </a:p>
        </p:txBody>
      </p:sp>
      <p:sp>
        <p:nvSpPr>
          <p:cNvPr id="23" name="Marcador de texto 11"/>
          <p:cNvSpPr>
            <a:spLocks noGrp="1"/>
          </p:cNvSpPr>
          <p:nvPr>
            <p:ph type="body" sz="quarter" idx="15" hasCustomPrompt="1"/>
          </p:nvPr>
        </p:nvSpPr>
        <p:spPr>
          <a:xfrm>
            <a:off x="5718130" y="3608439"/>
            <a:ext cx="2904618" cy="492443"/>
          </a:xfrm>
        </p:spPr>
        <p:txBody>
          <a:bodyPr>
            <a:spAutoFit/>
          </a:bodyPr>
          <a:lstStyle>
            <a:lvl1pPr marL="0" indent="0">
              <a:buNone/>
              <a:defRPr sz="1600">
                <a:solidFill>
                  <a:srgbClr val="0A3B7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s-ES_tradnl" dirty="0"/>
              <a:t>Haga clic para modificar el estilo de texto del patrón</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o">
    <p:spTree>
      <p:nvGrpSpPr>
        <p:cNvPr id="1" name=""/>
        <p:cNvGrpSpPr/>
        <p:nvPr/>
      </p:nvGrpSpPr>
      <p:grpSpPr>
        <a:xfrm>
          <a:off x="0" y="0"/>
          <a:ext cx="0" cy="0"/>
          <a:chOff x="0" y="0"/>
          <a:chExt cx="0" cy="0"/>
        </a:xfrm>
      </p:grpSpPr>
      <p:sp>
        <p:nvSpPr>
          <p:cNvPr id="6" name="Rectángulo 5"/>
          <p:cNvSpPr/>
          <p:nvPr userDrawn="1"/>
        </p:nvSpPr>
        <p:spPr>
          <a:xfrm>
            <a:off x="-21249" y="136460"/>
            <a:ext cx="7484057" cy="1207148"/>
          </a:xfrm>
          <a:prstGeom prst="rect">
            <a:avLst/>
          </a:prstGeom>
          <a:solidFill>
            <a:srgbClr val="0A3B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p>
        </p:txBody>
      </p:sp>
      <p:sp>
        <p:nvSpPr>
          <p:cNvPr id="7" name="Título 1"/>
          <p:cNvSpPr>
            <a:spLocks noGrp="1"/>
          </p:cNvSpPr>
          <p:nvPr>
            <p:ph type="title" hasCustomPrompt="1"/>
          </p:nvPr>
        </p:nvSpPr>
        <p:spPr>
          <a:xfrm>
            <a:off x="465553" y="338655"/>
            <a:ext cx="6595634" cy="857250"/>
          </a:xfrm>
          <a:ln>
            <a:noFill/>
          </a:ln>
        </p:spPr>
        <p:txBody>
          <a:bodyPr>
            <a:normAutofit/>
          </a:bodyPr>
          <a:lstStyle>
            <a:lvl1pPr algn="l">
              <a:defRPr sz="3600" cap="all" baseline="0">
                <a:solidFill>
                  <a:schemeClr val="bg1"/>
                </a:solidFill>
              </a:defRPr>
            </a:lvl1pPr>
          </a:lstStyle>
          <a:p>
            <a:r>
              <a:rPr lang="es-ES_tradnl" dirty="0"/>
              <a:t>CLIC PARA EDITAR TÍTULO</a:t>
            </a:r>
            <a:endParaRPr lang="es-ES" dirty="0"/>
          </a:p>
        </p:txBody>
      </p:sp>
      <p:grpSp>
        <p:nvGrpSpPr>
          <p:cNvPr id="21" name="Agrupar 20"/>
          <p:cNvGrpSpPr/>
          <p:nvPr userDrawn="1"/>
        </p:nvGrpSpPr>
        <p:grpSpPr>
          <a:xfrm>
            <a:off x="7462808" y="136460"/>
            <a:ext cx="1159940" cy="1207148"/>
            <a:chOff x="7462808" y="338654"/>
            <a:chExt cx="1159940" cy="857250"/>
          </a:xfrm>
        </p:grpSpPr>
        <p:sp>
          <p:nvSpPr>
            <p:cNvPr id="8" name="Rectángulo 7"/>
            <p:cNvSpPr/>
            <p:nvPr userDrawn="1"/>
          </p:nvSpPr>
          <p:spPr>
            <a:xfrm>
              <a:off x="7462808" y="338654"/>
              <a:ext cx="386639" cy="857250"/>
            </a:xfrm>
            <a:prstGeom prst="rect">
              <a:avLst/>
            </a:prstGeom>
            <a:solidFill>
              <a:srgbClr val="2A46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p>
          </p:txBody>
        </p:sp>
        <p:sp>
          <p:nvSpPr>
            <p:cNvPr id="9" name="Rectángulo 8"/>
            <p:cNvSpPr/>
            <p:nvPr userDrawn="1"/>
          </p:nvSpPr>
          <p:spPr>
            <a:xfrm>
              <a:off x="7849458" y="338654"/>
              <a:ext cx="386639" cy="857250"/>
            </a:xfrm>
            <a:prstGeom prst="rect">
              <a:avLst/>
            </a:prstGeom>
            <a:solidFill>
              <a:srgbClr val="7B86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p>
          </p:txBody>
        </p:sp>
        <p:sp>
          <p:nvSpPr>
            <p:cNvPr id="10" name="Rectángulo 9"/>
            <p:cNvSpPr/>
            <p:nvPr userDrawn="1"/>
          </p:nvSpPr>
          <p:spPr>
            <a:xfrm>
              <a:off x="8236109" y="338654"/>
              <a:ext cx="386639" cy="857250"/>
            </a:xfrm>
            <a:prstGeom prst="rect">
              <a:avLst/>
            </a:prstGeom>
            <a:solidFill>
              <a:srgbClr val="C1C5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p>
          </p:txBody>
        </p:sp>
      </p:grpSp>
      <p:sp>
        <p:nvSpPr>
          <p:cNvPr id="22" name="Marcador de texto 11"/>
          <p:cNvSpPr>
            <a:spLocks noGrp="1"/>
          </p:cNvSpPr>
          <p:nvPr>
            <p:ph type="body" sz="quarter" idx="14" hasCustomPrompt="1"/>
          </p:nvPr>
        </p:nvSpPr>
        <p:spPr>
          <a:xfrm>
            <a:off x="465554" y="1731994"/>
            <a:ext cx="8157194" cy="2802683"/>
          </a:xfrm>
        </p:spPr>
        <p:txBody>
          <a:bodyPr>
            <a:normAutofit/>
          </a:bodyPr>
          <a:lstStyle>
            <a:lvl1pPr marL="0" indent="0">
              <a:buNone/>
              <a:defRPr sz="1600" b="0"/>
            </a:lvl1pPr>
            <a:lvl2pPr marL="457200" indent="0">
              <a:buNone/>
              <a:defRPr/>
            </a:lvl2pPr>
            <a:lvl3pPr marL="914400" indent="0">
              <a:buNone/>
              <a:defRPr/>
            </a:lvl3pPr>
            <a:lvl4pPr marL="1371600" indent="0">
              <a:buNone/>
              <a:defRPr/>
            </a:lvl4pPr>
            <a:lvl5pPr marL="1828800" indent="0">
              <a:buNone/>
              <a:defRPr/>
            </a:lvl5pPr>
          </a:lstStyle>
          <a:p>
            <a:pPr lvl="0"/>
            <a:r>
              <a:rPr lang="es-ES_tradnl" dirty="0"/>
              <a:t>Haga clic para modificar el estilo de texto del patrón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ita">
    <p:spTree>
      <p:nvGrpSpPr>
        <p:cNvPr id="1" name=""/>
        <p:cNvGrpSpPr/>
        <p:nvPr/>
      </p:nvGrpSpPr>
      <p:grpSpPr>
        <a:xfrm>
          <a:off x="0" y="0"/>
          <a:ext cx="0" cy="0"/>
          <a:chOff x="0" y="0"/>
          <a:chExt cx="0" cy="0"/>
        </a:xfrm>
      </p:grpSpPr>
      <p:sp>
        <p:nvSpPr>
          <p:cNvPr id="4" name="Marcador de posición de imagen 3"/>
          <p:cNvSpPr>
            <a:spLocks noGrp="1"/>
          </p:cNvSpPr>
          <p:nvPr>
            <p:ph type="pic" sz="quarter" idx="10"/>
          </p:nvPr>
        </p:nvSpPr>
        <p:spPr>
          <a:xfrm>
            <a:off x="7471" y="6724"/>
            <a:ext cx="3959411" cy="5136776"/>
          </a:xfrm>
        </p:spPr>
        <p:txBody>
          <a:bodyPr/>
          <a:lstStyle/>
          <a:p>
            <a:endParaRPr lang="es-ES" dirty="0"/>
          </a:p>
        </p:txBody>
      </p:sp>
      <p:sp>
        <p:nvSpPr>
          <p:cNvPr id="7" name="Marcador de texto 6"/>
          <p:cNvSpPr>
            <a:spLocks noGrp="1"/>
          </p:cNvSpPr>
          <p:nvPr>
            <p:ph type="body" sz="quarter" idx="11"/>
          </p:nvPr>
        </p:nvSpPr>
        <p:spPr>
          <a:xfrm>
            <a:off x="4848412" y="0"/>
            <a:ext cx="4295587" cy="5143500"/>
          </a:xfrm>
          <a:solidFill>
            <a:srgbClr val="0A3B7D"/>
          </a:solidFill>
        </p:spPr>
        <p:txBody>
          <a:bodyPr lIns="720000" tIns="1080000" rIns="720000" bIns="1080000">
            <a:normAutofit/>
          </a:bodyPr>
          <a:lstStyle>
            <a:lvl1pPr marL="0" marR="0" indent="0" algn="l" defTabSz="457200" rtl="0" eaLnBrk="1" fontAlgn="auto" latinLnBrk="0" hangingPunct="1">
              <a:lnSpc>
                <a:spcPct val="100000"/>
              </a:lnSpc>
              <a:spcBef>
                <a:spcPct val="20000"/>
              </a:spcBef>
              <a:spcAft>
                <a:spcPts val="0"/>
              </a:spcAft>
              <a:buClrTx/>
              <a:buSzTx/>
              <a:buFont typeface="Arial" panose="020B0604020202020204"/>
              <a:buNone/>
              <a:defRPr lang="es-ES_tradnl" sz="1600" b="0" i="0" u="none" strike="noStrike" baseline="0" smtClean="0">
                <a:solidFill>
                  <a:schemeClr val="bg1"/>
                </a:solidFill>
              </a:defRPr>
            </a:lvl1pPr>
          </a:lstStyle>
          <a:p>
            <a:pPr lvl="0"/>
            <a:endParaRPr lang="es-E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o + Imagen">
    <p:spTree>
      <p:nvGrpSpPr>
        <p:cNvPr id="1" name=""/>
        <p:cNvGrpSpPr/>
        <p:nvPr/>
      </p:nvGrpSpPr>
      <p:grpSpPr>
        <a:xfrm>
          <a:off x="0" y="0"/>
          <a:ext cx="0" cy="0"/>
          <a:chOff x="0" y="0"/>
          <a:chExt cx="0" cy="0"/>
        </a:xfrm>
      </p:grpSpPr>
      <p:sp>
        <p:nvSpPr>
          <p:cNvPr id="13" name="Marcador de texto 11"/>
          <p:cNvSpPr>
            <a:spLocks noGrp="1"/>
          </p:cNvSpPr>
          <p:nvPr>
            <p:ph type="body" sz="quarter" idx="10" hasCustomPrompt="1"/>
          </p:nvPr>
        </p:nvSpPr>
        <p:spPr>
          <a:xfrm>
            <a:off x="465554" y="1731994"/>
            <a:ext cx="4690776" cy="2802683"/>
          </a:xfrm>
        </p:spPr>
        <p:txBody>
          <a:bodyPr>
            <a:normAutofit/>
          </a:bodyPr>
          <a:lstStyle>
            <a:lvl1pPr marL="0" indent="0">
              <a:buNone/>
              <a:defRPr sz="1600" b="0"/>
            </a:lvl1pPr>
            <a:lvl2pPr marL="457200" indent="0">
              <a:buNone/>
              <a:defRPr/>
            </a:lvl2pPr>
            <a:lvl3pPr marL="914400" indent="0">
              <a:buNone/>
              <a:defRPr/>
            </a:lvl3pPr>
            <a:lvl4pPr marL="1371600" indent="0">
              <a:buNone/>
              <a:defRPr/>
            </a:lvl4pPr>
            <a:lvl5pPr marL="1828800" indent="0">
              <a:buNone/>
              <a:defRPr/>
            </a:lvl5pPr>
          </a:lstStyle>
          <a:p>
            <a:pPr lvl="0"/>
            <a:r>
              <a:rPr lang="es-ES_tradnl" dirty="0"/>
              <a:t>Haga clic para modificar el estilo de texto del patrón</a:t>
            </a:r>
          </a:p>
        </p:txBody>
      </p:sp>
      <p:sp>
        <p:nvSpPr>
          <p:cNvPr id="21" name="Marcador de posición de imagen 20"/>
          <p:cNvSpPr>
            <a:spLocks noGrp="1"/>
          </p:cNvSpPr>
          <p:nvPr>
            <p:ph type="pic" sz="quarter" idx="11"/>
          </p:nvPr>
        </p:nvSpPr>
        <p:spPr>
          <a:xfrm>
            <a:off x="5604473" y="1731994"/>
            <a:ext cx="3018276" cy="2802683"/>
          </a:xfrm>
        </p:spPr>
        <p:txBody>
          <a:bodyPr/>
          <a:lstStyle/>
          <a:p>
            <a:endParaRPr lang="es-ES" dirty="0"/>
          </a:p>
        </p:txBody>
      </p:sp>
      <p:sp>
        <p:nvSpPr>
          <p:cNvPr id="35" name="Título 1"/>
          <p:cNvSpPr>
            <a:spLocks noGrp="1"/>
          </p:cNvSpPr>
          <p:nvPr>
            <p:ph type="title" hasCustomPrompt="1"/>
          </p:nvPr>
        </p:nvSpPr>
        <p:spPr>
          <a:xfrm>
            <a:off x="465553" y="338655"/>
            <a:ext cx="6595634" cy="857250"/>
          </a:xfrm>
          <a:ln>
            <a:noFill/>
          </a:ln>
        </p:spPr>
        <p:txBody>
          <a:bodyPr>
            <a:normAutofit/>
          </a:bodyPr>
          <a:lstStyle>
            <a:lvl1pPr algn="l">
              <a:defRPr sz="3600" cap="all" baseline="0">
                <a:solidFill>
                  <a:schemeClr val="bg1"/>
                </a:solidFill>
              </a:defRPr>
            </a:lvl1pPr>
          </a:lstStyle>
          <a:p>
            <a:r>
              <a:rPr lang="es-ES_tradnl" dirty="0"/>
              <a:t>CLIC PARA EDITAR TÍTULO</a:t>
            </a:r>
            <a:endParaRPr lang="es-E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ca">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ítulo">
    <p:spTree>
      <p:nvGrpSpPr>
        <p:cNvPr id="1" name=""/>
        <p:cNvGrpSpPr/>
        <p:nvPr/>
      </p:nvGrpSpPr>
      <p:grpSpPr>
        <a:xfrm>
          <a:off x="0" y="0"/>
          <a:ext cx="0" cy="0"/>
          <a:chOff x="0" y="0"/>
          <a:chExt cx="0" cy="0"/>
        </a:xfrm>
      </p:grpSpPr>
      <p:sp>
        <p:nvSpPr>
          <p:cNvPr id="14" name="Rectángulo 13"/>
          <p:cNvSpPr/>
          <p:nvPr userDrawn="1"/>
        </p:nvSpPr>
        <p:spPr>
          <a:xfrm>
            <a:off x="-21249" y="136460"/>
            <a:ext cx="7484057" cy="1207148"/>
          </a:xfrm>
          <a:prstGeom prst="rect">
            <a:avLst/>
          </a:prstGeom>
          <a:solidFill>
            <a:srgbClr val="0A3B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p>
        </p:txBody>
      </p:sp>
      <p:sp>
        <p:nvSpPr>
          <p:cNvPr id="15" name="Título 1"/>
          <p:cNvSpPr>
            <a:spLocks noGrp="1"/>
          </p:cNvSpPr>
          <p:nvPr>
            <p:ph type="title" hasCustomPrompt="1"/>
          </p:nvPr>
        </p:nvSpPr>
        <p:spPr>
          <a:xfrm>
            <a:off x="465553" y="338655"/>
            <a:ext cx="6595634" cy="857250"/>
          </a:xfrm>
          <a:ln>
            <a:noFill/>
          </a:ln>
        </p:spPr>
        <p:txBody>
          <a:bodyPr>
            <a:normAutofit/>
          </a:bodyPr>
          <a:lstStyle>
            <a:lvl1pPr algn="l">
              <a:defRPr sz="3600" cap="all" baseline="0">
                <a:solidFill>
                  <a:schemeClr val="bg1"/>
                </a:solidFill>
              </a:defRPr>
            </a:lvl1pPr>
          </a:lstStyle>
          <a:p>
            <a:r>
              <a:rPr lang="es-ES_tradnl" dirty="0"/>
              <a:t>CLIC PARA EDITAR TÍTULO</a:t>
            </a:r>
            <a:endParaRPr lang="es-ES" dirty="0"/>
          </a:p>
        </p:txBody>
      </p:sp>
      <p:grpSp>
        <p:nvGrpSpPr>
          <p:cNvPr id="16" name="Agrupar 15"/>
          <p:cNvGrpSpPr/>
          <p:nvPr userDrawn="1"/>
        </p:nvGrpSpPr>
        <p:grpSpPr>
          <a:xfrm>
            <a:off x="7462808" y="136460"/>
            <a:ext cx="1159940" cy="1207148"/>
            <a:chOff x="7462808" y="338654"/>
            <a:chExt cx="1159940" cy="857250"/>
          </a:xfrm>
        </p:grpSpPr>
        <p:sp>
          <p:nvSpPr>
            <p:cNvPr id="17" name="Rectángulo 16"/>
            <p:cNvSpPr/>
            <p:nvPr userDrawn="1"/>
          </p:nvSpPr>
          <p:spPr>
            <a:xfrm>
              <a:off x="7462808" y="338654"/>
              <a:ext cx="386639" cy="857250"/>
            </a:xfrm>
            <a:prstGeom prst="rect">
              <a:avLst/>
            </a:prstGeom>
            <a:solidFill>
              <a:srgbClr val="2A46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p>
          </p:txBody>
        </p:sp>
        <p:sp>
          <p:nvSpPr>
            <p:cNvPr id="18" name="Rectángulo 17"/>
            <p:cNvSpPr/>
            <p:nvPr userDrawn="1"/>
          </p:nvSpPr>
          <p:spPr>
            <a:xfrm>
              <a:off x="7849458" y="338654"/>
              <a:ext cx="386639" cy="857250"/>
            </a:xfrm>
            <a:prstGeom prst="rect">
              <a:avLst/>
            </a:prstGeom>
            <a:solidFill>
              <a:srgbClr val="7B86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p>
          </p:txBody>
        </p:sp>
        <p:sp>
          <p:nvSpPr>
            <p:cNvPr id="19" name="Rectángulo 18"/>
            <p:cNvSpPr/>
            <p:nvPr userDrawn="1"/>
          </p:nvSpPr>
          <p:spPr>
            <a:xfrm>
              <a:off x="8236109" y="338654"/>
              <a:ext cx="386639" cy="857250"/>
            </a:xfrm>
            <a:prstGeom prst="rect">
              <a:avLst/>
            </a:prstGeom>
            <a:solidFill>
              <a:srgbClr val="C1C5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s-ES_tradnl" dirty="0"/>
              <a:t>CLIC PARA EDITAR TÍTULO</a:t>
            </a:r>
            <a:endParaRPr lang="es-ES" dirty="0"/>
          </a:p>
        </p:txBody>
      </p:sp>
      <p:sp>
        <p:nvSpPr>
          <p:cNvPr id="3" name="Marcador de texto 2"/>
          <p:cNvSpPr>
            <a:spLocks noGrp="1"/>
          </p:cNvSpPr>
          <p:nvPr>
            <p:ph type="body" idx="1"/>
          </p:nvPr>
        </p:nvSpPr>
        <p:spPr>
          <a:xfrm>
            <a:off x="457200" y="1200151"/>
            <a:ext cx="8229600" cy="3394472"/>
          </a:xfrm>
          <a:prstGeom prst="rect">
            <a:avLst/>
          </a:prstGeom>
        </p:spPr>
        <p:txBody>
          <a:bodyPr vert="horz" lIns="0" tIns="0" rIns="0" bIns="0" rtlCol="0">
            <a:normAutofit/>
          </a:bodyPr>
          <a:lstStyle/>
          <a:p>
            <a:pPr lvl="0"/>
            <a:r>
              <a:rPr lang="es-ES_tradnl" dirty="0"/>
              <a:t>Haga clic para modificar el estilo de texto del patrón</a:t>
            </a:r>
          </a:p>
          <a:p>
            <a:pPr lvl="1"/>
            <a:r>
              <a:rPr lang="es-ES_tradnl" dirty="0"/>
              <a:t>Segundo nivel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457200" rtl="0" eaLnBrk="1" latinLnBrk="0" hangingPunct="1">
        <a:spcBef>
          <a:spcPct val="0"/>
        </a:spcBef>
        <a:buNone/>
        <a:defRPr sz="4400" b="1" kern="1200">
          <a:solidFill>
            <a:srgbClr val="0A3B7D"/>
          </a:solidFill>
          <a:latin typeface="Trebuchet MS" panose="020B0603020202020204"/>
          <a:ea typeface="+mj-ea"/>
          <a:cs typeface="Trebuchet MS" panose="020B0603020202020204"/>
        </a:defRPr>
      </a:lvl1pPr>
    </p:titleStyle>
    <p:bodyStyle>
      <a:lvl1pPr marL="0" indent="0" algn="l" defTabSz="457200" rtl="0" eaLnBrk="1" latinLnBrk="0" hangingPunct="1">
        <a:spcBef>
          <a:spcPct val="20000"/>
        </a:spcBef>
        <a:buClr>
          <a:srgbClr val="C1C5E4"/>
        </a:buClr>
        <a:buFont typeface="Arial" panose="020B0604020202020204"/>
        <a:buNone/>
        <a:defRPr sz="1600" kern="1200">
          <a:solidFill>
            <a:srgbClr val="000000"/>
          </a:solidFill>
          <a:latin typeface="Trebuchet MS" panose="020B0603020202020204"/>
          <a:ea typeface="+mn-ea"/>
          <a:cs typeface="Trebuchet MS" panose="020B0603020202020204"/>
        </a:defRPr>
      </a:lvl1pPr>
      <a:lvl2pPr marL="0" indent="-140335" algn="l" defTabSz="457200" rtl="0" eaLnBrk="1" latinLnBrk="0" hangingPunct="1">
        <a:spcBef>
          <a:spcPts val="600"/>
        </a:spcBef>
        <a:buClr>
          <a:srgbClr val="C1C5E4"/>
        </a:buClr>
        <a:buSzPct val="100000"/>
        <a:buFont typeface="Lucida Grande"/>
        <a:buChar char="❘"/>
        <a:defRPr sz="1600" kern="1200">
          <a:solidFill>
            <a:srgbClr val="000000"/>
          </a:solidFill>
          <a:latin typeface="Trebuchet MS" panose="020B0603020202020204"/>
          <a:ea typeface="+mn-ea"/>
          <a:cs typeface="Trebuchet MS" panose="020B0603020202020204"/>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Trebuchet MS" panose="020B0603020202020204"/>
          <a:ea typeface="+mn-ea"/>
          <a:cs typeface="Trebuchet MS" panose="020B0603020202020204"/>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Trebuchet MS" panose="020B0603020202020204"/>
          <a:ea typeface="+mn-ea"/>
          <a:cs typeface="Trebuchet MS" panose="020B0603020202020204"/>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Trebuchet MS" panose="020B0603020202020204"/>
          <a:ea typeface="+mn-ea"/>
          <a:cs typeface="Trebuchet MS" panose="020B0603020202020204"/>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1.xml"/><Relationship Id="rId5" Type="http://schemas.openxmlformats.org/officeDocument/2006/relationships/image" Target="../media/image14.jpe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2.xml"/><Relationship Id="rId5" Type="http://schemas.openxmlformats.org/officeDocument/2006/relationships/image" Target="../media/image15.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3.xml"/><Relationship Id="rId5" Type="http://schemas.openxmlformats.org/officeDocument/2006/relationships/image" Target="../media/image16.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notesSlide" Target="../notesSlides/notesSlide5.xml"/><Relationship Id="rId7" Type="http://schemas.openxmlformats.org/officeDocument/2006/relationships/image" Target="../media/image19.jpeg"/><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3.jpeg"/><Relationship Id="rId9"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5.jpg"/><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7.xml"/><Relationship Id="rId7" Type="http://schemas.openxmlformats.org/officeDocument/2006/relationships/image" Target="../media/image28.png"/><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a:xfrm>
            <a:off x="1493658" y="2490362"/>
            <a:ext cx="6264696" cy="858779"/>
          </a:xfrm>
          <a:prstGeom prst="rect">
            <a:avLst/>
          </a:prstGeom>
        </p:spPr>
        <p:txBody>
          <a:bodyPr vert="horz" lIns="68580" tIns="34290" rIns="68580" bIns="34290" rtlCol="0" anchor="ctr">
            <a:noAutofit/>
          </a:bodyPr>
          <a:lstStyle/>
          <a:p>
            <a:pPr algn="ctr" defTabSz="685800">
              <a:spcBef>
                <a:spcPct val="0"/>
              </a:spcBef>
              <a:spcAft>
                <a:spcPts val="600"/>
              </a:spcAft>
              <a:defRPr/>
            </a:pPr>
            <a:r>
              <a:rPr lang="zh-CN" altLang="en-US" sz="2000" dirty="0">
                <a:solidFill>
                  <a:srgbClr val="002060"/>
                </a:solidFill>
                <a:latin typeface="黑体" panose="02010609060101010101" pitchFamily="49" charset="-122"/>
                <a:ea typeface="黑体" panose="02010609060101010101" pitchFamily="49" charset="-122"/>
              </a:rPr>
              <a:t>中国柳州</a:t>
            </a:r>
            <a:r>
              <a:rPr lang="en-US" sz="2000" dirty="0">
                <a:solidFill>
                  <a:srgbClr val="002060"/>
                </a:solidFill>
                <a:latin typeface="黑体" panose="02010609060101010101" pitchFamily="49" charset="-122"/>
                <a:ea typeface="黑体" panose="02010609060101010101" pitchFamily="49" charset="-122"/>
              </a:rPr>
              <a:t>市 </a:t>
            </a:r>
            <a:r>
              <a:rPr lang="en-US" sz="2000" dirty="0" err="1">
                <a:solidFill>
                  <a:srgbClr val="002060"/>
                </a:solidFill>
                <a:latin typeface="黑体" panose="02010609060101010101" pitchFamily="49" charset="-122"/>
                <a:ea typeface="黑体" panose="02010609060101010101" pitchFamily="49" charset="-122"/>
              </a:rPr>
              <a:t>常务副市长</a:t>
            </a:r>
            <a:r>
              <a:rPr lang="en-US" sz="2000" dirty="0">
                <a:solidFill>
                  <a:srgbClr val="002060"/>
                </a:solidFill>
                <a:latin typeface="黑体" panose="02010609060101010101" pitchFamily="49" charset="-122"/>
                <a:ea typeface="黑体" panose="02010609060101010101" pitchFamily="49" charset="-122"/>
              </a:rPr>
              <a:t> </a:t>
            </a:r>
            <a:r>
              <a:rPr lang="en-US" sz="2000" dirty="0" err="1">
                <a:solidFill>
                  <a:srgbClr val="002060"/>
                </a:solidFill>
                <a:latin typeface="黑体" panose="02010609060101010101" pitchFamily="49" charset="-122"/>
                <a:ea typeface="黑体" panose="02010609060101010101" pitchFamily="49" charset="-122"/>
              </a:rPr>
              <a:t>侯刚</a:t>
            </a:r>
            <a:r>
              <a:rPr lang="en-US" sz="2000" dirty="0">
                <a:solidFill>
                  <a:srgbClr val="002060"/>
                </a:solidFill>
                <a:latin typeface="黑体" panose="02010609060101010101" pitchFamily="49" charset="-122"/>
                <a:ea typeface="黑体" panose="02010609060101010101" pitchFamily="49" charset="-122"/>
              </a:rPr>
              <a:t> </a:t>
            </a:r>
            <a:r>
              <a:rPr lang="zh-CN" altLang="en-US" sz="2000" dirty="0">
                <a:solidFill>
                  <a:srgbClr val="002060"/>
                </a:solidFill>
                <a:latin typeface="黑体" panose="02010609060101010101" pitchFamily="49" charset="-122"/>
                <a:ea typeface="黑体" panose="02010609060101010101" pitchFamily="49" charset="-122"/>
              </a:rPr>
              <a:t>先生</a:t>
            </a:r>
            <a:endParaRPr lang="en-US" sz="2000" dirty="0">
              <a:solidFill>
                <a:srgbClr val="002060"/>
              </a:solidFill>
              <a:latin typeface="黑体" panose="02010609060101010101" pitchFamily="49" charset="-122"/>
              <a:ea typeface="黑体" panose="02010609060101010101" pitchFamily="49" charset="-122"/>
            </a:endParaRPr>
          </a:p>
          <a:p>
            <a:pPr algn="ctr" defTabSz="685800">
              <a:spcBef>
                <a:spcPct val="0"/>
              </a:spcBef>
              <a:spcAft>
                <a:spcPts val="600"/>
              </a:spcAft>
              <a:defRPr/>
            </a:pPr>
            <a:r>
              <a:rPr lang="en-US" sz="2000" b="1" dirty="0">
                <a:solidFill>
                  <a:srgbClr val="002060"/>
                </a:solidFill>
                <a:ea typeface="黑体" panose="02010609060101010101" pitchFamily="49" charset="-122"/>
              </a:rPr>
              <a:t>Mr. Gang HOU, Executive Deputy Mayor, Liuzhou, China</a:t>
            </a:r>
            <a:endParaRPr lang="en-US" sz="2000" b="1" dirty="0">
              <a:solidFill>
                <a:srgbClr val="002060"/>
              </a:solidFill>
            </a:endParaRPr>
          </a:p>
        </p:txBody>
      </p:sp>
      <p:sp>
        <p:nvSpPr>
          <p:cNvPr id="5" name="矩形 4"/>
          <p:cNvSpPr/>
          <p:nvPr/>
        </p:nvSpPr>
        <p:spPr>
          <a:xfrm>
            <a:off x="714375" y="888316"/>
            <a:ext cx="7665244" cy="1492716"/>
          </a:xfrm>
          <a:prstGeom prst="rect">
            <a:avLst/>
          </a:prstGeom>
          <a:noFill/>
          <a:ln>
            <a:noFill/>
          </a:ln>
        </p:spPr>
        <p:txBody>
          <a:bodyPr wrap="square" rtlCol="0" anchor="t">
            <a:spAutoFit/>
            <a:scene3d>
              <a:camera prst="orthographicFront"/>
              <a:lightRig rig="threePt" dir="t"/>
            </a:scene3d>
          </a:bodyPr>
          <a:lstStyle/>
          <a:p>
            <a:pPr algn="ctr">
              <a:spcAft>
                <a:spcPts val="1200"/>
              </a:spcAft>
            </a:pPr>
            <a:r>
              <a:rPr lang="zh-CN" altLang="en-US" sz="2000" dirty="0">
                <a:ln w="12700">
                  <a:solidFill>
                    <a:schemeClr val="accent1"/>
                  </a:solidFill>
                  <a:prstDash val="solid"/>
                </a:ln>
                <a:solidFill>
                  <a:srgbClr val="C00000"/>
                </a:solidFill>
                <a:effectLst/>
                <a:latin typeface="+mn-ea"/>
              </a:rPr>
              <a:t>柳州经验</a:t>
            </a:r>
            <a:r>
              <a:rPr lang="en-US" altLang="zh-CN" sz="2000" dirty="0">
                <a:ln w="12700">
                  <a:solidFill>
                    <a:schemeClr val="accent1"/>
                  </a:solidFill>
                  <a:prstDash val="solid"/>
                </a:ln>
                <a:solidFill>
                  <a:srgbClr val="C00000"/>
                </a:solidFill>
                <a:effectLst/>
                <a:latin typeface="+mn-ea"/>
              </a:rPr>
              <a:t>:</a:t>
            </a:r>
            <a:r>
              <a:rPr lang="zh-CN" altLang="en-US" sz="2000" dirty="0">
                <a:ln w="12700">
                  <a:solidFill>
                    <a:schemeClr val="accent1"/>
                  </a:solidFill>
                  <a:prstDash val="solid"/>
                </a:ln>
                <a:solidFill>
                  <a:srgbClr val="C00000"/>
                </a:solidFill>
                <a:effectLst/>
                <a:latin typeface="+mn-ea"/>
              </a:rPr>
              <a:t>后疫情时代的城市重塑与发展</a:t>
            </a:r>
            <a:endParaRPr lang="en-US" altLang="zh-CN" sz="2000" dirty="0">
              <a:ln w="12700">
                <a:solidFill>
                  <a:schemeClr val="accent1"/>
                </a:solidFill>
                <a:prstDash val="solid"/>
              </a:ln>
              <a:solidFill>
                <a:srgbClr val="C00000"/>
              </a:solidFill>
              <a:effectLst/>
              <a:latin typeface="+mn-ea"/>
            </a:endParaRPr>
          </a:p>
          <a:p>
            <a:pPr algn="ctr">
              <a:spcAft>
                <a:spcPts val="600"/>
              </a:spcAft>
            </a:pPr>
            <a:r>
              <a:rPr lang="en-US" altLang="zh-CN" sz="2800" dirty="0">
                <a:ln w="12700">
                  <a:solidFill>
                    <a:schemeClr val="accent1"/>
                  </a:solidFill>
                  <a:prstDash val="solid"/>
                </a:ln>
                <a:solidFill>
                  <a:srgbClr val="C00000"/>
                </a:solidFill>
                <a:cs typeface="Arial" panose="020B0604020202020204" pitchFamily="34" charset="0"/>
              </a:rPr>
              <a:t>Liuzhou Experience: </a:t>
            </a:r>
          </a:p>
          <a:p>
            <a:pPr algn="ctr">
              <a:spcAft>
                <a:spcPts val="600"/>
              </a:spcAft>
            </a:pPr>
            <a:r>
              <a:rPr lang="en-US" altLang="zh-CN" sz="2800" dirty="0">
                <a:ln w="12700">
                  <a:solidFill>
                    <a:schemeClr val="accent1"/>
                  </a:solidFill>
                  <a:prstDash val="solid"/>
                </a:ln>
                <a:solidFill>
                  <a:srgbClr val="C00000"/>
                </a:solidFill>
                <a:cs typeface="Arial" panose="020B0604020202020204" pitchFamily="34" charset="0"/>
              </a:rPr>
              <a:t>Urban Remodel &amp; Development post COVID-19</a:t>
            </a:r>
            <a:endParaRPr lang="zh-CN" altLang="en-US" sz="2800" dirty="0">
              <a:ln w="12700">
                <a:solidFill>
                  <a:schemeClr val="accent1"/>
                </a:solidFill>
                <a:prstDash val="solid"/>
              </a:ln>
              <a:solidFill>
                <a:srgbClr val="C00000"/>
              </a:solidFill>
              <a:effectLst/>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69490" y="330200"/>
            <a:ext cx="6595745" cy="690245"/>
          </a:xfrm>
        </p:spPr>
        <p:txBody>
          <a:bodyPr>
            <a:normAutofit/>
          </a:bodyPr>
          <a:lstStyle/>
          <a:p>
            <a:r>
              <a:rPr lang="zh-CN" altLang="en-US" sz="2800" dirty="0">
                <a:latin typeface="黑体" panose="02010609060101010101" pitchFamily="49" charset="-122"/>
                <a:ea typeface="黑体" panose="02010609060101010101" pitchFamily="49" charset="-122"/>
              </a:rPr>
              <a:t>关于</a:t>
            </a:r>
            <a:r>
              <a:rPr lang="zh-CN" altLang="en-GB" sz="2800" dirty="0">
                <a:latin typeface="黑体" panose="02010609060101010101" pitchFamily="49" charset="-122"/>
                <a:ea typeface="黑体" panose="02010609060101010101" pitchFamily="49" charset="-122"/>
              </a:rPr>
              <a:t>柳州 </a:t>
            </a:r>
            <a:r>
              <a:rPr lang="en-US" altLang="zh-CN" dirty="0" err="1">
                <a:latin typeface="+mj-lt"/>
                <a:ea typeface="微软雅黑" panose="020B0503020204020204" charset="-122"/>
              </a:rPr>
              <a:t>aBOUT</a:t>
            </a:r>
            <a:r>
              <a:rPr lang="en-US" altLang="zh-CN" dirty="0">
                <a:latin typeface="+mj-lt"/>
                <a:ea typeface="微软雅黑" panose="020B0503020204020204" charset="-122"/>
              </a:rPr>
              <a:t> Liuzhou</a:t>
            </a:r>
            <a:endParaRPr lang="zh-CN" altLang="en-GB" sz="2200" dirty="0">
              <a:latin typeface="黑体" panose="02010609060101010101" pitchFamily="49" charset="-122"/>
              <a:ea typeface="黑体" panose="02010609060101010101" pitchFamily="49" charset="-122"/>
            </a:endParaRPr>
          </a:p>
        </p:txBody>
      </p:sp>
      <p:sp>
        <p:nvSpPr>
          <p:cNvPr id="10" name="矩形 9"/>
          <p:cNvSpPr/>
          <p:nvPr/>
        </p:nvSpPr>
        <p:spPr>
          <a:xfrm>
            <a:off x="0" y="1160145"/>
            <a:ext cx="9197340" cy="3983355"/>
          </a:xfrm>
          <a:prstGeom prst="rect">
            <a:avLst/>
          </a:prstGeom>
        </p:spPr>
        <p:style>
          <a:lnRef idx="1">
            <a:schemeClr val="accent5"/>
          </a:lnRef>
          <a:fillRef idx="2">
            <a:schemeClr val="accent5"/>
          </a:fillRef>
          <a:effectRef idx="1">
            <a:schemeClr val="accent5"/>
          </a:effectRef>
          <a:fontRef idx="minor">
            <a:schemeClr val="dk1"/>
          </a:fontRef>
        </p:style>
        <p:txBody>
          <a:bodyPr/>
          <a:lstStyle/>
          <a:p>
            <a:endParaRPr lang="zh-CN" altLang="en-US"/>
          </a:p>
        </p:txBody>
      </p:sp>
      <p:sp>
        <p:nvSpPr>
          <p:cNvPr id="11" name="Oval 1"/>
          <p:cNvSpPr/>
          <p:nvPr/>
        </p:nvSpPr>
        <p:spPr>
          <a:xfrm>
            <a:off x="215265" y="2458085"/>
            <a:ext cx="1924685" cy="2433955"/>
          </a:xfrm>
          <a:prstGeom prst="ellipse">
            <a:avLst/>
          </a:prstGeom>
          <a:solidFill>
            <a:srgbClr val="6F7FCA"/>
          </a:solidFill>
          <a:ln>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字魂59号-创粗黑" panose="00000500000000000000" pitchFamily="2" charset="-122"/>
              <a:ea typeface="字魂59号-创粗黑" panose="00000500000000000000" pitchFamily="2" charset="-122"/>
            </a:endParaRPr>
          </a:p>
        </p:txBody>
      </p:sp>
      <p:pic>
        <p:nvPicPr>
          <p:cNvPr id="23" name="图片 22" descr="微信图片_20201127140520"/>
          <p:cNvPicPr>
            <a:picLocks noChangeAspect="1"/>
          </p:cNvPicPr>
          <p:nvPr/>
        </p:nvPicPr>
        <p:blipFill>
          <a:blip r:embed="rId3"/>
          <a:srcRect r="28631"/>
          <a:stretch>
            <a:fillRect/>
          </a:stretch>
        </p:blipFill>
        <p:spPr>
          <a:xfrm>
            <a:off x="335280" y="2586990"/>
            <a:ext cx="1684020" cy="2175510"/>
          </a:xfrm>
          <a:prstGeom prst="ellipse">
            <a:avLst/>
          </a:prstGeom>
        </p:spPr>
      </p:pic>
      <p:sp>
        <p:nvSpPr>
          <p:cNvPr id="24" name="Freeform: Shape 39"/>
          <p:cNvSpPr/>
          <p:nvPr/>
        </p:nvSpPr>
        <p:spPr>
          <a:xfrm>
            <a:off x="150495" y="1383030"/>
            <a:ext cx="2053590" cy="952500"/>
          </a:xfrm>
          <a:prstGeom prst="roundRect">
            <a:avLst>
              <a:gd name="adj" fmla="val 50000"/>
            </a:avLst>
          </a:prstGeom>
          <a:effectLst>
            <a:outerShdw blurRad="63500" dist="38100" dir="5400000" algn="t"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wrap="none" anchor="t">
            <a:normAutofit/>
          </a:bodyPr>
          <a:lstStyle/>
          <a:p>
            <a:pPr algn="ctr"/>
            <a:endParaRPr lang="zh-CN" altLang="en-US" sz="1600" b="1" dirty="0">
              <a:solidFill>
                <a:schemeClr val="bg1">
                  <a:lumMod val="95000"/>
                </a:schemeClr>
              </a:solidFill>
              <a:latin typeface="字魂59号-创粗黑" panose="00000500000000000000" pitchFamily="2" charset="-122"/>
              <a:ea typeface="字魂59号-创粗黑" panose="00000500000000000000" pitchFamily="2" charset="-122"/>
            </a:endParaRPr>
          </a:p>
        </p:txBody>
      </p:sp>
      <p:sp>
        <p:nvSpPr>
          <p:cNvPr id="25" name="矩形 24"/>
          <p:cNvSpPr/>
          <p:nvPr/>
        </p:nvSpPr>
        <p:spPr>
          <a:xfrm>
            <a:off x="436851" y="1383030"/>
            <a:ext cx="1450398" cy="830997"/>
          </a:xfrm>
          <a:prstGeom prst="rect">
            <a:avLst/>
          </a:prstGeom>
          <a:noFill/>
          <a:ln>
            <a:noFill/>
          </a:ln>
        </p:spPr>
        <p:txBody>
          <a:bodyPr wrap="none" rtlCol="0" anchor="t">
            <a:spAutoFit/>
          </a:bodyPr>
          <a:lstStyle/>
          <a:p>
            <a:pPr algn="ctr"/>
            <a:r>
              <a:rPr lang="zh-CN" altLang="en-US" sz="2000" b="1" dirty="0">
                <a:ln w="10160">
                  <a:solidFill>
                    <a:schemeClr val="accent5"/>
                  </a:solidFill>
                  <a:prstDash val="solid"/>
                </a:ln>
                <a:solidFill>
                  <a:srgbClr val="000000"/>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rPr>
              <a:t>地理位置</a:t>
            </a:r>
          </a:p>
          <a:p>
            <a:pPr algn="ctr"/>
            <a:r>
              <a:rPr lang="en-US" altLang="zh-CN" sz="2800" b="1" dirty="0">
                <a:ln w="10160">
                  <a:solidFill>
                    <a:schemeClr val="accent5"/>
                  </a:solidFill>
                  <a:prstDash val="solid"/>
                </a:ln>
                <a:solidFill>
                  <a:srgbClr val="000000"/>
                </a:solidFill>
                <a:effectLst>
                  <a:outerShdw blurRad="38100" dist="22860" dir="5400000" algn="tl" rotWithShape="0">
                    <a:srgbClr val="000000">
                      <a:alpha val="30000"/>
                    </a:srgbClr>
                  </a:outerShdw>
                </a:effectLst>
                <a:ea typeface="Arial Unicode MS" panose="020B0604020202020204" charset="-122"/>
              </a:rPr>
              <a:t>Location</a:t>
            </a:r>
            <a:endParaRPr lang="zh-CN" altLang="en-US" sz="2800" b="1" dirty="0">
              <a:ln w="10160">
                <a:solidFill>
                  <a:schemeClr val="accent5"/>
                </a:solidFill>
                <a:prstDash val="solid"/>
              </a:ln>
              <a:solidFill>
                <a:srgbClr val="000000"/>
              </a:solidFill>
              <a:effectLst>
                <a:outerShdw blurRad="38100" dist="22860" dir="5400000" algn="tl" rotWithShape="0">
                  <a:srgbClr val="000000">
                    <a:alpha val="30000"/>
                  </a:srgbClr>
                </a:outerShdw>
              </a:effectLst>
              <a:ea typeface="Arial Unicode MS" panose="020B0604020202020204" charset="-122"/>
            </a:endParaRPr>
          </a:p>
        </p:txBody>
      </p:sp>
      <p:sp>
        <p:nvSpPr>
          <p:cNvPr id="27" name="Oval 1"/>
          <p:cNvSpPr/>
          <p:nvPr/>
        </p:nvSpPr>
        <p:spPr>
          <a:xfrm>
            <a:off x="2389505" y="2457450"/>
            <a:ext cx="1924685" cy="2433955"/>
          </a:xfrm>
          <a:prstGeom prst="ellipse">
            <a:avLst/>
          </a:prstGeom>
          <a:solidFill>
            <a:srgbClr val="6F7FC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字魂59号-创粗黑" panose="00000500000000000000" pitchFamily="2" charset="-122"/>
              <a:ea typeface="字魂59号-创粗黑" panose="00000500000000000000" pitchFamily="2" charset="-122"/>
            </a:endParaRPr>
          </a:p>
        </p:txBody>
      </p:sp>
      <p:sp>
        <p:nvSpPr>
          <p:cNvPr id="28" name="Freeform: Shape 39"/>
          <p:cNvSpPr/>
          <p:nvPr/>
        </p:nvSpPr>
        <p:spPr>
          <a:xfrm>
            <a:off x="2325370" y="1383030"/>
            <a:ext cx="2053590" cy="952500"/>
          </a:xfrm>
          <a:prstGeom prst="roundRect">
            <a:avLst>
              <a:gd name="adj" fmla="val 50000"/>
            </a:avLst>
          </a:prstGeom>
          <a:effectLst>
            <a:outerShdw blurRad="63500" dist="38100" dir="5400000" algn="t"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wrap="none" anchor="t">
            <a:normAutofit/>
          </a:bodyPr>
          <a:lstStyle/>
          <a:p>
            <a:pPr algn="ctr"/>
            <a:endParaRPr lang="zh-CN" altLang="en-US" sz="1600" b="1" dirty="0">
              <a:solidFill>
                <a:schemeClr val="bg1">
                  <a:lumMod val="95000"/>
                </a:schemeClr>
              </a:solidFill>
              <a:latin typeface="字魂59号-创粗黑" panose="00000500000000000000" pitchFamily="2" charset="-122"/>
              <a:ea typeface="字魂59号-创粗黑" panose="00000500000000000000" pitchFamily="2" charset="-122"/>
            </a:endParaRPr>
          </a:p>
        </p:txBody>
      </p:sp>
      <p:sp>
        <p:nvSpPr>
          <p:cNvPr id="29" name="Freeform: Shape 39"/>
          <p:cNvSpPr/>
          <p:nvPr/>
        </p:nvSpPr>
        <p:spPr>
          <a:xfrm>
            <a:off x="4592955" y="1383030"/>
            <a:ext cx="2053590" cy="952500"/>
          </a:xfrm>
          <a:prstGeom prst="roundRect">
            <a:avLst>
              <a:gd name="adj" fmla="val 50000"/>
            </a:avLst>
          </a:prstGeom>
          <a:effectLst>
            <a:outerShdw blurRad="63500" dist="38100" dir="5400000" algn="t"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wrap="none" anchor="t">
            <a:normAutofit/>
          </a:bodyPr>
          <a:lstStyle/>
          <a:p>
            <a:pPr algn="ctr"/>
            <a:endParaRPr lang="zh-CN" altLang="en-US" sz="1600" b="1" dirty="0">
              <a:solidFill>
                <a:schemeClr val="bg1">
                  <a:lumMod val="95000"/>
                </a:schemeClr>
              </a:solidFill>
              <a:latin typeface="字魂59号-创粗黑" panose="00000500000000000000" pitchFamily="2" charset="-122"/>
              <a:ea typeface="字魂59号-创粗黑" panose="00000500000000000000" pitchFamily="2" charset="-122"/>
            </a:endParaRPr>
          </a:p>
        </p:txBody>
      </p:sp>
      <p:sp>
        <p:nvSpPr>
          <p:cNvPr id="30" name="Freeform: Shape 39"/>
          <p:cNvSpPr/>
          <p:nvPr/>
        </p:nvSpPr>
        <p:spPr>
          <a:xfrm>
            <a:off x="6811645" y="1383030"/>
            <a:ext cx="2053590" cy="952500"/>
          </a:xfrm>
          <a:prstGeom prst="roundRect">
            <a:avLst>
              <a:gd name="adj" fmla="val 50000"/>
            </a:avLst>
          </a:prstGeom>
          <a:effectLst>
            <a:outerShdw blurRad="63500" dist="38100" dir="5400000" algn="t"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wrap="none" anchor="t">
            <a:normAutofit/>
          </a:bodyPr>
          <a:lstStyle/>
          <a:p>
            <a:pPr algn="ctr"/>
            <a:endParaRPr lang="zh-CN" altLang="en-US" sz="1600" b="1" dirty="0">
              <a:solidFill>
                <a:schemeClr val="bg1">
                  <a:lumMod val="95000"/>
                </a:schemeClr>
              </a:solidFill>
              <a:latin typeface="字魂59号-创粗黑" panose="00000500000000000000" pitchFamily="2" charset="-122"/>
              <a:ea typeface="字魂59号-创粗黑" panose="00000500000000000000" pitchFamily="2" charset="-122"/>
            </a:endParaRPr>
          </a:p>
        </p:txBody>
      </p:sp>
      <p:sp>
        <p:nvSpPr>
          <p:cNvPr id="31" name="Oval 1"/>
          <p:cNvSpPr/>
          <p:nvPr/>
        </p:nvSpPr>
        <p:spPr>
          <a:xfrm>
            <a:off x="4657090" y="2458085"/>
            <a:ext cx="1924685" cy="2433955"/>
          </a:xfrm>
          <a:prstGeom prst="ellipse">
            <a:avLst/>
          </a:prstGeom>
          <a:solidFill>
            <a:srgbClr val="6F7FC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字魂59号-创粗黑" panose="00000500000000000000" pitchFamily="2" charset="-122"/>
              <a:ea typeface="字魂59号-创粗黑" panose="00000500000000000000" pitchFamily="2" charset="-122"/>
            </a:endParaRPr>
          </a:p>
        </p:txBody>
      </p:sp>
      <p:sp>
        <p:nvSpPr>
          <p:cNvPr id="32" name="Oval 1"/>
          <p:cNvSpPr/>
          <p:nvPr/>
        </p:nvSpPr>
        <p:spPr>
          <a:xfrm>
            <a:off x="6940550" y="2457450"/>
            <a:ext cx="1924685" cy="2433955"/>
          </a:xfrm>
          <a:prstGeom prst="ellipse">
            <a:avLst/>
          </a:prstGeom>
          <a:solidFill>
            <a:srgbClr val="6F7FC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字魂59号-创粗黑" panose="00000500000000000000" pitchFamily="2" charset="-122"/>
              <a:ea typeface="字魂59号-创粗黑" panose="00000500000000000000" pitchFamily="2" charset="-122"/>
            </a:endParaRPr>
          </a:p>
        </p:txBody>
      </p:sp>
      <p:pic>
        <p:nvPicPr>
          <p:cNvPr id="37" name="图片 36" descr="五菱车"/>
          <p:cNvPicPr>
            <a:picLocks noChangeAspect="1"/>
          </p:cNvPicPr>
          <p:nvPr/>
        </p:nvPicPr>
        <p:blipFill>
          <a:blip r:embed="rId4"/>
          <a:srcRect l="35520" t="18263" r="3530" b="1201"/>
          <a:stretch>
            <a:fillRect/>
          </a:stretch>
        </p:blipFill>
        <p:spPr>
          <a:xfrm>
            <a:off x="2513965" y="2586990"/>
            <a:ext cx="1675130" cy="2176145"/>
          </a:xfrm>
          <a:prstGeom prst="ellipse">
            <a:avLst/>
          </a:prstGeom>
        </p:spPr>
      </p:pic>
      <p:sp>
        <p:nvSpPr>
          <p:cNvPr id="38" name="矩形 37"/>
          <p:cNvSpPr/>
          <p:nvPr/>
        </p:nvSpPr>
        <p:spPr>
          <a:xfrm>
            <a:off x="2727881" y="1383030"/>
            <a:ext cx="1414939" cy="830997"/>
          </a:xfrm>
          <a:prstGeom prst="rect">
            <a:avLst/>
          </a:prstGeom>
          <a:noFill/>
          <a:ln>
            <a:noFill/>
          </a:ln>
        </p:spPr>
        <p:txBody>
          <a:bodyPr wrap="none" rtlCol="0" anchor="t">
            <a:spAutoFit/>
          </a:bodyPr>
          <a:lstStyle/>
          <a:p>
            <a:pPr algn="ctr"/>
            <a:r>
              <a:rPr lang="zh-CN" altLang="en-US" sz="2000" b="1" dirty="0">
                <a:ln w="10160">
                  <a:solidFill>
                    <a:schemeClr val="accent5"/>
                  </a:solidFill>
                  <a:prstDash val="solid"/>
                </a:ln>
                <a:solidFill>
                  <a:srgbClr val="000000"/>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rPr>
              <a:t>产业发展 </a:t>
            </a:r>
            <a:endParaRPr lang="en-US" altLang="zh-CN" sz="2000" b="1" dirty="0">
              <a:ln w="10160">
                <a:solidFill>
                  <a:schemeClr val="accent5"/>
                </a:solidFill>
                <a:prstDash val="solid"/>
              </a:ln>
              <a:solidFill>
                <a:srgbClr val="000000"/>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endParaRPr>
          </a:p>
          <a:p>
            <a:pPr algn="ctr"/>
            <a:r>
              <a:rPr lang="zh-CN" altLang="en-US" sz="2800" b="1" dirty="0">
                <a:ln w="10160">
                  <a:solidFill>
                    <a:schemeClr val="accent5"/>
                  </a:solidFill>
                  <a:prstDash val="solid"/>
                </a:ln>
                <a:solidFill>
                  <a:srgbClr val="000000"/>
                </a:solidFill>
                <a:effectLst>
                  <a:outerShdw blurRad="38100" dist="22860" dir="5400000" algn="tl" rotWithShape="0">
                    <a:srgbClr val="000000">
                      <a:alpha val="30000"/>
                    </a:srgbClr>
                  </a:outerShdw>
                </a:effectLst>
                <a:ea typeface="Arial Unicode MS" panose="020B0604020202020204" charset="-122"/>
              </a:rPr>
              <a:t>Industry</a:t>
            </a:r>
          </a:p>
        </p:txBody>
      </p:sp>
      <p:sp>
        <p:nvSpPr>
          <p:cNvPr id="39" name="矩形 38"/>
          <p:cNvSpPr/>
          <p:nvPr/>
        </p:nvSpPr>
        <p:spPr>
          <a:xfrm>
            <a:off x="4905708" y="1383030"/>
            <a:ext cx="1618584" cy="830997"/>
          </a:xfrm>
          <a:prstGeom prst="rect">
            <a:avLst/>
          </a:prstGeom>
          <a:noFill/>
          <a:ln>
            <a:noFill/>
          </a:ln>
        </p:spPr>
        <p:txBody>
          <a:bodyPr wrap="none" rtlCol="0" anchor="t">
            <a:spAutoFit/>
          </a:bodyPr>
          <a:lstStyle/>
          <a:p>
            <a:pPr algn="ctr"/>
            <a:r>
              <a:rPr lang="zh-CN" altLang="en-US" sz="2000" b="1" dirty="0">
                <a:ln w="10160">
                  <a:solidFill>
                    <a:schemeClr val="accent5"/>
                  </a:solidFill>
                  <a:prstDash val="solid"/>
                </a:ln>
                <a:solidFill>
                  <a:srgbClr val="000000"/>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rPr>
              <a:t>疫情影响 </a:t>
            </a:r>
          </a:p>
          <a:p>
            <a:pPr algn="ctr"/>
            <a:r>
              <a:rPr lang="en-US" altLang="zh-CN" sz="2800" b="1" dirty="0">
                <a:ln w="10160">
                  <a:solidFill>
                    <a:schemeClr val="accent5"/>
                  </a:solidFill>
                  <a:prstDash val="solid"/>
                </a:ln>
                <a:solidFill>
                  <a:srgbClr val="000000"/>
                </a:solidFill>
                <a:effectLst>
                  <a:outerShdw blurRad="38100" dist="22860" dir="5400000" algn="tl" rotWithShape="0">
                    <a:srgbClr val="000000">
                      <a:alpha val="30000"/>
                    </a:srgbClr>
                  </a:outerShdw>
                </a:effectLst>
                <a:ea typeface="Arial Unicode MS" panose="020B0604020202020204" charset="-122"/>
              </a:rPr>
              <a:t>COVID-19</a:t>
            </a:r>
            <a:endParaRPr lang="zh-CN" altLang="en-US" sz="2800" b="1" dirty="0">
              <a:ln w="10160">
                <a:solidFill>
                  <a:schemeClr val="accent5"/>
                </a:solidFill>
                <a:prstDash val="solid"/>
              </a:ln>
              <a:solidFill>
                <a:srgbClr val="000000"/>
              </a:solidFill>
              <a:effectLst>
                <a:outerShdw blurRad="38100" dist="22860" dir="5400000" algn="tl" rotWithShape="0">
                  <a:srgbClr val="000000">
                    <a:alpha val="30000"/>
                  </a:srgbClr>
                </a:outerShdw>
              </a:effectLst>
              <a:ea typeface="Arial Unicode MS" panose="020B0604020202020204" charset="-122"/>
            </a:endParaRPr>
          </a:p>
        </p:txBody>
      </p:sp>
      <p:sp>
        <p:nvSpPr>
          <p:cNvPr id="40" name="矩形 39"/>
          <p:cNvSpPr/>
          <p:nvPr/>
        </p:nvSpPr>
        <p:spPr>
          <a:xfrm>
            <a:off x="6919051" y="1398270"/>
            <a:ext cx="1819730" cy="830997"/>
          </a:xfrm>
          <a:prstGeom prst="rect">
            <a:avLst/>
          </a:prstGeom>
          <a:noFill/>
          <a:ln>
            <a:noFill/>
          </a:ln>
        </p:spPr>
        <p:txBody>
          <a:bodyPr wrap="none" rtlCol="0" anchor="t">
            <a:spAutoFit/>
          </a:bodyPr>
          <a:lstStyle/>
          <a:p>
            <a:pPr algn="ctr"/>
            <a:r>
              <a:rPr lang="zh-CN" altLang="en-US" sz="2000" b="1" dirty="0">
                <a:ln w="10160">
                  <a:solidFill>
                    <a:schemeClr val="accent5"/>
                  </a:solidFill>
                  <a:prstDash val="solid"/>
                </a:ln>
                <a:solidFill>
                  <a:srgbClr val="000000"/>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rPr>
              <a:t>抗疫经验</a:t>
            </a:r>
          </a:p>
          <a:p>
            <a:pPr algn="ctr"/>
            <a:r>
              <a:rPr lang="zh-CN" altLang="en-US" sz="2800" b="1" dirty="0">
                <a:ln w="10160">
                  <a:solidFill>
                    <a:schemeClr val="accent5"/>
                  </a:solidFill>
                  <a:prstDash val="solid"/>
                </a:ln>
                <a:solidFill>
                  <a:srgbClr val="000000"/>
                </a:solidFill>
                <a:effectLst>
                  <a:outerShdw blurRad="38100" dist="22860" dir="5400000" algn="tl" rotWithShape="0">
                    <a:srgbClr val="000000">
                      <a:alpha val="30000"/>
                    </a:srgbClr>
                  </a:outerShdw>
                </a:effectLst>
                <a:ea typeface="Arial Unicode MS" panose="020B0604020202020204" charset="-122"/>
              </a:rPr>
              <a:t>Experience</a:t>
            </a:r>
          </a:p>
        </p:txBody>
      </p:sp>
      <p:pic>
        <p:nvPicPr>
          <p:cNvPr id="41" name="Picture 2" descr="C:\Users\Administrator\Desktop\新建文件夹\柳州市人民医院感染性疾病科二病区蒋忠胜主任和重症医学科吕光宇副主任在负压监护病房工作.jpg"/>
          <p:cNvPicPr>
            <a:picLocks noChangeAspect="1" noChangeArrowheads="1"/>
          </p:cNvPicPr>
          <p:nvPr/>
        </p:nvPicPr>
        <p:blipFill>
          <a:blip r:embed="rId5" cstate="print"/>
          <a:srcRect l="2075" t="289" r="2860" b="-289"/>
          <a:stretch>
            <a:fillRect/>
          </a:stretch>
        </p:blipFill>
        <p:spPr bwMode="auto">
          <a:xfrm>
            <a:off x="7060565" y="2587625"/>
            <a:ext cx="1703705" cy="2175510"/>
          </a:xfrm>
          <a:prstGeom prst="ellipse">
            <a:avLst/>
          </a:prstGeom>
          <a:noFill/>
        </p:spPr>
      </p:pic>
      <p:pic>
        <p:nvPicPr>
          <p:cNvPr id="42" name="Picture 4" descr="C:\Users\Administrator\Desktop\新建文件夹\南刀.jpg"/>
          <p:cNvPicPr>
            <a:picLocks noChangeAspect="1" noChangeArrowheads="1"/>
          </p:cNvPicPr>
          <p:nvPr/>
        </p:nvPicPr>
        <p:blipFill>
          <a:blip r:embed="rId6" cstate="print"/>
          <a:srcRect t="14631"/>
          <a:stretch>
            <a:fillRect/>
          </a:stretch>
        </p:blipFill>
        <p:spPr bwMode="auto">
          <a:xfrm>
            <a:off x="4761865" y="2569845"/>
            <a:ext cx="1731010" cy="2208530"/>
          </a:xfrm>
          <a:prstGeom prst="ellipse">
            <a:avLst/>
          </a:prstGeom>
          <a:noFill/>
        </p:spPr>
      </p:pic>
      <p:pic>
        <p:nvPicPr>
          <p:cNvPr id="44" name="图片 43" descr="A000220150908A58PPIC"/>
          <p:cNvPicPr>
            <a:picLocks noChangeAspect="1"/>
          </p:cNvPicPr>
          <p:nvPr/>
        </p:nvPicPr>
        <p:blipFill>
          <a:blip r:embed="rId7"/>
          <a:stretch>
            <a:fillRect/>
          </a:stretch>
        </p:blipFill>
        <p:spPr>
          <a:xfrm>
            <a:off x="569595" y="259715"/>
            <a:ext cx="1381125" cy="83121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26670" y="1195705"/>
            <a:ext cx="9197340" cy="3983355"/>
          </a:xfrm>
          <a:prstGeom prst="rect">
            <a:avLst/>
          </a:prstGeom>
        </p:spPr>
        <p:style>
          <a:lnRef idx="1">
            <a:schemeClr val="accent5"/>
          </a:lnRef>
          <a:fillRef idx="2">
            <a:schemeClr val="accent5"/>
          </a:fillRef>
          <a:effectRef idx="1">
            <a:schemeClr val="accent5"/>
          </a:effectRef>
          <a:fontRef idx="minor">
            <a:schemeClr val="dk1"/>
          </a:fontRef>
        </p:style>
        <p:txBody>
          <a:bodyPr/>
          <a:lstStyle/>
          <a:p>
            <a:endParaRPr lang="zh-CN" altLang="en-US"/>
          </a:p>
        </p:txBody>
      </p:sp>
      <p:sp>
        <p:nvSpPr>
          <p:cNvPr id="4" name="Title 3"/>
          <p:cNvSpPr>
            <a:spLocks noGrp="1"/>
          </p:cNvSpPr>
          <p:nvPr>
            <p:ph type="title"/>
          </p:nvPr>
        </p:nvSpPr>
        <p:spPr>
          <a:xfrm>
            <a:off x="1929130" y="281940"/>
            <a:ext cx="7611110" cy="857250"/>
          </a:xfrm>
        </p:spPr>
        <p:txBody>
          <a:bodyPr>
            <a:normAutofit fontScale="90000"/>
          </a:bodyPr>
          <a:lstStyle/>
          <a:p>
            <a:r>
              <a:rPr lang="zh-CN" altLang="en-US" sz="3100" dirty="0">
                <a:latin typeface="黑体" panose="02010609060101010101" pitchFamily="49" charset="-122"/>
                <a:ea typeface="黑体" panose="02010609060101010101" pitchFamily="49" charset="-122"/>
                <a:sym typeface="+mn-ea"/>
              </a:rPr>
              <a:t>建</a:t>
            </a:r>
            <a:r>
              <a:rPr lang="zh-CN" altLang="en-GB" sz="3100" dirty="0">
                <a:latin typeface="黑体" panose="02010609060101010101" pitchFamily="49" charset="-122"/>
                <a:ea typeface="黑体" panose="02010609060101010101" pitchFamily="49" charset="-122"/>
                <a:sym typeface="+mn-ea"/>
              </a:rPr>
              <a:t>设健康安全的城市</a:t>
            </a:r>
            <a:br>
              <a:rPr lang="en-US" altLang="zh-CN" sz="2800" dirty="0">
                <a:latin typeface="微软雅黑" panose="020B0503020204020204" charset="-122"/>
                <a:ea typeface="微软雅黑" panose="020B0503020204020204" charset="-122"/>
                <a:sym typeface="+mn-ea"/>
              </a:rPr>
            </a:br>
            <a:r>
              <a:rPr lang="en-US" altLang="zh-CN" sz="4000" dirty="0">
                <a:latin typeface="+mj-lt"/>
                <a:ea typeface="微软雅黑" panose="020B0503020204020204" charset="-122"/>
                <a:sym typeface="+mn-ea"/>
              </a:rPr>
              <a:t>a healthier &amp; safer city</a:t>
            </a:r>
            <a:endParaRPr lang="zh-CN" altLang="de-DE" sz="4000" b="0" dirty="0">
              <a:latin typeface="+mj-lt"/>
              <a:ea typeface="微软雅黑" panose="020B0503020204020204" charset="-122"/>
            </a:endParaRPr>
          </a:p>
        </p:txBody>
      </p:sp>
      <p:sp>
        <p:nvSpPr>
          <p:cNvPr id="17" name="Rectangle: Rounded Corners 2" descr="e7d195523061f1c08d347f6bf0421bdacd46f3c1815d51b81E1CE79090F8942429A56C6AE2B3163BABA1A3FCE285BEC4FF43A5085572A94AD2C0A17AE448F24FA68DD62479D8C0666FEB6710638384D2521108B7A232FD34867BB59E2E4A45FC4DE0E45D49E21203503312AEDD76FB1D1F6A349AA86EBA7881FFE0A5FC5714E31091D6D139C4FCCF12FDC60E2D17400E"/>
          <p:cNvSpPr/>
          <p:nvPr/>
        </p:nvSpPr>
        <p:spPr>
          <a:xfrm>
            <a:off x="4279900" y="1649095"/>
            <a:ext cx="4373245" cy="3147695"/>
          </a:xfrm>
          <a:prstGeom prst="roundRect">
            <a:avLst>
              <a:gd name="adj" fmla="val 1368"/>
            </a:avLst>
          </a:prstGeom>
          <a:gradFill>
            <a:gsLst>
              <a:gs pos="12000">
                <a:srgbClr val="F4CD84"/>
              </a:gs>
              <a:gs pos="68056">
                <a:srgbClr val="D0AB68"/>
              </a:gs>
              <a:gs pos="100000">
                <a:srgbClr val="A57937"/>
              </a:gs>
            </a:gsLst>
            <a:path path="circle">
              <a:fillToRect r="100000" b="100000"/>
            </a:path>
          </a:gradFill>
          <a:ln>
            <a:noFill/>
          </a:ln>
          <a:effectLst>
            <a:outerShdw blurRad="635000" dist="63500" dir="5400000" algn="t" rotWithShape="0">
              <a:schemeClr val="accent1">
                <a:lumMod val="50000"/>
                <a:alpha val="2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latin typeface="三极极黑简体" panose="00000500000000000000" pitchFamily="2" charset="-122"/>
              <a:ea typeface="三极极黑简体" panose="00000500000000000000" pitchFamily="2" charset="-122"/>
            </a:endParaRPr>
          </a:p>
        </p:txBody>
      </p:sp>
      <p:pic>
        <p:nvPicPr>
          <p:cNvPr id="15" name="图片 14" descr="timg"/>
          <p:cNvPicPr>
            <a:picLocks noChangeAspect="1"/>
          </p:cNvPicPr>
          <p:nvPr>
            <p:custDataLst>
              <p:tags r:id="rId1"/>
            </p:custDataLst>
          </p:nvPr>
        </p:nvPicPr>
        <p:blipFill>
          <a:blip r:embed="rId4"/>
          <a:stretch>
            <a:fillRect/>
          </a:stretch>
        </p:blipFill>
        <p:spPr>
          <a:xfrm>
            <a:off x="455295" y="191135"/>
            <a:ext cx="1290955" cy="948055"/>
          </a:xfrm>
          <a:prstGeom prst="rect">
            <a:avLst/>
          </a:prstGeom>
        </p:spPr>
      </p:pic>
      <p:sp>
        <p:nvSpPr>
          <p:cNvPr id="14" name="矩形 13"/>
          <p:cNvSpPr/>
          <p:nvPr/>
        </p:nvSpPr>
        <p:spPr>
          <a:xfrm>
            <a:off x="224155" y="1442720"/>
            <a:ext cx="8519160" cy="3561715"/>
          </a:xfrm>
          <a:prstGeom prst="rect">
            <a:avLst/>
          </a:prstGeom>
          <a:noFill/>
          <a:ln w="57150">
            <a:gradFill flip="none" rotWithShape="1">
              <a:gsLst>
                <a:gs pos="0">
                  <a:srgbClr val="F4CD84"/>
                </a:gs>
                <a:gs pos="48220">
                  <a:srgbClr val="F8CC80"/>
                </a:gs>
                <a:gs pos="80500">
                  <a:srgbClr val="D0AB68"/>
                </a:gs>
                <a:gs pos="100000">
                  <a:srgbClr val="A57937"/>
                </a:gs>
              </a:gsLst>
              <a:lin ang="108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三极极黑简体" panose="00000500000000000000" pitchFamily="2" charset="-122"/>
              <a:ea typeface="三极极黑简体" panose="00000500000000000000" pitchFamily="2" charset="-122"/>
            </a:endParaRPr>
          </a:p>
        </p:txBody>
      </p:sp>
      <p:sp>
        <p:nvSpPr>
          <p:cNvPr id="16" name="Freeform 17"/>
          <p:cNvSpPr/>
          <p:nvPr userDrawn="1"/>
        </p:nvSpPr>
        <p:spPr bwMode="auto">
          <a:xfrm>
            <a:off x="4858385" y="1961515"/>
            <a:ext cx="1056005" cy="768350"/>
          </a:xfrm>
          <a:custGeom>
            <a:avLst/>
            <a:gdLst>
              <a:gd name="T0" fmla="*/ 210 w 617"/>
              <a:gd name="T1" fmla="*/ 849 h 849"/>
              <a:gd name="T2" fmla="*/ 210 w 617"/>
              <a:gd name="T3" fmla="*/ 717 h 849"/>
              <a:gd name="T4" fmla="*/ 0 w 617"/>
              <a:gd name="T5" fmla="*/ 717 h 849"/>
              <a:gd name="T6" fmla="*/ 0 w 617"/>
              <a:gd name="T7" fmla="*/ 133 h 849"/>
              <a:gd name="T8" fmla="*/ 210 w 617"/>
              <a:gd name="T9" fmla="*/ 133 h 849"/>
              <a:gd name="T10" fmla="*/ 210 w 617"/>
              <a:gd name="T11" fmla="*/ 0 h 849"/>
              <a:gd name="T12" fmla="*/ 617 w 617"/>
              <a:gd name="T13" fmla="*/ 424 h 849"/>
              <a:gd name="T14" fmla="*/ 210 w 617"/>
              <a:gd name="T15" fmla="*/ 849 h 8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7" h="849">
                <a:moveTo>
                  <a:pt x="210" y="849"/>
                </a:moveTo>
                <a:lnTo>
                  <a:pt x="210" y="717"/>
                </a:lnTo>
                <a:lnTo>
                  <a:pt x="0" y="717"/>
                </a:lnTo>
                <a:lnTo>
                  <a:pt x="0" y="133"/>
                </a:lnTo>
                <a:lnTo>
                  <a:pt x="210" y="133"/>
                </a:lnTo>
                <a:lnTo>
                  <a:pt x="210" y="0"/>
                </a:lnTo>
                <a:lnTo>
                  <a:pt x="617" y="424"/>
                </a:lnTo>
                <a:lnTo>
                  <a:pt x="210" y="849"/>
                </a:lnTo>
                <a:close/>
              </a:path>
            </a:pathLst>
          </a:custGeom>
          <a:solidFill>
            <a:schemeClr val="accent1"/>
          </a:solidFill>
          <a:ln>
            <a:noFill/>
          </a:ln>
        </p:spPr>
        <p:txBody>
          <a:bodyPr vert="horz" wrap="square" lIns="91440" tIns="45720" rIns="91440" bIns="45720" numCol="1" anchor="t" anchorCtr="0" compatLnSpc="1"/>
          <a:lstStyle/>
          <a:p>
            <a:endParaRPr lang="en-US">
              <a:latin typeface="Roboto Light" panose="02000000000000000000" pitchFamily="2" charset="0"/>
              <a:ea typeface="Roboto Light" panose="02000000000000000000" pitchFamily="2" charset="0"/>
            </a:endParaRPr>
          </a:p>
        </p:txBody>
      </p:sp>
      <p:sp>
        <p:nvSpPr>
          <p:cNvPr id="12" name="矩形 11"/>
          <p:cNvSpPr/>
          <p:nvPr/>
        </p:nvSpPr>
        <p:spPr>
          <a:xfrm>
            <a:off x="5647690" y="1777365"/>
            <a:ext cx="2516505" cy="1200329"/>
          </a:xfrm>
          <a:prstGeom prst="rect">
            <a:avLst/>
          </a:prstGeom>
          <a:noFill/>
          <a:ln>
            <a:noFill/>
          </a:ln>
        </p:spPr>
        <p:txBody>
          <a:bodyPr wrap="square" rtlCol="0" anchor="t">
            <a:spAutoFit/>
          </a:bodyPr>
          <a:lstStyle/>
          <a:p>
            <a:pPr algn="ctr"/>
            <a:r>
              <a:rPr lang="zh-CN" altLang="en-US"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黑体" panose="02010609060101010101" pitchFamily="49" charset="-122"/>
                <a:ea typeface="黑体" panose="02010609060101010101" pitchFamily="49" charset="-122"/>
              </a:rPr>
              <a:t>软件</a:t>
            </a:r>
          </a:p>
          <a:p>
            <a:pPr algn="ctr"/>
            <a:r>
              <a:rPr lang="zh-CN" alt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Software</a:t>
            </a:r>
          </a:p>
        </p:txBody>
      </p:sp>
      <p:sp>
        <p:nvSpPr>
          <p:cNvPr id="9" name="矩形 8"/>
          <p:cNvSpPr/>
          <p:nvPr/>
        </p:nvSpPr>
        <p:spPr>
          <a:xfrm>
            <a:off x="5727065" y="3393440"/>
            <a:ext cx="2516505" cy="1200329"/>
          </a:xfrm>
          <a:prstGeom prst="rect">
            <a:avLst/>
          </a:prstGeom>
          <a:noFill/>
          <a:ln>
            <a:noFill/>
          </a:ln>
        </p:spPr>
        <p:txBody>
          <a:bodyPr wrap="square" rtlCol="0" anchor="t">
            <a:spAutoFit/>
          </a:bodyPr>
          <a:lstStyle/>
          <a:p>
            <a:pPr algn="ctr"/>
            <a:r>
              <a:rPr lang="zh-CN" altLang="en-US"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黑体" panose="02010609060101010101" pitchFamily="49" charset="-122"/>
                <a:ea typeface="黑体" panose="02010609060101010101" pitchFamily="49" charset="-122"/>
              </a:rPr>
              <a:t>硬件</a:t>
            </a:r>
          </a:p>
          <a:p>
            <a:pPr algn="ctr"/>
            <a:r>
              <a:rPr lang="zh-CN" alt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Hardware</a:t>
            </a:r>
          </a:p>
        </p:txBody>
      </p:sp>
      <p:sp>
        <p:nvSpPr>
          <p:cNvPr id="2" name="Freeform 17"/>
          <p:cNvSpPr/>
          <p:nvPr userDrawn="1"/>
        </p:nvSpPr>
        <p:spPr bwMode="auto">
          <a:xfrm>
            <a:off x="4858385" y="3551555"/>
            <a:ext cx="973455" cy="768350"/>
          </a:xfrm>
          <a:custGeom>
            <a:avLst/>
            <a:gdLst>
              <a:gd name="T0" fmla="*/ 210 w 617"/>
              <a:gd name="T1" fmla="*/ 849 h 849"/>
              <a:gd name="T2" fmla="*/ 210 w 617"/>
              <a:gd name="T3" fmla="*/ 717 h 849"/>
              <a:gd name="T4" fmla="*/ 0 w 617"/>
              <a:gd name="T5" fmla="*/ 717 h 849"/>
              <a:gd name="T6" fmla="*/ 0 w 617"/>
              <a:gd name="T7" fmla="*/ 133 h 849"/>
              <a:gd name="T8" fmla="*/ 210 w 617"/>
              <a:gd name="T9" fmla="*/ 133 h 849"/>
              <a:gd name="T10" fmla="*/ 210 w 617"/>
              <a:gd name="T11" fmla="*/ 0 h 849"/>
              <a:gd name="T12" fmla="*/ 617 w 617"/>
              <a:gd name="T13" fmla="*/ 424 h 849"/>
              <a:gd name="T14" fmla="*/ 210 w 617"/>
              <a:gd name="T15" fmla="*/ 849 h 8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7" h="849">
                <a:moveTo>
                  <a:pt x="210" y="849"/>
                </a:moveTo>
                <a:lnTo>
                  <a:pt x="210" y="717"/>
                </a:lnTo>
                <a:lnTo>
                  <a:pt x="0" y="717"/>
                </a:lnTo>
                <a:lnTo>
                  <a:pt x="0" y="133"/>
                </a:lnTo>
                <a:lnTo>
                  <a:pt x="210" y="133"/>
                </a:lnTo>
                <a:lnTo>
                  <a:pt x="210" y="0"/>
                </a:lnTo>
                <a:lnTo>
                  <a:pt x="617" y="424"/>
                </a:lnTo>
                <a:lnTo>
                  <a:pt x="210" y="849"/>
                </a:lnTo>
                <a:close/>
              </a:path>
            </a:pathLst>
          </a:custGeom>
          <a:solidFill>
            <a:schemeClr val="accent1"/>
          </a:solidFill>
          <a:ln>
            <a:noFill/>
          </a:ln>
        </p:spPr>
        <p:txBody>
          <a:bodyPr vert="horz" wrap="square" lIns="91440" tIns="45720" rIns="91440" bIns="45720" numCol="1" anchor="t" anchorCtr="0" compatLnSpc="1"/>
          <a:lstStyle/>
          <a:p>
            <a:endParaRPr lang="en-US">
              <a:latin typeface="Roboto Light" panose="02000000000000000000" pitchFamily="2" charset="0"/>
              <a:ea typeface="Roboto Light" panose="02000000000000000000" pitchFamily="2" charset="0"/>
            </a:endParaRPr>
          </a:p>
        </p:txBody>
      </p:sp>
      <p:pic>
        <p:nvPicPr>
          <p:cNvPr id="18" name="图片 17" descr="紫荆花"/>
          <p:cNvPicPr>
            <a:picLocks noChangeAspect="1"/>
          </p:cNvPicPr>
          <p:nvPr/>
        </p:nvPicPr>
        <p:blipFill>
          <a:blip r:embed="rId5"/>
          <a:srcRect l="1945" t="2225" r="2432" b="7306"/>
          <a:stretch>
            <a:fillRect/>
          </a:stretch>
        </p:blipFill>
        <p:spPr>
          <a:xfrm>
            <a:off x="358775" y="1584325"/>
            <a:ext cx="4232910" cy="3277870"/>
          </a:xfrm>
          <a:prstGeom prst="rect">
            <a:avLst/>
          </a:prstGeom>
          <a:effectLst>
            <a:softEdge rad="63500"/>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5718130" y="2163114"/>
            <a:ext cx="2904618" cy="246221"/>
          </a:xfrm>
        </p:spPr>
        <p:txBody>
          <a:bodyPr/>
          <a:lstStyle/>
          <a:p>
            <a:pPr marL="285750" indent="-285750">
              <a:buFont typeface="Arial" panose="020B0604020202020204" pitchFamily="34" charset="0"/>
              <a:buChar char="•"/>
            </a:pPr>
            <a:r>
              <a:rPr lang="de-DE" dirty="0"/>
              <a:t>List few key points here</a:t>
            </a:r>
          </a:p>
        </p:txBody>
      </p:sp>
      <p:sp>
        <p:nvSpPr>
          <p:cNvPr id="6" name="Text Placeholder 5"/>
          <p:cNvSpPr>
            <a:spLocks noGrp="1"/>
          </p:cNvSpPr>
          <p:nvPr>
            <p:ph type="body" sz="quarter" idx="12"/>
          </p:nvPr>
        </p:nvSpPr>
        <p:spPr>
          <a:xfrm>
            <a:off x="5718130" y="2884884"/>
            <a:ext cx="2904618" cy="246221"/>
          </a:xfrm>
        </p:spPr>
        <p:txBody>
          <a:bodyPr/>
          <a:lstStyle/>
          <a:p>
            <a:pPr marL="285750" indent="-285750">
              <a:buFont typeface="Arial" panose="020B0604020202020204" pitchFamily="34" charset="0"/>
              <a:buChar char="•"/>
            </a:pPr>
            <a:r>
              <a:rPr lang="de-DE" dirty="0"/>
              <a:t>List few key points here</a:t>
            </a:r>
          </a:p>
        </p:txBody>
      </p:sp>
      <p:sp>
        <p:nvSpPr>
          <p:cNvPr id="8" name="Text Placeholder 7"/>
          <p:cNvSpPr>
            <a:spLocks noGrp="1"/>
          </p:cNvSpPr>
          <p:nvPr>
            <p:ph type="body" sz="quarter" idx="15"/>
          </p:nvPr>
        </p:nvSpPr>
        <p:spPr>
          <a:xfrm>
            <a:off x="5718130" y="3608439"/>
            <a:ext cx="2904618" cy="246221"/>
          </a:xfrm>
        </p:spPr>
        <p:txBody>
          <a:bodyPr/>
          <a:lstStyle/>
          <a:p>
            <a:pPr marL="285750" indent="-285750">
              <a:buFont typeface="Arial" panose="020B0604020202020204" pitchFamily="34" charset="0"/>
              <a:buChar char="•"/>
            </a:pPr>
            <a:r>
              <a:rPr lang="de-DE" dirty="0"/>
              <a:t>List few key points here</a:t>
            </a:r>
          </a:p>
        </p:txBody>
      </p:sp>
      <p:sp>
        <p:nvSpPr>
          <p:cNvPr id="7" name="Title 3"/>
          <p:cNvSpPr>
            <a:spLocks noGrp="1"/>
          </p:cNvSpPr>
          <p:nvPr>
            <p:ph type="title"/>
          </p:nvPr>
        </p:nvSpPr>
        <p:spPr>
          <a:xfrm>
            <a:off x="1929130" y="281940"/>
            <a:ext cx="7611110" cy="857250"/>
          </a:xfrm>
        </p:spPr>
        <p:txBody>
          <a:bodyPr>
            <a:normAutofit fontScale="90000"/>
          </a:bodyPr>
          <a:lstStyle/>
          <a:p>
            <a:r>
              <a:rPr lang="zh-CN" altLang="en-GB" sz="3100" dirty="0">
                <a:latin typeface="黑体" panose="02010609060101010101" pitchFamily="49" charset="-122"/>
                <a:ea typeface="黑体" panose="02010609060101010101" pitchFamily="49" charset="-122"/>
              </a:rPr>
              <a:t>推动数字城市建设</a:t>
            </a:r>
            <a:br>
              <a:rPr lang="en-US" altLang="zh-CN" sz="3100" dirty="0">
                <a:latin typeface="黑体" panose="02010609060101010101" pitchFamily="49" charset="-122"/>
                <a:ea typeface="黑体" panose="02010609060101010101" pitchFamily="49" charset="-122"/>
              </a:rPr>
            </a:br>
            <a:r>
              <a:rPr lang="en-US" altLang="zh-CN" dirty="0">
                <a:latin typeface="+mj-lt"/>
                <a:ea typeface="微软雅黑" panose="020B0503020204020204" charset="-122"/>
              </a:rPr>
              <a:t>transition to a digital city</a:t>
            </a:r>
            <a:endParaRPr lang="zh-CN" altLang="en-GB" dirty="0">
              <a:latin typeface="+mj-lt"/>
              <a:ea typeface="微软雅黑" panose="020B0503020204020204" charset="-122"/>
            </a:endParaRPr>
          </a:p>
        </p:txBody>
      </p:sp>
      <p:sp>
        <p:nvSpPr>
          <p:cNvPr id="20" name="矩形 19"/>
          <p:cNvSpPr/>
          <p:nvPr/>
        </p:nvSpPr>
        <p:spPr>
          <a:xfrm>
            <a:off x="-26670" y="1333500"/>
            <a:ext cx="9197340" cy="3983355"/>
          </a:xfrm>
          <a:prstGeom prst="rect">
            <a:avLst/>
          </a:prstGeom>
        </p:spPr>
        <p:style>
          <a:lnRef idx="1">
            <a:schemeClr val="accent5"/>
          </a:lnRef>
          <a:fillRef idx="2">
            <a:schemeClr val="accent5"/>
          </a:fillRef>
          <a:effectRef idx="1">
            <a:schemeClr val="accent5"/>
          </a:effectRef>
          <a:fontRef idx="minor">
            <a:schemeClr val="dk1"/>
          </a:fontRef>
        </p:style>
        <p:txBody>
          <a:bodyPr>
            <a:scene3d>
              <a:camera prst="orthographicFront"/>
              <a:lightRig rig="threePt" dir="t"/>
            </a:scene3d>
          </a:bodyPr>
          <a:lstStyle/>
          <a:p>
            <a:endParaRPr lang="zh-CN" altLang="en-US">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2" name="图片 1" descr="timg"/>
          <p:cNvPicPr>
            <a:picLocks noChangeAspect="1"/>
          </p:cNvPicPr>
          <p:nvPr>
            <p:custDataLst>
              <p:tags r:id="rId1"/>
            </p:custDataLst>
          </p:nvPr>
        </p:nvPicPr>
        <p:blipFill>
          <a:blip r:embed="rId4"/>
          <a:stretch>
            <a:fillRect/>
          </a:stretch>
        </p:blipFill>
        <p:spPr>
          <a:xfrm>
            <a:off x="494665" y="236220"/>
            <a:ext cx="1290955" cy="948055"/>
          </a:xfrm>
          <a:prstGeom prst="rect">
            <a:avLst/>
          </a:prstGeom>
        </p:spPr>
      </p:pic>
      <p:grpSp>
        <p:nvGrpSpPr>
          <p:cNvPr id="89" name="Group 4" descr="e7d195523061f1c0c2b73831c94a3edc981f60e396d3e182073EE1468018468A7F192AE5E5CD515B6C3125F8AF6E4EE646174E8CF0B46FD19828DCE8CDA3B3A044A74F0E769C5FA8CB87AB6FC303C8BA3785FAC64AF542478813BAD394B849EFE55D46CCB15AA9DB9C0BDD75CB30B4BD95995B4872EF90A15EA28C55DAB5FF7F827E7BD80716531CB6C70EB95F40AD6B"/>
          <p:cNvGrpSpPr/>
          <p:nvPr/>
        </p:nvGrpSpPr>
        <p:grpSpPr>
          <a:xfrm>
            <a:off x="1929130" y="1848485"/>
            <a:ext cx="2635885" cy="2487930"/>
            <a:chOff x="4756212" y="3316241"/>
            <a:chExt cx="5861538" cy="5861538"/>
          </a:xfrm>
          <a:solidFill>
            <a:srgbClr val="DAAEB5"/>
          </a:solidFill>
        </p:grpSpPr>
        <p:sp>
          <p:nvSpPr>
            <p:cNvPr id="90" name="Freeform: Shape 5"/>
            <p:cNvSpPr/>
            <p:nvPr/>
          </p:nvSpPr>
          <p:spPr>
            <a:xfrm>
              <a:off x="4756212" y="3316241"/>
              <a:ext cx="4982308" cy="5861538"/>
            </a:xfrm>
            <a:custGeom>
              <a:avLst/>
              <a:gdLst>
                <a:gd name="connsiteX0" fmla="*/ 2930769 w 4982308"/>
                <a:gd name="connsiteY0" fmla="*/ 0 h 5861538"/>
                <a:gd name="connsiteX1" fmla="*/ 4795010 w 4982308"/>
                <a:gd name="connsiteY1" fmla="*/ 669245 h 5861538"/>
                <a:gd name="connsiteX2" fmla="*/ 4982308 w 4982308"/>
                <a:gd name="connsiteY2" fmla="*/ 839472 h 5861538"/>
                <a:gd name="connsiteX3" fmla="*/ 4961479 w 4982308"/>
                <a:gd name="connsiteY3" fmla="*/ 858402 h 5861538"/>
                <a:gd name="connsiteX4" fmla="*/ 4820187 w 4982308"/>
                <a:gd name="connsiteY4" fmla="*/ 1013863 h 5861538"/>
                <a:gd name="connsiteX5" fmla="*/ 4643389 w 4982308"/>
                <a:gd name="connsiteY5" fmla="*/ 853178 h 5861538"/>
                <a:gd name="connsiteX6" fmla="*/ 2930769 w 4982308"/>
                <a:gd name="connsiteY6" fmla="*/ 238363 h 5861538"/>
                <a:gd name="connsiteX7" fmla="*/ 238363 w 4982308"/>
                <a:gd name="connsiteY7" fmla="*/ 2930769 h 5861538"/>
                <a:gd name="connsiteX8" fmla="*/ 2930769 w 4982308"/>
                <a:gd name="connsiteY8" fmla="*/ 5623175 h 5861538"/>
                <a:gd name="connsiteX9" fmla="*/ 4643389 w 4982308"/>
                <a:gd name="connsiteY9" fmla="*/ 5008360 h 5861538"/>
                <a:gd name="connsiteX10" fmla="*/ 4820188 w 4982308"/>
                <a:gd name="connsiteY10" fmla="*/ 4847676 h 5861538"/>
                <a:gd name="connsiteX11" fmla="*/ 4961479 w 4982308"/>
                <a:gd name="connsiteY11" fmla="*/ 5003136 h 5861538"/>
                <a:gd name="connsiteX12" fmla="*/ 4982308 w 4982308"/>
                <a:gd name="connsiteY12" fmla="*/ 5022066 h 5861538"/>
                <a:gd name="connsiteX13" fmla="*/ 4795010 w 4982308"/>
                <a:gd name="connsiteY13" fmla="*/ 5192293 h 5861538"/>
                <a:gd name="connsiteX14" fmla="*/ 2930769 w 4982308"/>
                <a:gd name="connsiteY14" fmla="*/ 5861538 h 5861538"/>
                <a:gd name="connsiteX15" fmla="*/ 0 w 4982308"/>
                <a:gd name="connsiteY15" fmla="*/ 2930769 h 5861538"/>
                <a:gd name="connsiteX16" fmla="*/ 2930769 w 4982308"/>
                <a:gd name="connsiteY16" fmla="*/ 0 h 5861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82308" h="5861538">
                  <a:moveTo>
                    <a:pt x="2930769" y="0"/>
                  </a:moveTo>
                  <a:cubicBezTo>
                    <a:pt x="3638915" y="0"/>
                    <a:pt x="4288401" y="251154"/>
                    <a:pt x="4795010" y="669245"/>
                  </a:cubicBezTo>
                  <a:lnTo>
                    <a:pt x="4982308" y="839472"/>
                  </a:lnTo>
                  <a:lnTo>
                    <a:pt x="4961479" y="858402"/>
                  </a:lnTo>
                  <a:lnTo>
                    <a:pt x="4820187" y="1013863"/>
                  </a:lnTo>
                  <a:lnTo>
                    <a:pt x="4643389" y="853178"/>
                  </a:lnTo>
                  <a:cubicBezTo>
                    <a:pt x="4177983" y="469090"/>
                    <a:pt x="3581321" y="238363"/>
                    <a:pt x="2930769" y="238363"/>
                  </a:cubicBezTo>
                  <a:cubicBezTo>
                    <a:pt x="1443795" y="238363"/>
                    <a:pt x="238363" y="1443795"/>
                    <a:pt x="238363" y="2930769"/>
                  </a:cubicBezTo>
                  <a:cubicBezTo>
                    <a:pt x="238363" y="4417744"/>
                    <a:pt x="1443795" y="5623175"/>
                    <a:pt x="2930769" y="5623175"/>
                  </a:cubicBezTo>
                  <a:cubicBezTo>
                    <a:pt x="3581321" y="5623175"/>
                    <a:pt x="4177983" y="5392448"/>
                    <a:pt x="4643389" y="5008360"/>
                  </a:cubicBezTo>
                  <a:lnTo>
                    <a:pt x="4820188" y="4847676"/>
                  </a:lnTo>
                  <a:lnTo>
                    <a:pt x="4961479" y="5003136"/>
                  </a:lnTo>
                  <a:lnTo>
                    <a:pt x="4982308" y="5022066"/>
                  </a:lnTo>
                  <a:lnTo>
                    <a:pt x="4795010" y="5192293"/>
                  </a:lnTo>
                  <a:cubicBezTo>
                    <a:pt x="4288401" y="5610384"/>
                    <a:pt x="3638915" y="5861538"/>
                    <a:pt x="2930769" y="5861538"/>
                  </a:cubicBezTo>
                  <a:cubicBezTo>
                    <a:pt x="1312150" y="5861538"/>
                    <a:pt x="0" y="4549388"/>
                    <a:pt x="0" y="2930769"/>
                  </a:cubicBezTo>
                  <a:cubicBezTo>
                    <a:pt x="0" y="1312150"/>
                    <a:pt x="1312150" y="0"/>
                    <a:pt x="293076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125" dirty="0">
                <a:cs typeface="+mn-ea"/>
                <a:sym typeface="+mn-lt"/>
              </a:endParaRPr>
            </a:p>
          </p:txBody>
        </p:sp>
        <p:sp>
          <p:nvSpPr>
            <p:cNvPr id="91" name="Freeform: Shape 6"/>
            <p:cNvSpPr/>
            <p:nvPr/>
          </p:nvSpPr>
          <p:spPr>
            <a:xfrm>
              <a:off x="9738520" y="4330105"/>
              <a:ext cx="879230" cy="3833813"/>
            </a:xfrm>
            <a:custGeom>
              <a:avLst/>
              <a:gdLst>
                <a:gd name="connsiteX0" fmla="*/ 162120 w 879230"/>
                <a:gd name="connsiteY0" fmla="*/ 0 h 3833813"/>
                <a:gd name="connsiteX1" fmla="*/ 209985 w 879230"/>
                <a:gd name="connsiteY1" fmla="*/ 52665 h 3833813"/>
                <a:gd name="connsiteX2" fmla="*/ 879230 w 879230"/>
                <a:gd name="connsiteY2" fmla="*/ 1916906 h 3833813"/>
                <a:gd name="connsiteX3" fmla="*/ 209985 w 879230"/>
                <a:gd name="connsiteY3" fmla="*/ 3781147 h 3833813"/>
                <a:gd name="connsiteX4" fmla="*/ 162119 w 879230"/>
                <a:gd name="connsiteY4" fmla="*/ 3833813 h 3833813"/>
                <a:gd name="connsiteX5" fmla="*/ 147719 w 879230"/>
                <a:gd name="connsiteY5" fmla="*/ 3820725 h 3833813"/>
                <a:gd name="connsiteX6" fmla="*/ 0 w 879230"/>
                <a:gd name="connsiteY6" fmla="*/ 3658191 h 3833813"/>
                <a:gd name="connsiteX7" fmla="*/ 26052 w 879230"/>
                <a:gd name="connsiteY7" fmla="*/ 3629526 h 3833813"/>
                <a:gd name="connsiteX8" fmla="*/ 640867 w 879230"/>
                <a:gd name="connsiteY8" fmla="*/ 1916906 h 3833813"/>
                <a:gd name="connsiteX9" fmla="*/ 26052 w 879230"/>
                <a:gd name="connsiteY9" fmla="*/ 204286 h 3833813"/>
                <a:gd name="connsiteX10" fmla="*/ 0 w 879230"/>
                <a:gd name="connsiteY10" fmla="*/ 175621 h 3833813"/>
                <a:gd name="connsiteX11" fmla="*/ 147719 w 879230"/>
                <a:gd name="connsiteY11" fmla="*/ 13088 h 3833813"/>
                <a:gd name="connsiteX12" fmla="*/ 162120 w 879230"/>
                <a:gd name="connsiteY12" fmla="*/ 0 h 383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9230" h="3833813">
                  <a:moveTo>
                    <a:pt x="162120" y="0"/>
                  </a:moveTo>
                  <a:lnTo>
                    <a:pt x="209985" y="52665"/>
                  </a:lnTo>
                  <a:cubicBezTo>
                    <a:pt x="628076" y="559275"/>
                    <a:pt x="879230" y="1208760"/>
                    <a:pt x="879230" y="1916906"/>
                  </a:cubicBezTo>
                  <a:cubicBezTo>
                    <a:pt x="879230" y="2625052"/>
                    <a:pt x="628076" y="3274538"/>
                    <a:pt x="209985" y="3781147"/>
                  </a:cubicBezTo>
                  <a:lnTo>
                    <a:pt x="162119" y="3833813"/>
                  </a:lnTo>
                  <a:lnTo>
                    <a:pt x="147719" y="3820725"/>
                  </a:lnTo>
                  <a:lnTo>
                    <a:pt x="0" y="3658191"/>
                  </a:lnTo>
                  <a:lnTo>
                    <a:pt x="26052" y="3629526"/>
                  </a:lnTo>
                  <a:cubicBezTo>
                    <a:pt x="410140" y="3164120"/>
                    <a:pt x="640867" y="2567458"/>
                    <a:pt x="640867" y="1916906"/>
                  </a:cubicBezTo>
                  <a:cubicBezTo>
                    <a:pt x="640867" y="1266355"/>
                    <a:pt x="410140" y="669693"/>
                    <a:pt x="26052" y="204286"/>
                  </a:cubicBezTo>
                  <a:lnTo>
                    <a:pt x="0" y="175621"/>
                  </a:lnTo>
                  <a:lnTo>
                    <a:pt x="147719" y="13088"/>
                  </a:lnTo>
                  <a:lnTo>
                    <a:pt x="16212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125">
                <a:cs typeface="+mn-ea"/>
                <a:sym typeface="+mn-lt"/>
              </a:endParaRPr>
            </a:p>
          </p:txBody>
        </p:sp>
      </p:grpSp>
      <p:grpSp>
        <p:nvGrpSpPr>
          <p:cNvPr id="94" name="Group 12"/>
          <p:cNvGrpSpPr/>
          <p:nvPr/>
        </p:nvGrpSpPr>
        <p:grpSpPr>
          <a:xfrm>
            <a:off x="240030" y="1895475"/>
            <a:ext cx="2477770" cy="781685"/>
            <a:chOff x="1874658" y="3090782"/>
            <a:chExt cx="5181448" cy="1562533"/>
          </a:xfrm>
        </p:grpSpPr>
        <p:sp>
          <p:nvSpPr>
            <p:cNvPr id="95" name="Rectangle: Rounded Corners 14"/>
            <p:cNvSpPr/>
            <p:nvPr/>
          </p:nvSpPr>
          <p:spPr>
            <a:xfrm>
              <a:off x="1874658" y="3317635"/>
              <a:ext cx="4919891" cy="1108827"/>
            </a:xfrm>
            <a:prstGeom prst="roundRect">
              <a:avLst>
                <a:gd name="adj" fmla="val 50000"/>
              </a:avLst>
            </a:prstGeom>
            <a:gradFill>
              <a:gsLst>
                <a:gs pos="0">
                  <a:schemeClr val="accent1">
                    <a:lumMod val="7500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a:endParaRPr lang="id-ID" sz="1600">
                <a:ln w="10160">
                  <a:solidFill>
                    <a:schemeClr val="accent5"/>
                  </a:solidFill>
                  <a:prstDash val="solid"/>
                </a:ln>
                <a:solidFill>
                  <a:srgbClr val="FFFFFF"/>
                </a:solidFill>
                <a:effectLst>
                  <a:outerShdw blurRad="38100" dist="22860" dir="5400000" algn="tl" rotWithShape="0">
                    <a:srgbClr val="000000">
                      <a:alpha val="30000"/>
                    </a:srgbClr>
                  </a:outerShdw>
                </a:effectLst>
                <a:cs typeface="+mn-ea"/>
                <a:sym typeface="+mn-lt"/>
              </a:endParaRPr>
            </a:p>
          </p:txBody>
        </p:sp>
        <p:grpSp>
          <p:nvGrpSpPr>
            <p:cNvPr id="96" name="Group 15"/>
            <p:cNvGrpSpPr/>
            <p:nvPr/>
          </p:nvGrpSpPr>
          <p:grpSpPr>
            <a:xfrm>
              <a:off x="5493570" y="3090782"/>
              <a:ext cx="1562536" cy="1562533"/>
              <a:chOff x="1220118" y="2343274"/>
              <a:chExt cx="2450851" cy="2450851"/>
            </a:xfrm>
          </p:grpSpPr>
          <p:sp>
            <p:nvSpPr>
              <p:cNvPr id="97" name="Oval 17"/>
              <p:cNvSpPr/>
              <p:nvPr/>
            </p:nvSpPr>
            <p:spPr>
              <a:xfrm>
                <a:off x="1220118" y="2343274"/>
                <a:ext cx="2450851" cy="2450851"/>
              </a:xfrm>
              <a:prstGeom prst="ellipse">
                <a:avLst/>
              </a:prstGeom>
              <a:solidFill>
                <a:schemeClr val="accent1">
                  <a:alpha val="13000"/>
                </a:schemeClr>
              </a:solidFill>
              <a:ln>
                <a:noFill/>
              </a:ln>
              <a:effectLst>
                <a:outerShdw blurRad="6223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cs typeface="+mn-ea"/>
                  <a:sym typeface="+mn-lt"/>
                </a:endParaRPr>
              </a:p>
            </p:txBody>
          </p:sp>
          <p:sp>
            <p:nvSpPr>
              <p:cNvPr id="98" name="Oval 18"/>
              <p:cNvSpPr/>
              <p:nvPr/>
            </p:nvSpPr>
            <p:spPr>
              <a:xfrm>
                <a:off x="1395764" y="2518920"/>
                <a:ext cx="2099561" cy="2099561"/>
              </a:xfrm>
              <a:prstGeom prst="ellipse">
                <a:avLst/>
              </a:prstGeom>
              <a:solidFill>
                <a:schemeClr val="accent1">
                  <a:alpha val="25000"/>
                </a:schemeClr>
              </a:solidFill>
              <a:ln>
                <a:noFill/>
              </a:ln>
              <a:effectLst>
                <a:outerShdw blurRad="6223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cs typeface="+mn-ea"/>
                  <a:sym typeface="+mn-lt"/>
                </a:endParaRPr>
              </a:p>
            </p:txBody>
          </p:sp>
        </p:grpSp>
      </p:grpSp>
      <p:grpSp>
        <p:nvGrpSpPr>
          <p:cNvPr id="103" name="Group 21"/>
          <p:cNvGrpSpPr/>
          <p:nvPr/>
        </p:nvGrpSpPr>
        <p:grpSpPr>
          <a:xfrm>
            <a:off x="84455" y="2757170"/>
            <a:ext cx="2143760" cy="808990"/>
            <a:chOff x="1874658" y="3090782"/>
            <a:chExt cx="5181448" cy="1562533"/>
          </a:xfrm>
        </p:grpSpPr>
        <p:sp>
          <p:nvSpPr>
            <p:cNvPr id="104" name="Rectangle: Rounded Corners 28"/>
            <p:cNvSpPr/>
            <p:nvPr/>
          </p:nvSpPr>
          <p:spPr>
            <a:xfrm>
              <a:off x="1874658" y="3317635"/>
              <a:ext cx="4919891" cy="1108827"/>
            </a:xfrm>
            <a:prstGeom prst="roundRect">
              <a:avLst>
                <a:gd name="adj" fmla="val 50000"/>
              </a:avLst>
            </a:prstGeom>
            <a:gradFill>
              <a:gsLst>
                <a:gs pos="0">
                  <a:schemeClr val="accent1">
                    <a:lumMod val="7500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cs typeface="+mn-ea"/>
                <a:sym typeface="+mn-lt"/>
              </a:endParaRPr>
            </a:p>
          </p:txBody>
        </p:sp>
        <p:grpSp>
          <p:nvGrpSpPr>
            <p:cNvPr id="105" name="Group 29"/>
            <p:cNvGrpSpPr/>
            <p:nvPr/>
          </p:nvGrpSpPr>
          <p:grpSpPr>
            <a:xfrm>
              <a:off x="5493570" y="3090782"/>
              <a:ext cx="1562536" cy="1562533"/>
              <a:chOff x="1220118" y="2343274"/>
              <a:chExt cx="2450851" cy="2450851"/>
            </a:xfrm>
          </p:grpSpPr>
          <p:sp>
            <p:nvSpPr>
              <p:cNvPr id="106" name="Oval 31"/>
              <p:cNvSpPr/>
              <p:nvPr/>
            </p:nvSpPr>
            <p:spPr>
              <a:xfrm>
                <a:off x="1220118" y="2343274"/>
                <a:ext cx="2450851" cy="2450851"/>
              </a:xfrm>
              <a:prstGeom prst="ellipse">
                <a:avLst/>
              </a:prstGeom>
              <a:solidFill>
                <a:schemeClr val="accent1">
                  <a:alpha val="13000"/>
                </a:schemeClr>
              </a:solidFill>
              <a:ln>
                <a:noFill/>
              </a:ln>
              <a:effectLst>
                <a:outerShdw blurRad="6223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cs typeface="+mn-ea"/>
                  <a:sym typeface="+mn-lt"/>
                </a:endParaRPr>
              </a:p>
            </p:txBody>
          </p:sp>
          <p:sp>
            <p:nvSpPr>
              <p:cNvPr id="107" name="Oval 32"/>
              <p:cNvSpPr/>
              <p:nvPr/>
            </p:nvSpPr>
            <p:spPr>
              <a:xfrm>
                <a:off x="1395764" y="2518920"/>
                <a:ext cx="2099561" cy="2099561"/>
              </a:xfrm>
              <a:prstGeom prst="ellipse">
                <a:avLst/>
              </a:prstGeom>
              <a:solidFill>
                <a:schemeClr val="accent1">
                  <a:alpha val="25000"/>
                </a:schemeClr>
              </a:solidFill>
              <a:ln>
                <a:noFill/>
              </a:ln>
              <a:effectLst>
                <a:outerShdw blurRad="6223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cs typeface="+mn-ea"/>
                  <a:sym typeface="+mn-lt"/>
                </a:endParaRPr>
              </a:p>
            </p:txBody>
          </p:sp>
        </p:grpSp>
      </p:grpSp>
      <p:grpSp>
        <p:nvGrpSpPr>
          <p:cNvPr id="117" name="Group 57"/>
          <p:cNvGrpSpPr/>
          <p:nvPr/>
        </p:nvGrpSpPr>
        <p:grpSpPr>
          <a:xfrm>
            <a:off x="422910" y="3608705"/>
            <a:ext cx="2389505" cy="791845"/>
            <a:chOff x="1874658" y="3090782"/>
            <a:chExt cx="5181448" cy="1562533"/>
          </a:xfrm>
        </p:grpSpPr>
        <p:sp>
          <p:nvSpPr>
            <p:cNvPr id="118" name="Rectangle: Rounded Corners 64"/>
            <p:cNvSpPr/>
            <p:nvPr/>
          </p:nvSpPr>
          <p:spPr>
            <a:xfrm>
              <a:off x="1874658" y="3317635"/>
              <a:ext cx="4919891" cy="1108827"/>
            </a:xfrm>
            <a:prstGeom prst="roundRect">
              <a:avLst>
                <a:gd name="adj" fmla="val 50000"/>
              </a:avLst>
            </a:prstGeom>
            <a:gradFill>
              <a:gsLst>
                <a:gs pos="0">
                  <a:schemeClr val="accent1">
                    <a:lumMod val="7500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cs typeface="+mn-ea"/>
                <a:sym typeface="+mn-lt"/>
              </a:endParaRPr>
            </a:p>
          </p:txBody>
        </p:sp>
        <p:sp>
          <p:nvSpPr>
            <p:cNvPr id="120" name="Oval 67"/>
            <p:cNvSpPr/>
            <p:nvPr/>
          </p:nvSpPr>
          <p:spPr>
            <a:xfrm>
              <a:off x="5493570" y="3090782"/>
              <a:ext cx="1562536" cy="1562533"/>
            </a:xfrm>
            <a:prstGeom prst="ellipse">
              <a:avLst/>
            </a:prstGeom>
            <a:solidFill>
              <a:schemeClr val="accent1">
                <a:alpha val="13000"/>
              </a:schemeClr>
            </a:solidFill>
            <a:ln>
              <a:noFill/>
            </a:ln>
            <a:effectLst>
              <a:outerShdw blurRad="6223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cs typeface="+mn-ea"/>
                <a:sym typeface="+mn-lt"/>
              </a:endParaRPr>
            </a:p>
          </p:txBody>
        </p:sp>
      </p:grpSp>
      <p:sp>
        <p:nvSpPr>
          <p:cNvPr id="142" name="矩形 141"/>
          <p:cNvSpPr/>
          <p:nvPr/>
        </p:nvSpPr>
        <p:spPr>
          <a:xfrm>
            <a:off x="2615666" y="2207854"/>
            <a:ext cx="1426544" cy="1815882"/>
          </a:xfrm>
          <a:prstGeom prst="rect">
            <a:avLst/>
          </a:prstGeom>
          <a:noFill/>
          <a:ln>
            <a:noFill/>
          </a:ln>
        </p:spPr>
        <p:txBody>
          <a:bodyPr wrap="none" rtlCol="0" anchor="t">
            <a:spAutoFit/>
          </a:bodyPr>
          <a:lstStyle/>
          <a:p>
            <a:pPr algn="ctr"/>
            <a:r>
              <a:rPr lang="zh-CN" altLang="en-US" sz="28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互联网</a:t>
            </a:r>
          </a:p>
          <a:p>
            <a:pPr algn="ctr"/>
            <a:r>
              <a:rPr lang="zh-CN" altLang="en-US" sz="28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大数据</a:t>
            </a:r>
            <a:endParaRPr lang="en-US" altLang="zh-CN" sz="28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endParaRPr>
          </a:p>
          <a:p>
            <a:pPr algn="ctr"/>
            <a:r>
              <a:rPr lang="en-US" altLang="zh-CN" sz="2800" b="1" dirty="0">
                <a:effectLst>
                  <a:outerShdw blurRad="38100" dist="19050" dir="2700000" algn="tl" rotWithShape="0">
                    <a:schemeClr val="dk1">
                      <a:alpha val="40000"/>
                    </a:schemeClr>
                  </a:outerShdw>
                </a:effectLst>
              </a:rPr>
              <a:t>Internet</a:t>
            </a:r>
          </a:p>
          <a:p>
            <a:pPr algn="ctr"/>
            <a:r>
              <a:rPr lang="en-US" altLang="zh-CN" sz="2800" b="1" dirty="0">
                <a:solidFill>
                  <a:schemeClr val="tx1"/>
                </a:solidFill>
                <a:effectLst>
                  <a:outerShdw blurRad="38100" dist="19050" dir="2700000" algn="tl" rotWithShape="0">
                    <a:schemeClr val="dk1">
                      <a:alpha val="40000"/>
                    </a:schemeClr>
                  </a:outerShdw>
                </a:effectLst>
              </a:rPr>
              <a:t>Big Data</a:t>
            </a:r>
            <a:endParaRPr lang="zh-CN" altLang="en-US" sz="2800" b="1" dirty="0">
              <a:solidFill>
                <a:schemeClr val="tx1"/>
              </a:solidFill>
              <a:effectLst>
                <a:outerShdw blurRad="38100" dist="19050" dir="2700000" algn="tl" rotWithShape="0">
                  <a:schemeClr val="dk1">
                    <a:alpha val="40000"/>
                  </a:schemeClr>
                </a:outerShdw>
              </a:effectLst>
            </a:endParaRPr>
          </a:p>
        </p:txBody>
      </p:sp>
      <p:sp>
        <p:nvSpPr>
          <p:cNvPr id="143" name="矩形 142"/>
          <p:cNvSpPr/>
          <p:nvPr/>
        </p:nvSpPr>
        <p:spPr>
          <a:xfrm>
            <a:off x="481648" y="2010410"/>
            <a:ext cx="2097405" cy="553085"/>
          </a:xfrm>
          <a:prstGeom prst="rect">
            <a:avLst/>
          </a:prstGeom>
          <a:noFill/>
          <a:ln>
            <a:noFill/>
          </a:ln>
        </p:spPr>
        <p:txBody>
          <a:bodyPr wrap="none" rtlCol="0" anchor="t">
            <a:spAutoFit/>
          </a:bodyPr>
          <a:lstStyle/>
          <a:p>
            <a:pPr algn="ctr"/>
            <a:r>
              <a:rPr lang="zh-CN" altLang="en-US" sz="3000" b="1">
                <a:ln w="10160">
                  <a:solidFill>
                    <a:schemeClr val="accent5"/>
                  </a:solidFill>
                  <a:prstDash val="solid"/>
                </a:ln>
                <a:solidFill>
                  <a:srgbClr val="FFFFFF"/>
                </a:solidFill>
                <a:effectLst>
                  <a:outerShdw blurRad="38100" dist="22860" dir="5400000" algn="tl" rotWithShape="0">
                    <a:srgbClr val="000000">
                      <a:alpha val="30000"/>
                    </a:srgbClr>
                  </a:outerShdw>
                </a:effectLst>
              </a:rPr>
              <a:t>新交通技术</a:t>
            </a:r>
          </a:p>
        </p:txBody>
      </p:sp>
      <p:sp>
        <p:nvSpPr>
          <p:cNvPr id="144" name="矩形 143"/>
          <p:cNvSpPr/>
          <p:nvPr/>
        </p:nvSpPr>
        <p:spPr>
          <a:xfrm>
            <a:off x="240030" y="2884805"/>
            <a:ext cx="1714500" cy="553085"/>
          </a:xfrm>
          <a:prstGeom prst="rect">
            <a:avLst/>
          </a:prstGeom>
          <a:noFill/>
          <a:ln>
            <a:noFill/>
          </a:ln>
        </p:spPr>
        <p:txBody>
          <a:bodyPr wrap="none" rtlCol="0" anchor="t">
            <a:spAutoFit/>
          </a:bodyPr>
          <a:lstStyle/>
          <a:p>
            <a:pPr algn="ctr"/>
            <a:r>
              <a:rPr lang="zh-CN" altLang="en-US" sz="3000" b="1">
                <a:ln w="10160">
                  <a:solidFill>
                    <a:schemeClr val="accent5"/>
                  </a:solidFill>
                  <a:prstDash val="solid"/>
                </a:ln>
                <a:solidFill>
                  <a:srgbClr val="FFFFFF"/>
                </a:solidFill>
                <a:effectLst>
                  <a:outerShdw blurRad="38100" dist="22860" dir="5400000" algn="tl" rotWithShape="0">
                    <a:srgbClr val="000000">
                      <a:alpha val="30000"/>
                    </a:srgbClr>
                  </a:outerShdw>
                </a:effectLst>
              </a:rPr>
              <a:t>电子支付</a:t>
            </a:r>
          </a:p>
        </p:txBody>
      </p:sp>
      <p:sp>
        <p:nvSpPr>
          <p:cNvPr id="145" name="矩形 144"/>
          <p:cNvSpPr/>
          <p:nvPr/>
        </p:nvSpPr>
        <p:spPr>
          <a:xfrm>
            <a:off x="740410" y="3723640"/>
            <a:ext cx="1714500" cy="553085"/>
          </a:xfrm>
          <a:prstGeom prst="rect">
            <a:avLst/>
          </a:prstGeom>
          <a:noFill/>
          <a:ln>
            <a:noFill/>
          </a:ln>
        </p:spPr>
        <p:txBody>
          <a:bodyPr wrap="none" rtlCol="0" anchor="t">
            <a:spAutoFit/>
          </a:bodyPr>
          <a:lstStyle/>
          <a:p>
            <a:pPr algn="ctr"/>
            <a:r>
              <a:rPr lang="zh-CN" altLang="en-US" sz="3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快递服务</a:t>
            </a:r>
          </a:p>
        </p:txBody>
      </p:sp>
      <p:pic>
        <p:nvPicPr>
          <p:cNvPr id="162" name="图片 161" descr="A000220150821C17PPIC"/>
          <p:cNvPicPr>
            <a:picLocks noChangeAspect="1"/>
          </p:cNvPicPr>
          <p:nvPr/>
        </p:nvPicPr>
        <p:blipFill>
          <a:blip r:embed="rId5"/>
          <a:stretch>
            <a:fillRect/>
          </a:stretch>
        </p:blipFill>
        <p:spPr>
          <a:xfrm>
            <a:off x="5012690" y="1842770"/>
            <a:ext cx="3696335" cy="2454275"/>
          </a:xfrm>
          <a:prstGeom prst="rect">
            <a:avLst/>
          </a:prstGeom>
        </p:spPr>
      </p:pic>
      <p:sp>
        <p:nvSpPr>
          <p:cNvPr id="163" name="矩形 162"/>
          <p:cNvSpPr/>
          <p:nvPr/>
        </p:nvSpPr>
        <p:spPr>
          <a:xfrm>
            <a:off x="4657948" y="4331994"/>
            <a:ext cx="4539392" cy="861774"/>
          </a:xfrm>
          <a:prstGeom prst="rect">
            <a:avLst/>
          </a:prstGeom>
          <a:noFill/>
          <a:ln>
            <a:noFill/>
          </a:ln>
        </p:spPr>
        <p:txBody>
          <a:bodyPr wrap="square" rtlCol="0" anchor="t">
            <a:spAutoFit/>
          </a:bodyPr>
          <a:lstStyle/>
          <a:p>
            <a:pPr algn="ctr"/>
            <a:r>
              <a:rPr lang="zh-CN" altLang="en-US" sz="2500" b="1" dirty="0">
                <a:solidFill>
                  <a:srgbClr val="000000"/>
                </a:solidFill>
                <a:effectLst>
                  <a:outerShdw blurRad="38100" dist="19050" dir="2700000" algn="tl" rotWithShape="0">
                    <a:schemeClr val="dk1">
                      <a:alpha val="40000"/>
                    </a:schemeClr>
                  </a:outerShdw>
                </a:effectLst>
              </a:rPr>
              <a:t>构建新一代信息基础设施</a:t>
            </a:r>
            <a:endParaRPr lang="en-US" altLang="zh-CN" sz="2500" b="1" dirty="0">
              <a:solidFill>
                <a:srgbClr val="000000"/>
              </a:solidFill>
              <a:effectLst>
                <a:outerShdw blurRad="38100" dist="19050" dir="2700000" algn="tl" rotWithShape="0">
                  <a:schemeClr val="dk1">
                    <a:alpha val="40000"/>
                  </a:schemeClr>
                </a:outerShdw>
              </a:effectLst>
            </a:endParaRPr>
          </a:p>
          <a:p>
            <a:pPr algn="ctr"/>
            <a:r>
              <a:rPr lang="en-US" altLang="zh-CN" sz="2500" b="1" dirty="0">
                <a:solidFill>
                  <a:srgbClr val="000000"/>
                </a:solidFill>
                <a:effectLst>
                  <a:outerShdw blurRad="38100" dist="19050" dir="2700000" algn="tl" rotWithShape="0">
                    <a:schemeClr val="dk1">
                      <a:alpha val="40000"/>
                    </a:schemeClr>
                  </a:outerShdw>
                </a:effectLst>
              </a:rPr>
              <a:t>New Information Infrastructure</a:t>
            </a:r>
            <a:endParaRPr lang="zh-CN" altLang="en-US" sz="2500" b="1" dirty="0">
              <a:solidFill>
                <a:srgbClr val="000000"/>
              </a:solidFill>
              <a:effectLst>
                <a:outerShdw blurRad="38100" dist="19050" dir="2700000" algn="tl" rotWithShape="0">
                  <a:schemeClr val="dk1">
                    <a:alpha val="40000"/>
                  </a:schemeClr>
                </a:outerShdw>
              </a:effectLst>
            </a:endParaRPr>
          </a:p>
        </p:txBody>
      </p:sp>
      <p:sp>
        <p:nvSpPr>
          <p:cNvPr id="3" name="TextBox 2"/>
          <p:cNvSpPr txBox="1"/>
          <p:nvPr/>
        </p:nvSpPr>
        <p:spPr>
          <a:xfrm>
            <a:off x="240030" y="4439920"/>
            <a:ext cx="4102217" cy="646331"/>
          </a:xfrm>
          <a:prstGeom prst="rect">
            <a:avLst/>
          </a:prstGeom>
          <a:noFill/>
        </p:spPr>
        <p:txBody>
          <a:bodyPr wrap="square" rtlCol="0">
            <a:spAutoFit/>
          </a:bodyPr>
          <a:lstStyle/>
          <a:p>
            <a:r>
              <a:rPr lang="en-US" dirty="0"/>
              <a:t>New Traffic Technology, E-payment, Express Delivery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timg"/>
          <p:cNvPicPr>
            <a:picLocks noChangeAspect="1"/>
          </p:cNvPicPr>
          <p:nvPr>
            <p:custDataLst>
              <p:tags r:id="rId1"/>
            </p:custDataLst>
          </p:nvPr>
        </p:nvPicPr>
        <p:blipFill>
          <a:blip r:embed="rId4"/>
          <a:stretch>
            <a:fillRect/>
          </a:stretch>
        </p:blipFill>
        <p:spPr>
          <a:xfrm>
            <a:off x="283845" y="191135"/>
            <a:ext cx="1290955" cy="948055"/>
          </a:xfrm>
          <a:prstGeom prst="rect">
            <a:avLst/>
          </a:prstGeom>
        </p:spPr>
      </p:pic>
      <p:sp>
        <p:nvSpPr>
          <p:cNvPr id="9" name="Title 3"/>
          <p:cNvSpPr>
            <a:spLocks noGrp="1"/>
          </p:cNvSpPr>
          <p:nvPr>
            <p:ph type="title"/>
          </p:nvPr>
        </p:nvSpPr>
        <p:spPr>
          <a:xfrm>
            <a:off x="1605107" y="325755"/>
            <a:ext cx="7611110" cy="857250"/>
          </a:xfrm>
        </p:spPr>
        <p:txBody>
          <a:bodyPr>
            <a:normAutofit fontScale="90000"/>
          </a:bodyPr>
          <a:lstStyle/>
          <a:p>
            <a:r>
              <a:rPr lang="zh-CN" altLang="en-GB" sz="3100" dirty="0">
                <a:latin typeface="黑体" panose="02010609060101010101" pitchFamily="49" charset="-122"/>
                <a:ea typeface="黑体" panose="02010609060101010101" pitchFamily="49" charset="-122"/>
              </a:rPr>
              <a:t>推进民生保障与改善</a:t>
            </a:r>
            <a:br>
              <a:rPr lang="en-US" altLang="zh-CN" sz="2500" dirty="0">
                <a:latin typeface="微软雅黑" panose="020B0503020204020204" charset="-122"/>
                <a:ea typeface="微软雅黑" panose="020B0503020204020204" charset="-122"/>
              </a:rPr>
            </a:br>
            <a:r>
              <a:rPr lang="en-US" altLang="zh-CN" sz="3200" dirty="0">
                <a:latin typeface="+mn-lt"/>
                <a:ea typeface="微软雅黑" panose="020B0503020204020204" charset="-122"/>
              </a:rPr>
              <a:t>Improve citizens’ Well-beings</a:t>
            </a:r>
            <a:endParaRPr lang="zh-CN" altLang="en-GB" sz="3200" dirty="0">
              <a:latin typeface="+mn-lt"/>
              <a:ea typeface="微软雅黑" panose="020B0503020204020204" charset="-122"/>
            </a:endParaRPr>
          </a:p>
        </p:txBody>
      </p:sp>
      <p:sp>
        <p:nvSpPr>
          <p:cNvPr id="10" name="矩形 9"/>
          <p:cNvSpPr/>
          <p:nvPr/>
        </p:nvSpPr>
        <p:spPr>
          <a:xfrm>
            <a:off x="-26670" y="1275080"/>
            <a:ext cx="9197340" cy="3983355"/>
          </a:xfrm>
          <a:prstGeom prst="rect">
            <a:avLst/>
          </a:prstGeom>
        </p:spPr>
        <p:style>
          <a:lnRef idx="1">
            <a:schemeClr val="accent5"/>
          </a:lnRef>
          <a:fillRef idx="2">
            <a:schemeClr val="accent5"/>
          </a:fillRef>
          <a:effectRef idx="1">
            <a:schemeClr val="accent5"/>
          </a:effectRef>
          <a:fontRef idx="minor">
            <a:schemeClr val="dk1"/>
          </a:fontRef>
        </p:style>
        <p:txBody>
          <a:bodyPr/>
          <a:lstStyle/>
          <a:p>
            <a:endParaRPr lang="zh-CN" altLang="en-US"/>
          </a:p>
        </p:txBody>
      </p:sp>
      <p:pic>
        <p:nvPicPr>
          <p:cNvPr id="96258" name="Picture 2" descr="D:\用户目录\Desktop\市长汇报PPT\精彩柳州图片库小文件\旅游小文件\吴国孙.jpg"/>
          <p:cNvPicPr>
            <a:picLocks noChangeAspect="1" noChangeArrowheads="1"/>
          </p:cNvPicPr>
          <p:nvPr/>
        </p:nvPicPr>
        <p:blipFill>
          <a:blip r:embed="rId5"/>
          <a:srcRect l="2143" b="7814"/>
          <a:stretch>
            <a:fillRect/>
          </a:stretch>
        </p:blipFill>
        <p:spPr bwMode="auto">
          <a:xfrm>
            <a:off x="283845" y="1842770"/>
            <a:ext cx="3284220" cy="2894965"/>
          </a:xfrm>
          <a:prstGeom prst="rect">
            <a:avLst/>
          </a:prstGeom>
          <a:ln>
            <a:noFill/>
          </a:ln>
          <a:effectLst>
            <a:outerShdw blurRad="292100" dist="139700" dir="2700000" algn="tl" rotWithShape="0">
              <a:srgbClr val="333333">
                <a:alpha val="65000"/>
              </a:srgbClr>
            </a:outerShdw>
          </a:effectLst>
        </p:spPr>
      </p:pic>
      <p:sp>
        <p:nvSpPr>
          <p:cNvPr id="26" name="任意多边形 25"/>
          <p:cNvSpPr/>
          <p:nvPr/>
        </p:nvSpPr>
        <p:spPr>
          <a:xfrm>
            <a:off x="4467225" y="1716405"/>
            <a:ext cx="4521200" cy="788035"/>
          </a:xfrm>
          <a:custGeom>
            <a:avLst/>
            <a:gdLst>
              <a:gd name="connsiteX0" fmla="*/ 209245 w 1255447"/>
              <a:gd name="connsiteY0" fmla="*/ 0 h 6775979"/>
              <a:gd name="connsiteX1" fmla="*/ 1046202 w 1255447"/>
              <a:gd name="connsiteY1" fmla="*/ 0 h 6775979"/>
              <a:gd name="connsiteX2" fmla="*/ 1255447 w 1255447"/>
              <a:gd name="connsiteY2" fmla="*/ 209245 h 6775979"/>
              <a:gd name="connsiteX3" fmla="*/ 1255447 w 1255447"/>
              <a:gd name="connsiteY3" fmla="*/ 6775979 h 6775979"/>
              <a:gd name="connsiteX4" fmla="*/ 1255447 w 1255447"/>
              <a:gd name="connsiteY4" fmla="*/ 6775979 h 6775979"/>
              <a:gd name="connsiteX5" fmla="*/ 0 w 1255447"/>
              <a:gd name="connsiteY5" fmla="*/ 6775979 h 6775979"/>
              <a:gd name="connsiteX6" fmla="*/ 0 w 1255447"/>
              <a:gd name="connsiteY6" fmla="*/ 6775979 h 6775979"/>
              <a:gd name="connsiteX7" fmla="*/ 0 w 1255447"/>
              <a:gd name="connsiteY7" fmla="*/ 209245 h 6775979"/>
              <a:gd name="connsiteX8" fmla="*/ 209245 w 1255447"/>
              <a:gd name="connsiteY8" fmla="*/ 0 h 6775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447" h="6775979">
                <a:moveTo>
                  <a:pt x="1255447" y="1129352"/>
                </a:moveTo>
                <a:lnTo>
                  <a:pt x="1255447" y="5646627"/>
                </a:lnTo>
                <a:cubicBezTo>
                  <a:pt x="1255447" y="6270350"/>
                  <a:pt x="1238090" y="6775976"/>
                  <a:pt x="1216678" y="6775976"/>
                </a:cubicBezTo>
                <a:lnTo>
                  <a:pt x="0" y="6775976"/>
                </a:lnTo>
                <a:lnTo>
                  <a:pt x="0" y="6775976"/>
                </a:lnTo>
                <a:lnTo>
                  <a:pt x="0" y="3"/>
                </a:lnTo>
                <a:lnTo>
                  <a:pt x="0" y="3"/>
                </a:lnTo>
                <a:lnTo>
                  <a:pt x="1216678" y="3"/>
                </a:lnTo>
                <a:cubicBezTo>
                  <a:pt x="1238090" y="3"/>
                  <a:pt x="1255447" y="505629"/>
                  <a:pt x="1255447" y="1129352"/>
                </a:cubicBezTo>
                <a:close/>
              </a:path>
            </a:pathLst>
          </a:custGeom>
          <a:ln>
            <a:solidFill>
              <a:schemeClr val="bg1">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234696" tIns="82241" rIns="82241" bIns="82241" anchor="ctr"/>
          <a:lstStyle/>
          <a:p>
            <a:pPr marL="285750" lvl="1" indent="-285750" defTabSz="1466850">
              <a:lnSpc>
                <a:spcPct val="90000"/>
              </a:lnSpc>
              <a:spcAft>
                <a:spcPct val="15000"/>
              </a:spcAft>
              <a:buFontTx/>
              <a:buChar char="•"/>
              <a:defRPr/>
            </a:pPr>
            <a:endParaRPr lang="zh-CN" altLang="en-US" sz="3300">
              <a:cs typeface="+mn-ea"/>
            </a:endParaRPr>
          </a:p>
          <a:p>
            <a:pPr marL="285750" lvl="1" indent="-285750" defTabSz="1466850">
              <a:lnSpc>
                <a:spcPct val="90000"/>
              </a:lnSpc>
              <a:spcAft>
                <a:spcPct val="15000"/>
              </a:spcAft>
              <a:buFontTx/>
              <a:buChar char="•"/>
              <a:defRPr/>
            </a:pPr>
            <a:endParaRPr lang="zh-CN" altLang="en-US" sz="3300">
              <a:cs typeface="+mn-ea"/>
            </a:endParaRPr>
          </a:p>
        </p:txBody>
      </p:sp>
      <p:sp>
        <p:nvSpPr>
          <p:cNvPr id="22" name="矩形 21"/>
          <p:cNvSpPr/>
          <p:nvPr/>
        </p:nvSpPr>
        <p:spPr>
          <a:xfrm>
            <a:off x="4481201" y="1634223"/>
            <a:ext cx="4278630" cy="1384995"/>
          </a:xfrm>
          <a:prstGeom prst="rect">
            <a:avLst/>
          </a:prstGeom>
          <a:noFill/>
          <a:ln>
            <a:noFill/>
          </a:ln>
        </p:spPr>
        <p:txBody>
          <a:bodyPr wrap="square" rtlCol="0" anchor="t">
            <a:spAutoFit/>
          </a:bodyPr>
          <a:lstStyle/>
          <a:p>
            <a:pPr algn="ctr"/>
            <a:r>
              <a:rPr lang="zh-CN" altLang="en-US" sz="2800" b="1" cap="all"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微软雅黑" panose="020B0503020204020204" charset="-122"/>
                <a:ea typeface="微软雅黑" panose="020B0503020204020204" charset="-122"/>
                <a:cs typeface="Trebuchet MS" panose="020B0603020202020204"/>
              </a:rPr>
              <a:t>重视社会融合</a:t>
            </a:r>
            <a:endParaRPr lang="en-US" altLang="zh-CN" sz="2800" b="1" cap="all"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微软雅黑" panose="020B0503020204020204" charset="-122"/>
              <a:ea typeface="微软雅黑" panose="020B0503020204020204" charset="-122"/>
              <a:cs typeface="Trebuchet MS" panose="020B0603020202020204"/>
            </a:endParaRPr>
          </a:p>
          <a:p>
            <a:pPr algn="ctr"/>
            <a:r>
              <a:rPr lang="en-US" altLang="zh-CN" sz="2800" b="1" cap="all" dirty="0">
                <a:ln w="13462">
                  <a:solidFill>
                    <a:schemeClr val="bg1"/>
                  </a:solidFill>
                  <a:prstDash val="solid"/>
                </a:ln>
                <a:solidFill>
                  <a:schemeClr val="tx1">
                    <a:lumMod val="85000"/>
                    <a:lumOff val="15000"/>
                  </a:schemeClr>
                </a:solidFill>
                <a:effectLst>
                  <a:outerShdw dist="38100" dir="2700000" algn="bl" rotWithShape="0">
                    <a:schemeClr val="accent5"/>
                  </a:outerShdw>
                </a:effectLst>
                <a:ea typeface="微软雅黑" panose="020B0503020204020204" charset="-122"/>
                <a:cs typeface="Trebuchet MS" panose="020B0603020202020204"/>
              </a:rPr>
              <a:t>Society in harmony</a:t>
            </a:r>
          </a:p>
          <a:p>
            <a:pPr algn="ctr"/>
            <a:endParaRPr lang="zh-CN" altLang="en-US" sz="2800" b="1" cap="all"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微软雅黑" panose="020B0503020204020204" charset="-122"/>
              <a:ea typeface="微软雅黑" panose="020B0503020204020204" charset="-122"/>
              <a:cs typeface="Trebuchet MS" panose="020B0603020202020204"/>
            </a:endParaRPr>
          </a:p>
        </p:txBody>
      </p:sp>
      <p:sp>
        <p:nvSpPr>
          <p:cNvPr id="41" name="任意多边形 40"/>
          <p:cNvSpPr/>
          <p:nvPr/>
        </p:nvSpPr>
        <p:spPr>
          <a:xfrm>
            <a:off x="4062730" y="1496695"/>
            <a:ext cx="518160" cy="1298575"/>
          </a:xfrm>
          <a:custGeom>
            <a:avLst/>
            <a:gdLst>
              <a:gd name="connsiteX0" fmla="*/ 0 w 1931458"/>
              <a:gd name="connsiteY0" fmla="*/ 0 h 1352020"/>
              <a:gd name="connsiteX1" fmla="*/ 1255448 w 1931458"/>
              <a:gd name="connsiteY1" fmla="*/ 0 h 1352020"/>
              <a:gd name="connsiteX2" fmla="*/ 1931458 w 1931458"/>
              <a:gd name="connsiteY2" fmla="*/ 676010 h 1352020"/>
              <a:gd name="connsiteX3" fmla="*/ 1255448 w 1931458"/>
              <a:gd name="connsiteY3" fmla="*/ 1352020 h 1352020"/>
              <a:gd name="connsiteX4" fmla="*/ 0 w 1931458"/>
              <a:gd name="connsiteY4" fmla="*/ 1352020 h 1352020"/>
              <a:gd name="connsiteX5" fmla="*/ 676010 w 1931458"/>
              <a:gd name="connsiteY5" fmla="*/ 676010 h 1352020"/>
              <a:gd name="connsiteX6" fmla="*/ 0 w 1931458"/>
              <a:gd name="connsiteY6" fmla="*/ 0 h 13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1458" h="1352020">
                <a:moveTo>
                  <a:pt x="1931457" y="0"/>
                </a:moveTo>
                <a:lnTo>
                  <a:pt x="1931457" y="878813"/>
                </a:lnTo>
                <a:lnTo>
                  <a:pt x="965729" y="1352020"/>
                </a:lnTo>
                <a:lnTo>
                  <a:pt x="1" y="878813"/>
                </a:lnTo>
                <a:lnTo>
                  <a:pt x="1" y="0"/>
                </a:lnTo>
                <a:lnTo>
                  <a:pt x="965729" y="473207"/>
                </a:lnTo>
                <a:lnTo>
                  <a:pt x="1931457" y="0"/>
                </a:lnTo>
                <a:close/>
              </a:path>
            </a:pathLst>
          </a:custGeom>
          <a:solidFill>
            <a:srgbClr val="9860A4"/>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2225" tIns="698236" rIns="22225" bIns="698235" anchor="ctr"/>
          <a:lstStyle/>
          <a:p>
            <a:pPr algn="ctr" defTabSz="1555750">
              <a:lnSpc>
                <a:spcPct val="90000"/>
              </a:lnSpc>
              <a:spcAft>
                <a:spcPct val="35000"/>
              </a:spcAft>
              <a:defRPr/>
            </a:pPr>
            <a:endParaRPr lang="zh-CN" altLang="en-US" sz="3500">
              <a:cs typeface="+mn-ea"/>
            </a:endParaRPr>
          </a:p>
        </p:txBody>
      </p:sp>
      <p:sp>
        <p:nvSpPr>
          <p:cNvPr id="28" name="任意多边形 27"/>
          <p:cNvSpPr/>
          <p:nvPr/>
        </p:nvSpPr>
        <p:spPr>
          <a:xfrm>
            <a:off x="4467225" y="2819400"/>
            <a:ext cx="4520565" cy="895985"/>
          </a:xfrm>
          <a:custGeom>
            <a:avLst/>
            <a:gdLst>
              <a:gd name="connsiteX0" fmla="*/ 209245 w 1255447"/>
              <a:gd name="connsiteY0" fmla="*/ 0 h 6775979"/>
              <a:gd name="connsiteX1" fmla="*/ 1046202 w 1255447"/>
              <a:gd name="connsiteY1" fmla="*/ 0 h 6775979"/>
              <a:gd name="connsiteX2" fmla="*/ 1255447 w 1255447"/>
              <a:gd name="connsiteY2" fmla="*/ 209245 h 6775979"/>
              <a:gd name="connsiteX3" fmla="*/ 1255447 w 1255447"/>
              <a:gd name="connsiteY3" fmla="*/ 6775979 h 6775979"/>
              <a:gd name="connsiteX4" fmla="*/ 1255447 w 1255447"/>
              <a:gd name="connsiteY4" fmla="*/ 6775979 h 6775979"/>
              <a:gd name="connsiteX5" fmla="*/ 0 w 1255447"/>
              <a:gd name="connsiteY5" fmla="*/ 6775979 h 6775979"/>
              <a:gd name="connsiteX6" fmla="*/ 0 w 1255447"/>
              <a:gd name="connsiteY6" fmla="*/ 6775979 h 6775979"/>
              <a:gd name="connsiteX7" fmla="*/ 0 w 1255447"/>
              <a:gd name="connsiteY7" fmla="*/ 209245 h 6775979"/>
              <a:gd name="connsiteX8" fmla="*/ 209245 w 1255447"/>
              <a:gd name="connsiteY8" fmla="*/ 0 h 6775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447" h="6775979">
                <a:moveTo>
                  <a:pt x="1255447" y="1129352"/>
                </a:moveTo>
                <a:lnTo>
                  <a:pt x="1255447" y="5646627"/>
                </a:lnTo>
                <a:cubicBezTo>
                  <a:pt x="1255447" y="6270350"/>
                  <a:pt x="1238090" y="6775976"/>
                  <a:pt x="1216678" y="6775976"/>
                </a:cubicBezTo>
                <a:lnTo>
                  <a:pt x="0" y="6775976"/>
                </a:lnTo>
                <a:lnTo>
                  <a:pt x="0" y="6775976"/>
                </a:lnTo>
                <a:lnTo>
                  <a:pt x="0" y="3"/>
                </a:lnTo>
                <a:lnTo>
                  <a:pt x="0" y="3"/>
                </a:lnTo>
                <a:lnTo>
                  <a:pt x="1216678" y="3"/>
                </a:lnTo>
                <a:cubicBezTo>
                  <a:pt x="1238090" y="3"/>
                  <a:pt x="1255447" y="505629"/>
                  <a:pt x="1255447" y="1129352"/>
                </a:cubicBezTo>
                <a:close/>
              </a:path>
            </a:pathLst>
          </a:custGeom>
          <a:ln>
            <a:solidFill>
              <a:schemeClr val="bg1">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234696" tIns="82241" rIns="82241" bIns="82241" anchor="ctr"/>
          <a:lstStyle/>
          <a:p>
            <a:pPr marL="285750" lvl="1" indent="-285750" defTabSz="1466850">
              <a:lnSpc>
                <a:spcPct val="90000"/>
              </a:lnSpc>
              <a:spcAft>
                <a:spcPct val="15000"/>
              </a:spcAft>
              <a:buFontTx/>
              <a:buChar char="•"/>
              <a:defRPr/>
            </a:pPr>
            <a:endParaRPr lang="zh-CN" altLang="en-US" sz="3300">
              <a:cs typeface="+mn-ea"/>
            </a:endParaRPr>
          </a:p>
          <a:p>
            <a:pPr marL="285750" lvl="1" indent="-285750" defTabSz="1466850">
              <a:lnSpc>
                <a:spcPct val="90000"/>
              </a:lnSpc>
              <a:spcAft>
                <a:spcPct val="15000"/>
              </a:spcAft>
              <a:buFontTx/>
              <a:buChar char="•"/>
              <a:defRPr/>
            </a:pPr>
            <a:endParaRPr lang="zh-CN" altLang="en-US" sz="3300">
              <a:cs typeface="+mn-ea"/>
            </a:endParaRPr>
          </a:p>
        </p:txBody>
      </p:sp>
      <p:sp>
        <p:nvSpPr>
          <p:cNvPr id="19" name="矩形 18"/>
          <p:cNvSpPr/>
          <p:nvPr/>
        </p:nvSpPr>
        <p:spPr>
          <a:xfrm>
            <a:off x="4581024" y="2813254"/>
            <a:ext cx="4051935" cy="954107"/>
          </a:xfrm>
          <a:prstGeom prst="rect">
            <a:avLst/>
          </a:prstGeom>
          <a:noFill/>
          <a:ln>
            <a:noFill/>
          </a:ln>
        </p:spPr>
        <p:txBody>
          <a:bodyPr wrap="square" rtlCol="0" anchor="t">
            <a:spAutoFit/>
          </a:bodyPr>
          <a:lstStyle/>
          <a:p>
            <a:pPr algn="ctr"/>
            <a:r>
              <a:rPr lang="zh-CN" altLang="en-US" sz="2800" b="1" cap="all"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微软雅黑" panose="020B0503020204020204" charset="-122"/>
                <a:ea typeface="微软雅黑" panose="020B0503020204020204" charset="-122"/>
                <a:cs typeface="Trebuchet MS" panose="020B0603020202020204"/>
              </a:rPr>
              <a:t>放大社会保障 </a:t>
            </a:r>
            <a:endParaRPr lang="en-US" altLang="zh-CN" sz="2800" b="1" cap="all"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微软雅黑" panose="020B0503020204020204" charset="-122"/>
              <a:ea typeface="微软雅黑" panose="020B0503020204020204" charset="-122"/>
              <a:cs typeface="Trebuchet MS" panose="020B0603020202020204"/>
            </a:endParaRPr>
          </a:p>
          <a:p>
            <a:pPr algn="ctr"/>
            <a:r>
              <a:rPr lang="en-US" altLang="zh-CN" sz="2800" b="1" cap="all" dirty="0">
                <a:ln w="13462">
                  <a:solidFill>
                    <a:schemeClr val="bg1"/>
                  </a:solidFill>
                  <a:prstDash val="solid"/>
                </a:ln>
                <a:solidFill>
                  <a:schemeClr val="tx1">
                    <a:lumMod val="85000"/>
                    <a:lumOff val="15000"/>
                  </a:schemeClr>
                </a:solidFill>
                <a:effectLst>
                  <a:outerShdw dist="38100" dir="2700000" algn="bl" rotWithShape="0">
                    <a:schemeClr val="accent5"/>
                  </a:outerShdw>
                </a:effectLst>
                <a:ea typeface="微软雅黑" panose="020B0503020204020204" charset="-122"/>
                <a:cs typeface="Trebuchet MS" panose="020B0603020202020204"/>
              </a:rPr>
              <a:t>social security</a:t>
            </a:r>
            <a:r>
              <a:rPr lang="zh-CN" altLang="en-US" sz="2800" b="1" cap="all" dirty="0">
                <a:ln w="13462">
                  <a:solidFill>
                    <a:schemeClr val="bg1"/>
                  </a:solidFill>
                  <a:prstDash val="solid"/>
                </a:ln>
                <a:solidFill>
                  <a:schemeClr val="tx1">
                    <a:lumMod val="85000"/>
                    <a:lumOff val="15000"/>
                  </a:schemeClr>
                </a:solidFill>
                <a:effectLst>
                  <a:outerShdw dist="38100" dir="2700000" algn="bl" rotWithShape="0">
                    <a:schemeClr val="accent5"/>
                  </a:outerShdw>
                </a:effectLst>
                <a:ea typeface="微软雅黑" panose="020B0503020204020204" charset="-122"/>
                <a:cs typeface="Trebuchet MS" panose="020B0603020202020204"/>
              </a:rPr>
              <a:t> </a:t>
            </a:r>
          </a:p>
        </p:txBody>
      </p:sp>
      <p:sp>
        <p:nvSpPr>
          <p:cNvPr id="23" name="任意多边形 22"/>
          <p:cNvSpPr/>
          <p:nvPr/>
        </p:nvSpPr>
        <p:spPr>
          <a:xfrm>
            <a:off x="4062730" y="2503805"/>
            <a:ext cx="518160" cy="1526540"/>
          </a:xfrm>
          <a:custGeom>
            <a:avLst/>
            <a:gdLst>
              <a:gd name="connsiteX0" fmla="*/ 0 w 1931458"/>
              <a:gd name="connsiteY0" fmla="*/ 0 h 1352020"/>
              <a:gd name="connsiteX1" fmla="*/ 1255448 w 1931458"/>
              <a:gd name="connsiteY1" fmla="*/ 0 h 1352020"/>
              <a:gd name="connsiteX2" fmla="*/ 1931458 w 1931458"/>
              <a:gd name="connsiteY2" fmla="*/ 676010 h 1352020"/>
              <a:gd name="connsiteX3" fmla="*/ 1255448 w 1931458"/>
              <a:gd name="connsiteY3" fmla="*/ 1352020 h 1352020"/>
              <a:gd name="connsiteX4" fmla="*/ 0 w 1931458"/>
              <a:gd name="connsiteY4" fmla="*/ 1352020 h 1352020"/>
              <a:gd name="connsiteX5" fmla="*/ 676010 w 1931458"/>
              <a:gd name="connsiteY5" fmla="*/ 676010 h 1352020"/>
              <a:gd name="connsiteX6" fmla="*/ 0 w 1931458"/>
              <a:gd name="connsiteY6" fmla="*/ 0 h 13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1458" h="1352020">
                <a:moveTo>
                  <a:pt x="1931457" y="0"/>
                </a:moveTo>
                <a:lnTo>
                  <a:pt x="1931457" y="878813"/>
                </a:lnTo>
                <a:lnTo>
                  <a:pt x="965729" y="1352020"/>
                </a:lnTo>
                <a:lnTo>
                  <a:pt x="1" y="878813"/>
                </a:lnTo>
                <a:lnTo>
                  <a:pt x="1" y="0"/>
                </a:lnTo>
                <a:lnTo>
                  <a:pt x="965729" y="473207"/>
                </a:lnTo>
                <a:lnTo>
                  <a:pt x="1931457" y="0"/>
                </a:lnTo>
                <a:close/>
              </a:path>
            </a:pathLst>
          </a:custGeom>
          <a:solidFill>
            <a:srgbClr val="9860A4"/>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2225" tIns="698236" rIns="22225" bIns="698235" anchor="ctr"/>
          <a:lstStyle/>
          <a:p>
            <a:pPr algn="ctr" defTabSz="1555750">
              <a:lnSpc>
                <a:spcPct val="90000"/>
              </a:lnSpc>
              <a:spcAft>
                <a:spcPct val="35000"/>
              </a:spcAft>
              <a:defRPr/>
            </a:pPr>
            <a:endParaRPr lang="zh-CN" altLang="en-US" sz="3500">
              <a:cs typeface="+mn-ea"/>
            </a:endParaRPr>
          </a:p>
        </p:txBody>
      </p:sp>
      <p:sp>
        <p:nvSpPr>
          <p:cNvPr id="29" name="任意多边形 28"/>
          <p:cNvSpPr/>
          <p:nvPr/>
        </p:nvSpPr>
        <p:spPr>
          <a:xfrm>
            <a:off x="4481195" y="3981450"/>
            <a:ext cx="4526280" cy="894080"/>
          </a:xfrm>
          <a:custGeom>
            <a:avLst/>
            <a:gdLst>
              <a:gd name="connsiteX0" fmla="*/ 209245 w 1255447"/>
              <a:gd name="connsiteY0" fmla="*/ 0 h 6775979"/>
              <a:gd name="connsiteX1" fmla="*/ 1046202 w 1255447"/>
              <a:gd name="connsiteY1" fmla="*/ 0 h 6775979"/>
              <a:gd name="connsiteX2" fmla="*/ 1255447 w 1255447"/>
              <a:gd name="connsiteY2" fmla="*/ 209245 h 6775979"/>
              <a:gd name="connsiteX3" fmla="*/ 1255447 w 1255447"/>
              <a:gd name="connsiteY3" fmla="*/ 6775979 h 6775979"/>
              <a:gd name="connsiteX4" fmla="*/ 1255447 w 1255447"/>
              <a:gd name="connsiteY4" fmla="*/ 6775979 h 6775979"/>
              <a:gd name="connsiteX5" fmla="*/ 0 w 1255447"/>
              <a:gd name="connsiteY5" fmla="*/ 6775979 h 6775979"/>
              <a:gd name="connsiteX6" fmla="*/ 0 w 1255447"/>
              <a:gd name="connsiteY6" fmla="*/ 6775979 h 6775979"/>
              <a:gd name="connsiteX7" fmla="*/ 0 w 1255447"/>
              <a:gd name="connsiteY7" fmla="*/ 209245 h 6775979"/>
              <a:gd name="connsiteX8" fmla="*/ 209245 w 1255447"/>
              <a:gd name="connsiteY8" fmla="*/ 0 h 6775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447" h="6775979">
                <a:moveTo>
                  <a:pt x="1255447" y="1129352"/>
                </a:moveTo>
                <a:lnTo>
                  <a:pt x="1255447" y="5646627"/>
                </a:lnTo>
                <a:cubicBezTo>
                  <a:pt x="1255447" y="6270350"/>
                  <a:pt x="1238090" y="6775976"/>
                  <a:pt x="1216678" y="6775976"/>
                </a:cubicBezTo>
                <a:lnTo>
                  <a:pt x="0" y="6775976"/>
                </a:lnTo>
                <a:lnTo>
                  <a:pt x="0" y="6775976"/>
                </a:lnTo>
                <a:lnTo>
                  <a:pt x="0" y="3"/>
                </a:lnTo>
                <a:lnTo>
                  <a:pt x="0" y="3"/>
                </a:lnTo>
                <a:lnTo>
                  <a:pt x="1216678" y="3"/>
                </a:lnTo>
                <a:cubicBezTo>
                  <a:pt x="1238090" y="3"/>
                  <a:pt x="1255447" y="505629"/>
                  <a:pt x="1255447" y="1129352"/>
                </a:cubicBezTo>
                <a:close/>
              </a:path>
            </a:pathLst>
          </a:custGeom>
          <a:ln>
            <a:solidFill>
              <a:schemeClr val="bg1">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234696" tIns="82241" rIns="82241" bIns="82241" anchor="ctr"/>
          <a:lstStyle/>
          <a:p>
            <a:pPr marL="285750" lvl="1" indent="-285750" defTabSz="1466850">
              <a:lnSpc>
                <a:spcPct val="90000"/>
              </a:lnSpc>
              <a:spcAft>
                <a:spcPct val="15000"/>
              </a:spcAft>
              <a:buFontTx/>
              <a:buChar char="•"/>
              <a:defRPr/>
            </a:pPr>
            <a:endParaRPr lang="zh-CN" altLang="en-US" sz="3300">
              <a:cs typeface="+mn-ea"/>
            </a:endParaRPr>
          </a:p>
          <a:p>
            <a:pPr marL="285750" lvl="1" indent="-285750" defTabSz="1466850">
              <a:lnSpc>
                <a:spcPct val="90000"/>
              </a:lnSpc>
              <a:spcAft>
                <a:spcPct val="15000"/>
              </a:spcAft>
              <a:buFontTx/>
              <a:buChar char="•"/>
              <a:defRPr/>
            </a:pPr>
            <a:endParaRPr lang="zh-CN" altLang="en-US" sz="3300">
              <a:cs typeface="+mn-ea"/>
            </a:endParaRPr>
          </a:p>
        </p:txBody>
      </p:sp>
      <p:sp>
        <p:nvSpPr>
          <p:cNvPr id="20" name="矩形 19"/>
          <p:cNvSpPr/>
          <p:nvPr/>
        </p:nvSpPr>
        <p:spPr>
          <a:xfrm>
            <a:off x="4335978" y="3937953"/>
            <a:ext cx="4784568" cy="937260"/>
          </a:xfrm>
          <a:prstGeom prst="rect">
            <a:avLst/>
          </a:prstGeom>
          <a:noFill/>
          <a:ln>
            <a:noFill/>
          </a:ln>
        </p:spPr>
        <p:txBody>
          <a:bodyPr wrap="square" rtlCol="0" anchor="t">
            <a:spAutoFit/>
          </a:bodyPr>
          <a:lstStyle/>
          <a:p>
            <a:pPr algn="ctr"/>
            <a:r>
              <a:rPr lang="zh-CN" altLang="en-US" sz="2800" b="1" cap="all"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微软雅黑" panose="020B0503020204020204" charset="-122"/>
                <a:ea typeface="微软雅黑" panose="020B0503020204020204" charset="-122"/>
                <a:cs typeface="Trebuchet MS" panose="020B0603020202020204"/>
              </a:rPr>
              <a:t>保就业促创新</a:t>
            </a:r>
            <a:endParaRPr lang="en-US" altLang="zh-CN" sz="2800" b="1" cap="all"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微软雅黑" panose="020B0503020204020204" charset="-122"/>
              <a:ea typeface="微软雅黑" panose="020B0503020204020204" charset="-122"/>
              <a:cs typeface="Trebuchet MS" panose="020B0603020202020204"/>
            </a:endParaRPr>
          </a:p>
          <a:p>
            <a:pPr algn="ctr"/>
            <a:r>
              <a:rPr lang="en-US" altLang="zh-CN" sz="2700" b="1" cap="all" dirty="0">
                <a:ln w="13462">
                  <a:solidFill>
                    <a:schemeClr val="bg1"/>
                  </a:solidFill>
                  <a:prstDash val="solid"/>
                </a:ln>
                <a:solidFill>
                  <a:schemeClr val="tx1">
                    <a:lumMod val="85000"/>
                    <a:lumOff val="15000"/>
                  </a:schemeClr>
                </a:solidFill>
                <a:effectLst>
                  <a:outerShdw dist="38100" dir="2700000" algn="bl" rotWithShape="0">
                    <a:schemeClr val="accent5"/>
                  </a:outerShdw>
                </a:effectLst>
                <a:ea typeface="微软雅黑" panose="020B0503020204020204" charset="-122"/>
                <a:cs typeface="Trebuchet MS" panose="020B0603020202020204"/>
              </a:rPr>
              <a:t>  Employment &amp; innovation </a:t>
            </a:r>
            <a:endParaRPr lang="zh-CN" altLang="en-US" sz="2700" b="1" cap="all" dirty="0">
              <a:ln w="13462">
                <a:solidFill>
                  <a:schemeClr val="bg1"/>
                </a:solidFill>
                <a:prstDash val="solid"/>
              </a:ln>
              <a:solidFill>
                <a:schemeClr val="tx1">
                  <a:lumMod val="85000"/>
                  <a:lumOff val="15000"/>
                </a:schemeClr>
              </a:solidFill>
              <a:effectLst>
                <a:outerShdw dist="38100" dir="2700000" algn="bl" rotWithShape="0">
                  <a:schemeClr val="accent5"/>
                </a:outerShdw>
              </a:effectLst>
              <a:ea typeface="微软雅黑" panose="020B0503020204020204" charset="-122"/>
              <a:cs typeface="Trebuchet MS" panose="020B0603020202020204"/>
            </a:endParaRPr>
          </a:p>
        </p:txBody>
      </p:sp>
      <p:sp>
        <p:nvSpPr>
          <p:cNvPr id="24" name="任意多边形 23"/>
          <p:cNvSpPr/>
          <p:nvPr/>
        </p:nvSpPr>
        <p:spPr>
          <a:xfrm>
            <a:off x="4062730" y="3767455"/>
            <a:ext cx="518160" cy="1426210"/>
          </a:xfrm>
          <a:custGeom>
            <a:avLst/>
            <a:gdLst>
              <a:gd name="connsiteX0" fmla="*/ 0 w 1931458"/>
              <a:gd name="connsiteY0" fmla="*/ 0 h 1352020"/>
              <a:gd name="connsiteX1" fmla="*/ 1255448 w 1931458"/>
              <a:gd name="connsiteY1" fmla="*/ 0 h 1352020"/>
              <a:gd name="connsiteX2" fmla="*/ 1931458 w 1931458"/>
              <a:gd name="connsiteY2" fmla="*/ 676010 h 1352020"/>
              <a:gd name="connsiteX3" fmla="*/ 1255448 w 1931458"/>
              <a:gd name="connsiteY3" fmla="*/ 1352020 h 1352020"/>
              <a:gd name="connsiteX4" fmla="*/ 0 w 1931458"/>
              <a:gd name="connsiteY4" fmla="*/ 1352020 h 1352020"/>
              <a:gd name="connsiteX5" fmla="*/ 676010 w 1931458"/>
              <a:gd name="connsiteY5" fmla="*/ 676010 h 1352020"/>
              <a:gd name="connsiteX6" fmla="*/ 0 w 1931458"/>
              <a:gd name="connsiteY6" fmla="*/ 0 h 13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1458" h="1352020">
                <a:moveTo>
                  <a:pt x="1931457" y="0"/>
                </a:moveTo>
                <a:lnTo>
                  <a:pt x="1931457" y="878813"/>
                </a:lnTo>
                <a:lnTo>
                  <a:pt x="965729" y="1352020"/>
                </a:lnTo>
                <a:lnTo>
                  <a:pt x="1" y="878813"/>
                </a:lnTo>
                <a:lnTo>
                  <a:pt x="1" y="0"/>
                </a:lnTo>
                <a:lnTo>
                  <a:pt x="965729" y="473207"/>
                </a:lnTo>
                <a:lnTo>
                  <a:pt x="1931457" y="0"/>
                </a:lnTo>
                <a:close/>
              </a:path>
            </a:pathLst>
          </a:custGeom>
          <a:solidFill>
            <a:srgbClr val="9860A4"/>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2225" tIns="698236" rIns="22225" bIns="698235" anchor="ctr"/>
          <a:lstStyle/>
          <a:p>
            <a:pPr algn="ctr" defTabSz="1555750">
              <a:lnSpc>
                <a:spcPct val="90000"/>
              </a:lnSpc>
              <a:spcAft>
                <a:spcPct val="35000"/>
              </a:spcAft>
              <a:defRPr/>
            </a:pPr>
            <a:endParaRPr lang="zh-CN" altLang="en-US" sz="3500">
              <a:cs typeface="+mn-e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timg"/>
          <p:cNvPicPr>
            <a:picLocks noChangeAspect="1"/>
          </p:cNvPicPr>
          <p:nvPr>
            <p:custDataLst>
              <p:tags r:id="rId1"/>
            </p:custDataLst>
          </p:nvPr>
        </p:nvPicPr>
        <p:blipFill>
          <a:blip r:embed="rId4"/>
          <a:stretch>
            <a:fillRect/>
          </a:stretch>
        </p:blipFill>
        <p:spPr>
          <a:xfrm>
            <a:off x="283845" y="191135"/>
            <a:ext cx="1290955" cy="948055"/>
          </a:xfrm>
          <a:prstGeom prst="rect">
            <a:avLst/>
          </a:prstGeom>
        </p:spPr>
      </p:pic>
      <p:sp>
        <p:nvSpPr>
          <p:cNvPr id="9" name="Title 3"/>
          <p:cNvSpPr>
            <a:spLocks noGrp="1"/>
          </p:cNvSpPr>
          <p:nvPr>
            <p:ph type="title"/>
          </p:nvPr>
        </p:nvSpPr>
        <p:spPr>
          <a:xfrm>
            <a:off x="1771650" y="281940"/>
            <a:ext cx="7611110" cy="857250"/>
          </a:xfrm>
        </p:spPr>
        <p:txBody>
          <a:bodyPr>
            <a:normAutofit fontScale="90000"/>
          </a:bodyPr>
          <a:lstStyle/>
          <a:p>
            <a:r>
              <a:rPr lang="zh-CN" altLang="en-GB" sz="3100" dirty="0">
                <a:latin typeface="黑体" panose="02010609060101010101" pitchFamily="49" charset="-122"/>
                <a:ea typeface="黑体" panose="02010609060101010101" pitchFamily="49" charset="-122"/>
              </a:rPr>
              <a:t>加快培育新的经济增长点</a:t>
            </a:r>
            <a:br>
              <a:rPr lang="en-US" altLang="zh-CN" sz="2500" dirty="0">
                <a:latin typeface="微软雅黑" panose="020B0503020204020204" charset="-122"/>
                <a:ea typeface="微软雅黑" panose="020B0503020204020204" charset="-122"/>
              </a:rPr>
            </a:br>
            <a:r>
              <a:rPr lang="en-US" altLang="zh-CN" sz="3200" dirty="0">
                <a:latin typeface="+mn-lt"/>
                <a:ea typeface="微软雅黑" panose="020B0503020204020204" charset="-122"/>
              </a:rPr>
              <a:t>new fields of economic growth</a:t>
            </a:r>
            <a:endParaRPr lang="zh-CN" altLang="de-DE" sz="3200" b="0" dirty="0">
              <a:latin typeface="+mn-lt"/>
              <a:ea typeface="微软雅黑" panose="020B0503020204020204" charset="-122"/>
            </a:endParaRPr>
          </a:p>
        </p:txBody>
      </p:sp>
      <p:sp>
        <p:nvSpPr>
          <p:cNvPr id="24" name="矩形 23"/>
          <p:cNvSpPr/>
          <p:nvPr/>
        </p:nvSpPr>
        <p:spPr>
          <a:xfrm>
            <a:off x="-24765" y="1356995"/>
            <a:ext cx="9257030" cy="4042410"/>
          </a:xfrm>
          <a:prstGeom prst="rect">
            <a:avLst/>
          </a:prstGeom>
          <a:effectLst/>
        </p:spPr>
        <p:style>
          <a:lnRef idx="1">
            <a:schemeClr val="accent5"/>
          </a:lnRef>
          <a:fillRef idx="2">
            <a:schemeClr val="accent5"/>
          </a:fillRef>
          <a:effectRef idx="1">
            <a:schemeClr val="accent5"/>
          </a:effectRef>
          <a:fontRef idx="minor">
            <a:schemeClr val="dk1"/>
          </a:fontRef>
        </p:style>
        <p:txBody>
          <a:bodyPr/>
          <a:lstStyle/>
          <a:p>
            <a:endParaRPr lang="zh-CN" altLang="en-US"/>
          </a:p>
        </p:txBody>
      </p:sp>
      <p:pic>
        <p:nvPicPr>
          <p:cNvPr id="7"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343535" y="1530985"/>
            <a:ext cx="1921510" cy="1130935"/>
          </a:xfrm>
          <a:prstGeom prst="rect">
            <a:avLst/>
          </a:prstGeom>
        </p:spPr>
      </p:pic>
      <p:pic>
        <p:nvPicPr>
          <p:cNvPr id="23" name="图片 22" descr="柳工生产的挖掘机"/>
          <p:cNvPicPr>
            <a:picLocks noChangeAspect="1"/>
          </p:cNvPicPr>
          <p:nvPr/>
        </p:nvPicPr>
        <p:blipFill>
          <a:blip r:embed="rId6"/>
          <a:stretch>
            <a:fillRect/>
          </a:stretch>
        </p:blipFill>
        <p:spPr>
          <a:xfrm>
            <a:off x="4197985" y="1530985"/>
            <a:ext cx="1937385" cy="1130935"/>
          </a:xfrm>
          <a:prstGeom prst="rect">
            <a:avLst/>
          </a:prstGeom>
        </p:spPr>
      </p:pic>
      <p:sp>
        <p:nvSpPr>
          <p:cNvPr id="98" name="L 도형 7"/>
          <p:cNvSpPr/>
          <p:nvPr/>
        </p:nvSpPr>
        <p:spPr>
          <a:xfrm rot="10800000" flipH="1">
            <a:off x="185420" y="1356995"/>
            <a:ext cx="644525" cy="642620"/>
          </a:xfrm>
          <a:prstGeom prst="corner">
            <a:avLst>
              <a:gd name="adj1" fmla="val 16416"/>
              <a:gd name="adj2" fmla="val 16509"/>
            </a:avLst>
          </a:prstGeom>
          <a:solidFill>
            <a:srgbClr val="986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 name="L 도형 7"/>
          <p:cNvSpPr/>
          <p:nvPr/>
        </p:nvSpPr>
        <p:spPr>
          <a:xfrm flipH="1">
            <a:off x="5690235" y="2157730"/>
            <a:ext cx="591185" cy="653415"/>
          </a:xfrm>
          <a:prstGeom prst="corner">
            <a:avLst>
              <a:gd name="adj1" fmla="val 16416"/>
              <a:gd name="adj2" fmla="val 16509"/>
            </a:avLst>
          </a:prstGeom>
          <a:solidFill>
            <a:srgbClr val="986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8" name="图片 27" descr="图片1_副本"/>
          <p:cNvPicPr>
            <a:picLocks noChangeAspect="1"/>
          </p:cNvPicPr>
          <p:nvPr/>
        </p:nvPicPr>
        <p:blipFill>
          <a:blip r:embed="rId7"/>
          <a:stretch>
            <a:fillRect/>
          </a:stretch>
        </p:blipFill>
        <p:spPr>
          <a:xfrm>
            <a:off x="2265045" y="1530985"/>
            <a:ext cx="1932940" cy="1130935"/>
          </a:xfrm>
          <a:prstGeom prst="rect">
            <a:avLst/>
          </a:prstGeom>
        </p:spPr>
      </p:pic>
      <p:sp>
        <p:nvSpPr>
          <p:cNvPr id="29" name="矩形 28"/>
          <p:cNvSpPr/>
          <p:nvPr/>
        </p:nvSpPr>
        <p:spPr>
          <a:xfrm>
            <a:off x="-24765" y="3317875"/>
            <a:ext cx="2289810" cy="1322070"/>
          </a:xfrm>
          <a:prstGeom prst="rect">
            <a:avLst/>
          </a:prstGeom>
          <a:noFill/>
          <a:ln>
            <a:noFill/>
          </a:ln>
        </p:spPr>
        <p:txBody>
          <a:bodyPr wrap="square" rtlCol="0" anchor="t">
            <a:spAutoFit/>
          </a:bodyPr>
          <a:lstStyle/>
          <a:p>
            <a:pPr algn="ctr"/>
            <a:r>
              <a:rPr lang="zh-CN" altLang="en-US" sz="2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黑体" panose="02010609060101010101" pitchFamily="49" charset="-122"/>
                <a:ea typeface="黑体" panose="02010609060101010101" pitchFamily="49" charset="-122"/>
              </a:rPr>
              <a:t>新兴产业</a:t>
            </a:r>
            <a:r>
              <a:rPr lang="zh-CN" altLang="en-US" sz="3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p>
          <a:p>
            <a:pPr algn="ctr"/>
            <a:r>
              <a:rPr lang="zh-CN" altLang="en-US" sz="2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Emerging Industries</a:t>
            </a:r>
          </a:p>
        </p:txBody>
      </p:sp>
      <p:sp>
        <p:nvSpPr>
          <p:cNvPr id="30" name="矩形 29"/>
          <p:cNvSpPr/>
          <p:nvPr/>
        </p:nvSpPr>
        <p:spPr>
          <a:xfrm>
            <a:off x="110490" y="2661920"/>
            <a:ext cx="2019300" cy="398780"/>
          </a:xfrm>
          <a:prstGeom prst="rect">
            <a:avLst/>
          </a:prstGeom>
          <a:noFill/>
          <a:ln>
            <a:noFill/>
          </a:ln>
          <a:effectLst/>
        </p:spPr>
        <p:txBody>
          <a:bodyPr wrap="square" rtlCol="0" anchor="t">
            <a:spAutoFit/>
          </a:bodyPr>
          <a:lstStyle/>
          <a:p>
            <a:pPr algn="ctr"/>
            <a:r>
              <a:rPr lang="zh-CN" altLang="en-US" sz="2000" b="1" dirty="0">
                <a:solidFill>
                  <a:srgbClr val="000000"/>
                </a:solidFill>
                <a:effectLst>
                  <a:outerShdw blurRad="38100" dist="19050" dir="2700000" algn="tl" rotWithShape="0">
                    <a:schemeClr val="dk1">
                      <a:alpha val="40000"/>
                    </a:schemeClr>
                  </a:outerShdw>
                </a:effectLst>
              </a:rPr>
              <a:t>汽车 </a:t>
            </a:r>
            <a:r>
              <a:rPr lang="en-US" altLang="zh-CN" sz="2000" b="1" dirty="0" err="1">
                <a:solidFill>
                  <a:srgbClr val="000000"/>
                </a:solidFill>
                <a:effectLst>
                  <a:outerShdw blurRad="38100" dist="19050" dir="2700000" algn="tl" rotWithShape="0">
                    <a:schemeClr val="dk1">
                      <a:alpha val="40000"/>
                    </a:schemeClr>
                  </a:outerShdw>
                </a:effectLst>
              </a:rPr>
              <a:t>Autobile</a:t>
            </a:r>
            <a:endParaRPr lang="en-US" altLang="zh-CN" sz="2000" b="1" dirty="0">
              <a:solidFill>
                <a:srgbClr val="000000"/>
              </a:solidFill>
              <a:effectLst>
                <a:outerShdw blurRad="38100" dist="19050" dir="2700000" algn="tl" rotWithShape="0">
                  <a:schemeClr val="dk1">
                    <a:alpha val="40000"/>
                  </a:schemeClr>
                </a:outerShdw>
              </a:effectLst>
            </a:endParaRPr>
          </a:p>
        </p:txBody>
      </p:sp>
      <p:sp>
        <p:nvSpPr>
          <p:cNvPr id="31" name="矩形 30"/>
          <p:cNvSpPr/>
          <p:nvPr/>
        </p:nvSpPr>
        <p:spPr>
          <a:xfrm>
            <a:off x="3977640" y="2661920"/>
            <a:ext cx="2019300" cy="398780"/>
          </a:xfrm>
          <a:prstGeom prst="rect">
            <a:avLst/>
          </a:prstGeom>
          <a:noFill/>
          <a:ln>
            <a:noFill/>
          </a:ln>
        </p:spPr>
        <p:txBody>
          <a:bodyPr wrap="square" rtlCol="0" anchor="t">
            <a:spAutoFit/>
          </a:bodyPr>
          <a:lstStyle/>
          <a:p>
            <a:pPr algn="ctr"/>
            <a:r>
              <a:rPr lang="zh-CN" altLang="en-US" sz="2000" b="1" dirty="0">
                <a:solidFill>
                  <a:srgbClr val="000000"/>
                </a:solidFill>
                <a:effectLst>
                  <a:outerShdw blurRad="38100" dist="19050" dir="2700000" algn="tl" rotWithShape="0">
                    <a:schemeClr val="dk1">
                      <a:alpha val="40000"/>
                    </a:schemeClr>
                  </a:outerShdw>
                </a:effectLst>
              </a:rPr>
              <a:t>钢铁 </a:t>
            </a:r>
            <a:r>
              <a:rPr lang="en-US" altLang="zh-CN" sz="2000" b="1" dirty="0">
                <a:solidFill>
                  <a:srgbClr val="000000"/>
                </a:solidFill>
                <a:effectLst>
                  <a:outerShdw blurRad="38100" dist="19050" dir="2700000" algn="tl" rotWithShape="0">
                    <a:schemeClr val="dk1">
                      <a:alpha val="40000"/>
                    </a:schemeClr>
                  </a:outerShdw>
                </a:effectLst>
              </a:rPr>
              <a:t>Steel</a:t>
            </a:r>
          </a:p>
        </p:txBody>
      </p:sp>
      <p:sp>
        <p:nvSpPr>
          <p:cNvPr id="32" name="矩形 31"/>
          <p:cNvSpPr/>
          <p:nvPr/>
        </p:nvSpPr>
        <p:spPr>
          <a:xfrm>
            <a:off x="2221865" y="2661920"/>
            <a:ext cx="2019300" cy="398780"/>
          </a:xfrm>
          <a:prstGeom prst="rect">
            <a:avLst/>
          </a:prstGeom>
          <a:noFill/>
          <a:ln>
            <a:noFill/>
          </a:ln>
        </p:spPr>
        <p:txBody>
          <a:bodyPr wrap="square" rtlCol="0" anchor="t">
            <a:spAutoFit/>
          </a:bodyPr>
          <a:lstStyle/>
          <a:p>
            <a:pPr algn="ctr"/>
            <a:r>
              <a:rPr lang="zh-CN" altLang="en-US" sz="2000" b="1" dirty="0">
                <a:solidFill>
                  <a:srgbClr val="000000"/>
                </a:solidFill>
                <a:effectLst>
                  <a:outerShdw blurRad="38100" dist="19050" dir="2700000" algn="tl" rotWithShape="0">
                    <a:schemeClr val="dk1">
                      <a:alpha val="40000"/>
                    </a:schemeClr>
                  </a:outerShdw>
                </a:effectLst>
              </a:rPr>
              <a:t>机械 </a:t>
            </a:r>
            <a:r>
              <a:rPr lang="en-US" altLang="zh-CN" sz="2000" b="1" dirty="0">
                <a:solidFill>
                  <a:srgbClr val="000000"/>
                </a:solidFill>
                <a:effectLst>
                  <a:outerShdw blurRad="38100" dist="19050" dir="2700000" algn="tl" rotWithShape="0">
                    <a:schemeClr val="dk1">
                      <a:alpha val="40000"/>
                    </a:schemeClr>
                  </a:outerShdw>
                </a:effectLst>
              </a:rPr>
              <a:t>Machinery</a:t>
            </a:r>
          </a:p>
        </p:txBody>
      </p:sp>
      <p:pic>
        <p:nvPicPr>
          <p:cNvPr id="35" name="图片 34" descr="图片2"/>
          <p:cNvPicPr>
            <a:picLocks noChangeAspect="1"/>
          </p:cNvPicPr>
          <p:nvPr/>
        </p:nvPicPr>
        <p:blipFill>
          <a:blip r:embed="rId8"/>
          <a:stretch>
            <a:fillRect/>
          </a:stretch>
        </p:blipFill>
        <p:spPr>
          <a:xfrm>
            <a:off x="6304915" y="3316605"/>
            <a:ext cx="2048510" cy="1212215"/>
          </a:xfrm>
          <a:prstGeom prst="rect">
            <a:avLst/>
          </a:prstGeom>
        </p:spPr>
      </p:pic>
      <p:sp>
        <p:nvSpPr>
          <p:cNvPr id="36" name="矩形 35"/>
          <p:cNvSpPr/>
          <p:nvPr/>
        </p:nvSpPr>
        <p:spPr>
          <a:xfrm>
            <a:off x="6436360" y="1642745"/>
            <a:ext cx="2516505" cy="954107"/>
          </a:xfrm>
          <a:prstGeom prst="rect">
            <a:avLst/>
          </a:prstGeom>
          <a:noFill/>
          <a:ln>
            <a:noFill/>
          </a:ln>
        </p:spPr>
        <p:txBody>
          <a:bodyPr wrap="square" rtlCol="0" anchor="t">
            <a:spAutoFit/>
          </a:bodyPr>
          <a:lstStyle/>
          <a:p>
            <a:pPr algn="ctr"/>
            <a:r>
              <a:rPr lang="zh-CN" altLang="en-US" sz="2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黑体" panose="02010609060101010101" pitchFamily="49" charset="-122"/>
                <a:ea typeface="黑体" panose="02010609060101010101" pitchFamily="49" charset="-122"/>
              </a:rPr>
              <a:t>支柱产业</a:t>
            </a:r>
          </a:p>
          <a:p>
            <a:pPr algn="ctr"/>
            <a:r>
              <a:rPr lang="zh-CN" altLang="en-US" sz="3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Pillar </a:t>
            </a:r>
            <a:r>
              <a:rPr lang="en-US" altLang="zh-CN" sz="3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I</a:t>
            </a:r>
            <a:r>
              <a:rPr lang="zh-CN" altLang="en-US" sz="3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ndustr</a:t>
            </a:r>
            <a:r>
              <a:rPr lang="en-US" altLang="zh-CN" sz="30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ie</a:t>
            </a:r>
            <a:endParaRPr lang="zh-CN" altLang="en-US" sz="3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37" name="L 도형 7"/>
          <p:cNvSpPr/>
          <p:nvPr/>
        </p:nvSpPr>
        <p:spPr>
          <a:xfrm rot="10800000" flipH="1">
            <a:off x="1912620" y="3149600"/>
            <a:ext cx="650240" cy="613410"/>
          </a:xfrm>
          <a:prstGeom prst="corner">
            <a:avLst>
              <a:gd name="adj1" fmla="val 16416"/>
              <a:gd name="adj2" fmla="val 16509"/>
            </a:avLst>
          </a:prstGeom>
          <a:solidFill>
            <a:srgbClr val="986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8" name="图片 37" descr="timg"/>
          <p:cNvPicPr>
            <a:picLocks noChangeAspect="1"/>
          </p:cNvPicPr>
          <p:nvPr/>
        </p:nvPicPr>
        <p:blipFill>
          <a:blip r:embed="rId9"/>
          <a:stretch>
            <a:fillRect/>
          </a:stretch>
        </p:blipFill>
        <p:spPr>
          <a:xfrm>
            <a:off x="2090420" y="3318510"/>
            <a:ext cx="2107565" cy="1210310"/>
          </a:xfrm>
          <a:prstGeom prst="rect">
            <a:avLst/>
          </a:prstGeom>
        </p:spPr>
      </p:pic>
      <p:pic>
        <p:nvPicPr>
          <p:cNvPr id="39" name="图片 38" descr="timg (1)"/>
          <p:cNvPicPr>
            <a:picLocks noChangeAspect="1"/>
          </p:cNvPicPr>
          <p:nvPr/>
        </p:nvPicPr>
        <p:blipFill>
          <a:blip r:embed="rId10"/>
          <a:stretch>
            <a:fillRect/>
          </a:stretch>
        </p:blipFill>
        <p:spPr>
          <a:xfrm>
            <a:off x="4197985" y="3317240"/>
            <a:ext cx="2106930" cy="1211580"/>
          </a:xfrm>
          <a:prstGeom prst="rect">
            <a:avLst/>
          </a:prstGeom>
        </p:spPr>
      </p:pic>
      <p:sp>
        <p:nvSpPr>
          <p:cNvPr id="41" name="矩形 40"/>
          <p:cNvSpPr/>
          <p:nvPr/>
        </p:nvSpPr>
        <p:spPr>
          <a:xfrm>
            <a:off x="2026285" y="4542790"/>
            <a:ext cx="2019300" cy="398780"/>
          </a:xfrm>
          <a:prstGeom prst="rect">
            <a:avLst/>
          </a:prstGeom>
          <a:noFill/>
          <a:ln>
            <a:noFill/>
          </a:ln>
          <a:effectLst/>
        </p:spPr>
        <p:txBody>
          <a:bodyPr wrap="square" rtlCol="0" anchor="t">
            <a:spAutoFit/>
          </a:bodyPr>
          <a:lstStyle/>
          <a:p>
            <a:pPr algn="ctr"/>
            <a:r>
              <a:rPr lang="zh-CN" altLang="en-US" sz="2000" b="1">
                <a:solidFill>
                  <a:srgbClr val="000000"/>
                </a:solidFill>
                <a:effectLst>
                  <a:outerShdw blurRad="38100" dist="19050" dir="2700000" algn="tl" rotWithShape="0">
                    <a:schemeClr val="dk1">
                      <a:alpha val="40000"/>
                    </a:schemeClr>
                  </a:outerShdw>
                </a:effectLst>
              </a:rPr>
              <a:t>农业机械</a:t>
            </a:r>
            <a:endParaRPr lang="en-US" altLang="zh-CN" sz="2000" b="1">
              <a:solidFill>
                <a:srgbClr val="000000"/>
              </a:solidFill>
              <a:effectLst>
                <a:outerShdw blurRad="38100" dist="19050" dir="2700000" algn="tl" rotWithShape="0">
                  <a:schemeClr val="dk1">
                    <a:alpha val="40000"/>
                  </a:schemeClr>
                </a:outerShdw>
              </a:effectLst>
            </a:endParaRPr>
          </a:p>
        </p:txBody>
      </p:sp>
      <p:sp>
        <p:nvSpPr>
          <p:cNvPr id="42" name="L 도형 7"/>
          <p:cNvSpPr/>
          <p:nvPr/>
        </p:nvSpPr>
        <p:spPr>
          <a:xfrm flipH="1">
            <a:off x="7992110" y="4049395"/>
            <a:ext cx="591185" cy="653415"/>
          </a:xfrm>
          <a:prstGeom prst="corner">
            <a:avLst>
              <a:gd name="adj1" fmla="val 16416"/>
              <a:gd name="adj2" fmla="val 16509"/>
            </a:avLst>
          </a:prstGeom>
          <a:solidFill>
            <a:srgbClr val="986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3" name="矩形 42"/>
          <p:cNvSpPr/>
          <p:nvPr/>
        </p:nvSpPr>
        <p:spPr>
          <a:xfrm>
            <a:off x="1771650" y="4789170"/>
            <a:ext cx="2528570" cy="321945"/>
          </a:xfrm>
          <a:prstGeom prst="rect">
            <a:avLst/>
          </a:prstGeom>
          <a:noFill/>
          <a:ln>
            <a:noFill/>
          </a:ln>
          <a:effectLst/>
        </p:spPr>
        <p:txBody>
          <a:bodyPr wrap="square" rtlCol="0" anchor="t">
            <a:spAutoFit/>
          </a:bodyPr>
          <a:lstStyle/>
          <a:p>
            <a:pPr algn="ctr"/>
            <a:r>
              <a:rPr lang="zh-CN" altLang="en-US" sz="1500" b="1" dirty="0">
                <a:solidFill>
                  <a:srgbClr val="000000"/>
                </a:solidFill>
                <a:effectLst>
                  <a:outerShdw blurRad="38100" dist="19050" dir="2700000" algn="tl" rotWithShape="0">
                    <a:schemeClr val="dk1">
                      <a:alpha val="40000"/>
                    </a:schemeClr>
                  </a:outerShdw>
                </a:effectLst>
              </a:rPr>
              <a:t>Agricultural Machinery</a:t>
            </a:r>
          </a:p>
        </p:txBody>
      </p:sp>
      <p:sp>
        <p:nvSpPr>
          <p:cNvPr id="45" name="矩形 44"/>
          <p:cNvSpPr/>
          <p:nvPr/>
        </p:nvSpPr>
        <p:spPr>
          <a:xfrm>
            <a:off x="4285615" y="4528820"/>
            <a:ext cx="2019300" cy="398780"/>
          </a:xfrm>
          <a:prstGeom prst="rect">
            <a:avLst/>
          </a:prstGeom>
          <a:noFill/>
          <a:ln>
            <a:noFill/>
          </a:ln>
          <a:effectLst/>
        </p:spPr>
        <p:txBody>
          <a:bodyPr wrap="square" rtlCol="0" anchor="t">
            <a:spAutoFit/>
          </a:bodyPr>
          <a:lstStyle/>
          <a:p>
            <a:pPr algn="ctr"/>
            <a:r>
              <a:rPr lang="zh-CN" altLang="en-US" sz="2000" b="1">
                <a:solidFill>
                  <a:srgbClr val="000000"/>
                </a:solidFill>
                <a:effectLst>
                  <a:outerShdw blurRad="38100" dist="19050" dir="2700000" algn="tl" rotWithShape="0">
                    <a:schemeClr val="dk1">
                      <a:alpha val="40000"/>
                    </a:schemeClr>
                  </a:outerShdw>
                </a:effectLst>
              </a:rPr>
              <a:t>智能装备</a:t>
            </a:r>
          </a:p>
        </p:txBody>
      </p:sp>
      <p:sp>
        <p:nvSpPr>
          <p:cNvPr id="46" name="矩形 45"/>
          <p:cNvSpPr/>
          <p:nvPr/>
        </p:nvSpPr>
        <p:spPr>
          <a:xfrm>
            <a:off x="6334125" y="4528820"/>
            <a:ext cx="2019300" cy="398780"/>
          </a:xfrm>
          <a:prstGeom prst="rect">
            <a:avLst/>
          </a:prstGeom>
          <a:noFill/>
          <a:ln>
            <a:noFill/>
          </a:ln>
          <a:effectLst/>
        </p:spPr>
        <p:txBody>
          <a:bodyPr wrap="square" rtlCol="0" anchor="t">
            <a:spAutoFit/>
          </a:bodyPr>
          <a:lstStyle/>
          <a:p>
            <a:pPr algn="ctr"/>
            <a:r>
              <a:rPr lang="zh-CN" altLang="en-US" sz="2000" b="1">
                <a:solidFill>
                  <a:srgbClr val="000000"/>
                </a:solidFill>
                <a:effectLst>
                  <a:outerShdw blurRad="38100" dist="19050" dir="2700000" algn="tl" rotWithShape="0">
                    <a:schemeClr val="dk1">
                      <a:alpha val="40000"/>
                    </a:schemeClr>
                  </a:outerShdw>
                </a:effectLst>
              </a:rPr>
              <a:t>工业机器人</a:t>
            </a:r>
          </a:p>
        </p:txBody>
      </p:sp>
      <p:sp>
        <p:nvSpPr>
          <p:cNvPr id="47" name="矩形 46"/>
          <p:cNvSpPr/>
          <p:nvPr/>
        </p:nvSpPr>
        <p:spPr>
          <a:xfrm>
            <a:off x="3802380" y="4789170"/>
            <a:ext cx="2985770" cy="321945"/>
          </a:xfrm>
          <a:prstGeom prst="rect">
            <a:avLst/>
          </a:prstGeom>
          <a:noFill/>
          <a:ln>
            <a:noFill/>
          </a:ln>
          <a:effectLst/>
        </p:spPr>
        <p:txBody>
          <a:bodyPr wrap="square" rtlCol="0" anchor="t">
            <a:spAutoFit/>
          </a:bodyPr>
          <a:lstStyle/>
          <a:p>
            <a:pPr algn="ctr"/>
            <a:r>
              <a:rPr lang="zh-CN" altLang="en-US" sz="1500" b="1">
                <a:solidFill>
                  <a:srgbClr val="000000"/>
                </a:solidFill>
                <a:effectLst>
                  <a:outerShdw blurRad="38100" dist="19050" dir="2700000" algn="tl" rotWithShape="0">
                    <a:schemeClr val="dk1">
                      <a:alpha val="40000"/>
                    </a:schemeClr>
                  </a:outerShdw>
                </a:effectLst>
              </a:rPr>
              <a:t>Intelligent </a:t>
            </a:r>
            <a:r>
              <a:rPr lang="en-US" altLang="zh-CN" sz="1500" b="1">
                <a:solidFill>
                  <a:srgbClr val="000000"/>
                </a:solidFill>
                <a:effectLst>
                  <a:outerShdw blurRad="38100" dist="19050" dir="2700000" algn="tl" rotWithShape="0">
                    <a:schemeClr val="dk1">
                      <a:alpha val="40000"/>
                    </a:schemeClr>
                  </a:outerShdw>
                </a:effectLst>
              </a:rPr>
              <a:t>E</a:t>
            </a:r>
            <a:r>
              <a:rPr lang="zh-CN" altLang="en-US" sz="1500" b="1">
                <a:solidFill>
                  <a:srgbClr val="000000"/>
                </a:solidFill>
                <a:effectLst>
                  <a:outerShdw blurRad="38100" dist="19050" dir="2700000" algn="tl" rotWithShape="0">
                    <a:schemeClr val="dk1">
                      <a:alpha val="40000"/>
                    </a:schemeClr>
                  </a:outerShdw>
                </a:effectLst>
              </a:rPr>
              <a:t>quipment</a:t>
            </a:r>
          </a:p>
        </p:txBody>
      </p:sp>
      <p:sp>
        <p:nvSpPr>
          <p:cNvPr id="48" name="矩形 47"/>
          <p:cNvSpPr/>
          <p:nvPr/>
        </p:nvSpPr>
        <p:spPr>
          <a:xfrm>
            <a:off x="5836285" y="4789170"/>
            <a:ext cx="2985770" cy="321945"/>
          </a:xfrm>
          <a:prstGeom prst="rect">
            <a:avLst/>
          </a:prstGeom>
          <a:noFill/>
          <a:ln>
            <a:noFill/>
          </a:ln>
          <a:effectLst/>
        </p:spPr>
        <p:txBody>
          <a:bodyPr wrap="square" rtlCol="0" anchor="t">
            <a:spAutoFit/>
          </a:bodyPr>
          <a:lstStyle/>
          <a:p>
            <a:pPr algn="ctr"/>
            <a:r>
              <a:rPr lang="zh-CN" altLang="en-US" sz="1500" b="1">
                <a:solidFill>
                  <a:srgbClr val="000000"/>
                </a:solidFill>
                <a:effectLst>
                  <a:outerShdw blurRad="38100" dist="19050" dir="2700000" algn="tl" rotWithShape="0">
                    <a:schemeClr val="dk1">
                      <a:alpha val="40000"/>
                    </a:schemeClr>
                  </a:outerShdw>
                </a:effectLst>
              </a:rPr>
              <a:t> Industrial Robot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timg"/>
          <p:cNvPicPr>
            <a:picLocks noChangeAspect="1"/>
          </p:cNvPicPr>
          <p:nvPr>
            <p:custDataLst>
              <p:tags r:id="rId1"/>
            </p:custDataLst>
          </p:nvPr>
        </p:nvPicPr>
        <p:blipFill>
          <a:blip r:embed="rId4"/>
          <a:stretch>
            <a:fillRect/>
          </a:stretch>
        </p:blipFill>
        <p:spPr>
          <a:xfrm>
            <a:off x="283845" y="191135"/>
            <a:ext cx="1290955" cy="948055"/>
          </a:xfrm>
          <a:prstGeom prst="rect">
            <a:avLst/>
          </a:prstGeom>
        </p:spPr>
      </p:pic>
      <p:sp>
        <p:nvSpPr>
          <p:cNvPr id="9" name="Title 3"/>
          <p:cNvSpPr>
            <a:spLocks noGrp="1"/>
          </p:cNvSpPr>
          <p:nvPr>
            <p:ph type="title"/>
          </p:nvPr>
        </p:nvSpPr>
        <p:spPr>
          <a:xfrm>
            <a:off x="1759585" y="281940"/>
            <a:ext cx="7611110" cy="857250"/>
          </a:xfrm>
        </p:spPr>
        <p:txBody>
          <a:bodyPr>
            <a:normAutofit fontScale="90000"/>
          </a:bodyPr>
          <a:lstStyle/>
          <a:p>
            <a:r>
              <a:rPr lang="zh-CN" altLang="en-GB" sz="3100" dirty="0">
                <a:latin typeface="黑体" panose="02010609060101010101" pitchFamily="49" charset="-122"/>
                <a:ea typeface="黑体" panose="02010609060101010101" pitchFamily="49" charset="-122"/>
              </a:rPr>
              <a:t>推进柳州与欧洲城市的深度合作 </a:t>
            </a:r>
            <a:br>
              <a:rPr lang="en-US" altLang="zh-CN" sz="3100" dirty="0">
                <a:latin typeface="黑体" panose="02010609060101010101" pitchFamily="49" charset="-122"/>
                <a:ea typeface="黑体" panose="02010609060101010101" pitchFamily="49" charset="-122"/>
              </a:rPr>
            </a:br>
            <a:r>
              <a:rPr lang="en-US" altLang="zh-CN" sz="3200" dirty="0">
                <a:latin typeface="+mn-lt"/>
                <a:ea typeface="黑体" panose="02010609060101010101" pitchFamily="49" charset="-122"/>
              </a:rPr>
              <a:t>Cooperation with European cities</a:t>
            </a:r>
            <a:endParaRPr lang="zh-CN" altLang="de-DE" sz="3200" b="0" dirty="0">
              <a:latin typeface="+mn-lt"/>
              <a:ea typeface="黑体" panose="02010609060101010101" pitchFamily="49" charset="-122"/>
            </a:endParaRPr>
          </a:p>
        </p:txBody>
      </p:sp>
      <p:sp>
        <p:nvSpPr>
          <p:cNvPr id="20" name="矩形 19"/>
          <p:cNvSpPr/>
          <p:nvPr/>
        </p:nvSpPr>
        <p:spPr>
          <a:xfrm>
            <a:off x="-26670" y="1175385"/>
            <a:ext cx="9197340" cy="3983355"/>
          </a:xfrm>
          <a:prstGeom prst="rect">
            <a:avLst/>
          </a:prstGeom>
        </p:spPr>
        <p:style>
          <a:lnRef idx="1">
            <a:schemeClr val="accent5"/>
          </a:lnRef>
          <a:fillRef idx="2">
            <a:schemeClr val="accent5"/>
          </a:fillRef>
          <a:effectRef idx="1">
            <a:schemeClr val="accent5"/>
          </a:effectRef>
          <a:fontRef idx="minor">
            <a:schemeClr val="dk1"/>
          </a:fontRef>
        </p:style>
        <p:txBody>
          <a:bodyPr/>
          <a:lstStyle/>
          <a:p>
            <a:endParaRPr lang="zh-CN" altLang="en-US"/>
          </a:p>
        </p:txBody>
      </p:sp>
      <p:grpSp>
        <p:nvGrpSpPr>
          <p:cNvPr id="26" name="组合 25"/>
          <p:cNvGrpSpPr/>
          <p:nvPr/>
        </p:nvGrpSpPr>
        <p:grpSpPr>
          <a:xfrm>
            <a:off x="2940689" y="1249679"/>
            <a:ext cx="5698490" cy="1391174"/>
            <a:chOff x="4424250" y="2205043"/>
            <a:chExt cx="772282" cy="1164327"/>
          </a:xfrm>
        </p:grpSpPr>
        <p:sp>
          <p:nvSpPr>
            <p:cNvPr id="27" name="Rectangle 9"/>
            <p:cNvSpPr>
              <a:spLocks noChangeArrowheads="1"/>
            </p:cNvSpPr>
            <p:nvPr userDrawn="1"/>
          </p:nvSpPr>
          <p:spPr bwMode="auto">
            <a:xfrm>
              <a:off x="4424250" y="2205043"/>
              <a:ext cx="772282" cy="1106492"/>
            </a:xfrm>
            <a:prstGeom prst="rect">
              <a:avLst/>
            </a:prstGeom>
            <a:solidFill>
              <a:srgbClr val="0070C0"/>
            </a:solidFill>
            <a:extLst>
              <a:ext uri="{91240B29-F687-4F45-9708-019B960494DF}">
                <a14:hiddenLine xmlns:a14="http://schemas.microsoft.com/office/drawing/2010/main" w="9525">
                  <a:solidFill>
                    <a:srgbClr val="000000"/>
                  </a:solidFill>
                  <a:miter lim="800000"/>
                  <a:headEnd/>
                  <a:tailEnd/>
                </a14:hiddenLine>
              </a:ext>
            </a:extLst>
          </p:spPr>
          <p:style>
            <a:lnRef idx="3">
              <a:schemeClr val="lt1"/>
            </a:lnRef>
            <a:fillRef idx="1">
              <a:schemeClr val="dk1"/>
            </a:fillRef>
            <a:effectRef idx="1">
              <a:schemeClr val="dk1"/>
            </a:effectRef>
            <a:fontRef idx="minor">
              <a:schemeClr val="lt1"/>
            </a:fontRef>
          </p:style>
          <p:txBody>
            <a:bodyPr vert="horz" wrap="square" lIns="91440" tIns="45720" rIns="91440" bIns="45720" numCol="1" anchor="t" anchorCtr="0" compatLnSpc="1"/>
            <a:lstStyle/>
            <a:p>
              <a:endParaRPr lang="en-US">
                <a:latin typeface="Roboto Light" panose="02000000000000000000" pitchFamily="2" charset="0"/>
                <a:ea typeface="Roboto Light" panose="02000000000000000000" pitchFamily="2" charset="0"/>
              </a:endParaRPr>
            </a:p>
          </p:txBody>
        </p:sp>
        <p:sp>
          <p:nvSpPr>
            <p:cNvPr id="28" name="Text Placeholder 59"/>
            <p:cNvSpPr txBox="1"/>
            <p:nvPr/>
          </p:nvSpPr>
          <p:spPr>
            <a:xfrm>
              <a:off x="4435209" y="2692077"/>
              <a:ext cx="761323" cy="677293"/>
            </a:xfrm>
            <a:prstGeom prst="rect">
              <a:avLst/>
            </a:prstGeom>
          </p:spPr>
          <p:txBody>
            <a:bodyPr anchor="ctr">
              <a:noAutofit/>
            </a:bodyPr>
            <a:lstStyle>
              <a:lvl1pPr marL="0" indent="0" algn="ctr" defTabSz="914400" rtl="0" eaLnBrk="1" latinLnBrk="0" hangingPunct="1">
                <a:spcBef>
                  <a:spcPct val="20000"/>
                </a:spcBef>
                <a:buFont typeface="Arial" panose="020B0604020202020204" pitchFamily="34" charset="0"/>
                <a:buNone/>
                <a:defRPr sz="2000" b="0" kern="1200">
                  <a:solidFill>
                    <a:schemeClr val="accent5"/>
                  </a:solidFill>
                  <a:latin typeface="Roboto Light" panose="02000000000000000000" pitchFamily="2" charset="0"/>
                  <a:ea typeface="Roboto Light" panose="02000000000000000000" pitchFamily="2"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b="1" dirty="0">
                  <a:solidFill>
                    <a:schemeClr val="bg1"/>
                  </a:solidFill>
                  <a:latin typeface="黑体" panose="02010609060101010101" pitchFamily="49" charset="-122"/>
                  <a:ea typeface="黑体" panose="02010609060101010101" pitchFamily="49" charset="-122"/>
                </a:rPr>
                <a:t>加快中欧产业园、</a:t>
              </a:r>
              <a:r>
                <a:rPr lang="zh-CN" altLang="en-US" b="1" dirty="0">
                  <a:solidFill>
                    <a:schemeClr val="bg1"/>
                  </a:solidFill>
                  <a:latin typeface="黑体" panose="02010609060101010101" pitchFamily="49" charset="-122"/>
                  <a:ea typeface="黑体" panose="02010609060101010101" pitchFamily="49" charset="-122"/>
                  <a:sym typeface="+mn-ea"/>
                </a:rPr>
                <a:t>中德（柳州）工业园建设</a:t>
              </a:r>
              <a:endParaRPr lang="en-US" altLang="zh-CN" b="1" dirty="0">
                <a:solidFill>
                  <a:schemeClr val="bg1"/>
                </a:solidFill>
                <a:latin typeface="黑体" panose="02010609060101010101" pitchFamily="49" charset="-122"/>
                <a:ea typeface="黑体" panose="02010609060101010101" pitchFamily="49" charset="-122"/>
                <a:sym typeface="+mn-ea"/>
              </a:endParaRPr>
            </a:p>
            <a:p>
              <a:r>
                <a:rPr lang="en-US" altLang="zh-CN" sz="2400" b="1" dirty="0">
                  <a:solidFill>
                    <a:schemeClr val="bg1"/>
                  </a:solidFill>
                  <a:latin typeface="+mn-lt"/>
                  <a:ea typeface="微软雅黑" panose="020B0503020204020204" charset="-122"/>
                </a:rPr>
                <a:t>EU-China Industrial Park </a:t>
              </a:r>
            </a:p>
            <a:p>
              <a:r>
                <a:rPr lang="en-US" altLang="zh-CN" sz="2400" b="1" dirty="0">
                  <a:solidFill>
                    <a:schemeClr val="bg1"/>
                  </a:solidFill>
                  <a:latin typeface="+mn-lt"/>
                  <a:ea typeface="微软雅黑" panose="020B0503020204020204" charset="-122"/>
                </a:rPr>
                <a:t>Liuzhou-EU Cities on Urban Development </a:t>
              </a:r>
              <a:endParaRPr lang="zh-CN" altLang="en-US" sz="2400" b="1" dirty="0">
                <a:solidFill>
                  <a:schemeClr val="bg1"/>
                </a:solidFill>
                <a:latin typeface="+mn-lt"/>
                <a:ea typeface="微软雅黑" panose="020B0503020204020204" charset="-122"/>
              </a:endParaRPr>
            </a:p>
            <a:p>
              <a:endParaRPr lang="zh-CN" altLang="en-US" sz="3200" b="1" dirty="0">
                <a:solidFill>
                  <a:schemeClr val="bg1"/>
                </a:solidFill>
                <a:latin typeface="微软雅黑" panose="020B0503020204020204" charset="-122"/>
                <a:ea typeface="微软雅黑" panose="020B0503020204020204" charset="-122"/>
              </a:endParaRPr>
            </a:p>
          </p:txBody>
        </p:sp>
      </p:grpSp>
      <p:pic>
        <p:nvPicPr>
          <p:cNvPr id="3" name="图片 2" descr="微信图片_20201127140550"/>
          <p:cNvPicPr>
            <a:picLocks noChangeAspect="1"/>
          </p:cNvPicPr>
          <p:nvPr/>
        </p:nvPicPr>
        <p:blipFill>
          <a:blip r:embed="rId5"/>
          <a:stretch>
            <a:fillRect/>
          </a:stretch>
        </p:blipFill>
        <p:spPr>
          <a:xfrm>
            <a:off x="283845" y="1425575"/>
            <a:ext cx="2449195" cy="3435985"/>
          </a:xfrm>
          <a:prstGeom prst="rect">
            <a:avLst/>
          </a:prstGeom>
          <a:effectLst>
            <a:outerShdw blurRad="127000" dist="127000" dir="2700000" algn="tl" rotWithShape="0">
              <a:prstClr val="black">
                <a:alpha val="40000"/>
              </a:prstClr>
            </a:outerShdw>
          </a:effectLst>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4113" y="2571750"/>
            <a:ext cx="2465930" cy="2377186"/>
          </a:xfrm>
          <a:prstGeom prst="rect">
            <a:avLst/>
          </a:prstGeom>
          <a:ln>
            <a:noFill/>
          </a:ln>
          <a:effectLst>
            <a:outerShdw blurRad="292100" dist="139700" dir="2700000" algn="tl" rotWithShape="0">
              <a:srgbClr val="333333">
                <a:alpha val="65000"/>
              </a:srgbClr>
            </a:outerShdw>
            <a:softEdge rad="31750"/>
          </a:effectLst>
        </p:spPr>
      </p:pic>
      <p:pic>
        <p:nvPicPr>
          <p:cNvPr id="4" name="Grafik 3" descr="Ein Bild, das draußen enthält.&#10;&#10;Automatisch generierte Beschreibung">
            <a:extLst>
              <a:ext uri="{FF2B5EF4-FFF2-40B4-BE49-F238E27FC236}">
                <a16:creationId xmlns:a16="http://schemas.microsoft.com/office/drawing/2014/main" id="{9DE0DCFE-7926-4DFE-8133-E978D83CD8A7}"/>
              </a:ext>
            </a:extLst>
          </p:cNvPr>
          <p:cNvPicPr>
            <a:picLocks noChangeAspect="1"/>
          </p:cNvPicPr>
          <p:nvPr/>
        </p:nvPicPr>
        <p:blipFill rotWithShape="1">
          <a:blip r:embed="rId7"/>
          <a:srcRect b="-3778"/>
          <a:stretch/>
        </p:blipFill>
        <p:spPr>
          <a:xfrm>
            <a:off x="2952753" y="2573655"/>
            <a:ext cx="3289297" cy="246697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timg"/>
          <p:cNvPicPr>
            <a:picLocks noChangeAspect="1"/>
          </p:cNvPicPr>
          <p:nvPr>
            <p:custDataLst>
              <p:tags r:id="rId1"/>
            </p:custDataLst>
          </p:nvPr>
        </p:nvPicPr>
        <p:blipFill>
          <a:blip r:embed="rId4"/>
          <a:stretch>
            <a:fillRect/>
          </a:stretch>
        </p:blipFill>
        <p:spPr>
          <a:xfrm>
            <a:off x="283845" y="191135"/>
            <a:ext cx="1290955" cy="948055"/>
          </a:xfrm>
          <a:prstGeom prst="rect">
            <a:avLst/>
          </a:prstGeom>
        </p:spPr>
      </p:pic>
      <p:sp>
        <p:nvSpPr>
          <p:cNvPr id="9" name="Title 3"/>
          <p:cNvSpPr>
            <a:spLocks noGrp="1"/>
          </p:cNvSpPr>
          <p:nvPr>
            <p:ph type="title"/>
          </p:nvPr>
        </p:nvSpPr>
        <p:spPr>
          <a:xfrm>
            <a:off x="1759585" y="281940"/>
            <a:ext cx="7611110" cy="857250"/>
          </a:xfrm>
        </p:spPr>
        <p:txBody>
          <a:bodyPr>
            <a:normAutofit fontScale="90000"/>
          </a:bodyPr>
          <a:lstStyle/>
          <a:p>
            <a:r>
              <a:rPr lang="zh-CN" altLang="en-GB" sz="3100" dirty="0">
                <a:latin typeface="黑体" panose="02010609060101010101" pitchFamily="49" charset="-122"/>
                <a:ea typeface="黑体" panose="02010609060101010101" pitchFamily="49" charset="-122"/>
              </a:rPr>
              <a:t>推进柳州与欧洲城市的深度合作 </a:t>
            </a:r>
            <a:br>
              <a:rPr lang="en-US" altLang="zh-CN" sz="3100" dirty="0">
                <a:latin typeface="黑体" panose="02010609060101010101" pitchFamily="49" charset="-122"/>
                <a:ea typeface="黑体" panose="02010609060101010101" pitchFamily="49" charset="-122"/>
              </a:rPr>
            </a:br>
            <a:r>
              <a:rPr lang="en-US" altLang="zh-CN" sz="3200" dirty="0">
                <a:latin typeface="+mn-lt"/>
                <a:ea typeface="黑体" panose="02010609060101010101" pitchFamily="49" charset="-122"/>
              </a:rPr>
              <a:t>Cooperation with European cities</a:t>
            </a:r>
            <a:endParaRPr lang="zh-CN" altLang="de-DE" sz="3200" b="0" dirty="0">
              <a:latin typeface="+mn-lt"/>
              <a:ea typeface="黑体" panose="02010609060101010101" pitchFamily="49" charset="-122"/>
            </a:endParaRPr>
          </a:p>
        </p:txBody>
      </p:sp>
      <p:pic>
        <p:nvPicPr>
          <p:cNvPr id="4" name="Grafik 3" descr="Ein Bild, das Text, drinnen, Restaurant, Esszimmer enthält.&#10;&#10;Automatisch generierte Beschreibung">
            <a:extLst>
              <a:ext uri="{FF2B5EF4-FFF2-40B4-BE49-F238E27FC236}">
                <a16:creationId xmlns:a16="http://schemas.microsoft.com/office/drawing/2014/main" id="{05E42503-752E-4220-9D65-9B2A5DE85552}"/>
              </a:ext>
            </a:extLst>
          </p:cNvPr>
          <p:cNvPicPr>
            <a:picLocks noChangeAspect="1"/>
          </p:cNvPicPr>
          <p:nvPr/>
        </p:nvPicPr>
        <p:blipFill rotWithShape="1">
          <a:blip r:embed="rId5"/>
          <a:srcRect b="5987"/>
          <a:stretch/>
        </p:blipFill>
        <p:spPr>
          <a:xfrm>
            <a:off x="129540" y="1346957"/>
            <a:ext cx="8496300" cy="1967743"/>
          </a:xfrm>
          <a:prstGeom prst="rect">
            <a:avLst/>
          </a:prstGeom>
          <a:ln>
            <a:solidFill>
              <a:schemeClr val="tx1">
                <a:lumMod val="60000"/>
                <a:lumOff val="40000"/>
              </a:schemeClr>
            </a:solidFill>
          </a:ln>
        </p:spPr>
      </p:pic>
      <p:pic>
        <p:nvPicPr>
          <p:cNvPr id="8" name="Grafik 7" descr="Ein Bild, das Text, Screenshot, drinnen, Elektronik enthält.&#10;&#10;Automatisch generierte Beschreibung">
            <a:extLst>
              <a:ext uri="{FF2B5EF4-FFF2-40B4-BE49-F238E27FC236}">
                <a16:creationId xmlns:a16="http://schemas.microsoft.com/office/drawing/2014/main" id="{FE0A776C-9321-46AC-8C5C-B1F01CD74984}"/>
              </a:ext>
            </a:extLst>
          </p:cNvPr>
          <p:cNvPicPr>
            <a:picLocks noChangeAspect="1"/>
          </p:cNvPicPr>
          <p:nvPr/>
        </p:nvPicPr>
        <p:blipFill rotWithShape="1">
          <a:blip r:embed="rId6"/>
          <a:srcRect l="6053"/>
          <a:stretch/>
        </p:blipFill>
        <p:spPr>
          <a:xfrm>
            <a:off x="100286" y="3314700"/>
            <a:ext cx="2956560" cy="1770221"/>
          </a:xfrm>
          <a:prstGeom prst="rect">
            <a:avLst/>
          </a:prstGeom>
          <a:ln>
            <a:solidFill>
              <a:schemeClr val="tx1">
                <a:lumMod val="60000"/>
                <a:lumOff val="40000"/>
              </a:schemeClr>
            </a:solidFill>
          </a:ln>
        </p:spPr>
      </p:pic>
      <p:pic>
        <p:nvPicPr>
          <p:cNvPr id="25" name="Grafik 24">
            <a:extLst>
              <a:ext uri="{FF2B5EF4-FFF2-40B4-BE49-F238E27FC236}">
                <a16:creationId xmlns:a16="http://schemas.microsoft.com/office/drawing/2014/main" id="{C8EED443-BFB8-4028-A51D-DB8DBC6EFFD3}"/>
              </a:ext>
            </a:extLst>
          </p:cNvPr>
          <p:cNvPicPr>
            <a:picLocks noChangeAspect="1"/>
          </p:cNvPicPr>
          <p:nvPr/>
        </p:nvPicPr>
        <p:blipFill>
          <a:blip r:embed="rId7"/>
          <a:stretch>
            <a:fillRect/>
          </a:stretch>
        </p:blipFill>
        <p:spPr>
          <a:xfrm>
            <a:off x="3056846" y="3314699"/>
            <a:ext cx="3176560" cy="1770220"/>
          </a:xfrm>
          <a:prstGeom prst="rect">
            <a:avLst/>
          </a:prstGeom>
          <a:ln>
            <a:solidFill>
              <a:schemeClr val="tx1">
                <a:lumMod val="60000"/>
                <a:lumOff val="40000"/>
              </a:schemeClr>
            </a:solidFill>
          </a:ln>
        </p:spPr>
      </p:pic>
      <p:pic>
        <p:nvPicPr>
          <p:cNvPr id="30" name="Grafik 29">
            <a:extLst>
              <a:ext uri="{FF2B5EF4-FFF2-40B4-BE49-F238E27FC236}">
                <a16:creationId xmlns:a16="http://schemas.microsoft.com/office/drawing/2014/main" id="{E64BC8F5-E9F1-4053-9213-105ED1E0B9D0}"/>
              </a:ext>
            </a:extLst>
          </p:cNvPr>
          <p:cNvPicPr>
            <a:picLocks noChangeAspect="1"/>
          </p:cNvPicPr>
          <p:nvPr/>
        </p:nvPicPr>
        <p:blipFill rotWithShape="1">
          <a:blip r:embed="rId8"/>
          <a:srcRect l="6049"/>
          <a:stretch/>
        </p:blipFill>
        <p:spPr>
          <a:xfrm>
            <a:off x="6171220" y="3328498"/>
            <a:ext cx="2910594" cy="1742622"/>
          </a:xfrm>
          <a:prstGeom prst="rect">
            <a:avLst/>
          </a:prstGeom>
          <a:ln>
            <a:solidFill>
              <a:schemeClr val="tx1">
                <a:lumMod val="60000"/>
                <a:lumOff val="40000"/>
              </a:schemeClr>
            </a:solidFill>
          </a:ln>
        </p:spPr>
      </p:pic>
    </p:spTree>
    <p:extLst>
      <p:ext uri="{BB962C8B-B14F-4D97-AF65-F5344CB8AC3E}">
        <p14:creationId xmlns:p14="http://schemas.microsoft.com/office/powerpoint/2010/main" val="3260864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07591" y="1663613"/>
            <a:ext cx="7128792" cy="1041608"/>
          </a:xfrm>
        </p:spPr>
        <p:txBody>
          <a:bodyPr>
            <a:noAutofit/>
          </a:bodyPr>
          <a:lstStyle/>
          <a:p>
            <a:br>
              <a:rPr lang="de-DE" sz="2400" dirty="0">
                <a:solidFill>
                  <a:srgbClr val="009999"/>
                </a:solidFill>
              </a:rPr>
            </a:br>
            <a:r>
              <a:rPr lang="en-US" altLang="zh-CN" sz="10000" b="1" dirty="0">
                <a:solidFill>
                  <a:srgbClr val="2A469B"/>
                </a:solidFill>
              </a:rPr>
              <a:t>Thank you!</a:t>
            </a:r>
            <a:br>
              <a:rPr lang="en-US" sz="1800" b="1" dirty="0">
                <a:solidFill>
                  <a:srgbClr val="2A469B"/>
                </a:solidFill>
              </a:rPr>
            </a:br>
            <a:br>
              <a:rPr lang="en-US" sz="2400" dirty="0">
                <a:solidFill>
                  <a:srgbClr val="009999"/>
                </a:solidFill>
              </a:rPr>
            </a:br>
            <a:endParaRPr lang="de-DE" sz="2400" dirty="0">
              <a:solidFill>
                <a:srgbClr val="009999"/>
              </a:solidFill>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EFSHAPE" val="472225492"/>
</p:tagLst>
</file>

<file path=ppt/tags/tag2.xml><?xml version="1.0" encoding="utf-8"?>
<p:tagLst xmlns:a="http://schemas.openxmlformats.org/drawingml/2006/main" xmlns:r="http://schemas.openxmlformats.org/officeDocument/2006/relationships" xmlns:p="http://schemas.openxmlformats.org/presentationml/2006/main">
  <p:tag name="REFSHAPE" val="472225492"/>
</p:tagLst>
</file>

<file path=ppt/tags/tag3.xml><?xml version="1.0" encoding="utf-8"?>
<p:tagLst xmlns:a="http://schemas.openxmlformats.org/drawingml/2006/main" xmlns:r="http://schemas.openxmlformats.org/officeDocument/2006/relationships" xmlns:p="http://schemas.openxmlformats.org/presentationml/2006/main">
  <p:tag name="REFSHAPE" val="472225492"/>
</p:tagLst>
</file>

<file path=ppt/tags/tag4.xml><?xml version="1.0" encoding="utf-8"?>
<p:tagLst xmlns:a="http://schemas.openxmlformats.org/drawingml/2006/main" xmlns:r="http://schemas.openxmlformats.org/officeDocument/2006/relationships" xmlns:p="http://schemas.openxmlformats.org/presentationml/2006/main">
  <p:tag name="REFSHAPE" val="472225492"/>
</p:tagLst>
</file>

<file path=ppt/tags/tag5.xml><?xml version="1.0" encoding="utf-8"?>
<p:tagLst xmlns:a="http://schemas.openxmlformats.org/drawingml/2006/main" xmlns:r="http://schemas.openxmlformats.org/officeDocument/2006/relationships" xmlns:p="http://schemas.openxmlformats.org/presentationml/2006/main">
  <p:tag name="REFSHAPE" val="472225492"/>
</p:tagLst>
</file>

<file path=ppt/tags/tag6.xml><?xml version="1.0" encoding="utf-8"?>
<p:tagLst xmlns:a="http://schemas.openxmlformats.org/drawingml/2006/main" xmlns:r="http://schemas.openxmlformats.org/officeDocument/2006/relationships" xmlns:p="http://schemas.openxmlformats.org/presentationml/2006/main">
  <p:tag name="REFSHAPE" val="472225492"/>
</p:tagLst>
</file>

<file path=ppt/theme/theme1.xml><?xml version="1.0" encoding="utf-8"?>
<a:theme xmlns:a="http://schemas.openxmlformats.org/drawingml/2006/main" name="Tema de Office">
  <a:themeElements>
    <a:clrScheme name="IUC P">
      <a:dk1>
        <a:srgbClr val="0A3B7D"/>
      </a:dk1>
      <a:lt1>
        <a:srgbClr val="FFFFFF"/>
      </a:lt1>
      <a:dk2>
        <a:srgbClr val="DFDEDE"/>
      </a:dk2>
      <a:lt2>
        <a:srgbClr val="FFFFFF"/>
      </a:lt2>
      <a:accent1>
        <a:srgbClr val="09387B"/>
      </a:accent1>
      <a:accent2>
        <a:srgbClr val="FFFE01"/>
      </a:accent2>
      <a:accent3>
        <a:srgbClr val="435392"/>
      </a:accent3>
      <a:accent4>
        <a:srgbClr val="EFEC64"/>
      </a:accent4>
      <a:accent5>
        <a:srgbClr val="BFC4D7"/>
      </a:accent5>
      <a:accent6>
        <a:srgbClr val="F9F6B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1545</Words>
  <Application>Microsoft Office PowerPoint</Application>
  <PresentationFormat>Bildschirmpräsentation (16:9)</PresentationFormat>
  <Paragraphs>130</Paragraphs>
  <Slides>9</Slides>
  <Notes>7</Notes>
  <HiddenSlides>0</HiddenSlides>
  <MMClips>0</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9</vt:i4>
      </vt:variant>
    </vt:vector>
  </HeadingPairs>
  <TitlesOfParts>
    <vt:vector size="20" baseType="lpstr">
      <vt:lpstr>微软雅黑</vt:lpstr>
      <vt:lpstr>黑体</vt:lpstr>
      <vt:lpstr>宋体</vt:lpstr>
      <vt:lpstr>Arial</vt:lpstr>
      <vt:lpstr>Calibri</vt:lpstr>
      <vt:lpstr>Lucida Grande</vt:lpstr>
      <vt:lpstr>Roboto Light</vt:lpstr>
      <vt:lpstr>Trebuchet MS</vt:lpstr>
      <vt:lpstr>三极极黑简体</vt:lpstr>
      <vt:lpstr>字魂59号-创粗黑</vt:lpstr>
      <vt:lpstr>Tema de Office</vt:lpstr>
      <vt:lpstr>PowerPoint-Präsentation</vt:lpstr>
      <vt:lpstr>关于柳州 aBOUT Liuzhou</vt:lpstr>
      <vt:lpstr>建设健康安全的城市 a healthier &amp; safer city</vt:lpstr>
      <vt:lpstr>推动数字城市建设 transition to a digital city</vt:lpstr>
      <vt:lpstr>推进民生保障与改善 Improve citizens’ Well-beings</vt:lpstr>
      <vt:lpstr>加快培育新的经济增长点 new fields of economic growth</vt:lpstr>
      <vt:lpstr>推进柳州与欧洲城市的深度合作  Cooperation with European cities</vt:lpstr>
      <vt:lpstr>推进柳州与欧洲城市的深度合作  Cooperation with European cities</vt:lpstr>
      <vt:lpstr> 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Pablo Gandara</cp:lastModifiedBy>
  <cp:revision>210</cp:revision>
  <dcterms:created xsi:type="dcterms:W3CDTF">2010-04-12T23:12:00Z</dcterms:created>
  <dcterms:modified xsi:type="dcterms:W3CDTF">2020-12-03T07:41:12Z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y fmtid="{D5CDD505-2E9C-101B-9397-08002B2CF9AE}" pid="3" name="KSOProductBuildVer">
    <vt:lpwstr>2052-10.8.0.6501</vt:lpwstr>
  </property>
</Properties>
</file>