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2" r:id="rId4"/>
  </p:sldMasterIdLst>
  <p:notesMasterIdLst>
    <p:notesMasterId r:id="rId11"/>
  </p:notesMasterIdLst>
  <p:handoutMasterIdLst>
    <p:handoutMasterId r:id="rId12"/>
  </p:handoutMasterIdLst>
  <p:sldIdLst>
    <p:sldId id="291" r:id="rId5"/>
    <p:sldId id="378" r:id="rId6"/>
    <p:sldId id="379" r:id="rId7"/>
    <p:sldId id="380" r:id="rId8"/>
    <p:sldId id="381" r:id="rId9"/>
    <p:sldId id="38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Assalini" initials="SA" lastIdx="1" clrIdx="0">
    <p:extLst>
      <p:ext uri="{19B8F6BF-5375-455C-9EA6-DF929625EA0E}">
        <p15:presenceInfo xmlns:p15="http://schemas.microsoft.com/office/powerpoint/2012/main" userId="S-1-5-21-2667393401-3906268746-3631195591-14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0A3B7D"/>
    <a:srgbClr val="C1C5E4"/>
    <a:srgbClr val="7B86C0"/>
    <a:srgbClr val="2A469B"/>
    <a:srgbClr val="A0A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9" autoAdjust="0"/>
    <p:restoredTop sz="71462" autoAdjust="0"/>
  </p:normalViewPr>
  <p:slideViewPr>
    <p:cSldViewPr snapToGrid="0" snapToObjects="1">
      <p:cViewPr varScale="1">
        <p:scale>
          <a:sx n="89" d="100"/>
          <a:sy n="89" d="100"/>
        </p:scale>
        <p:origin x="352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8E203-A6FB-4D04-9649-DE8E32805C81}" type="doc">
      <dgm:prSet loTypeId="urn:microsoft.com/office/officeart/2005/8/layout/vList3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724ECE29-99B9-4FB9-9D2A-91D53563D634}">
      <dgm:prSet/>
      <dgm:spPr>
        <a:solidFill>
          <a:srgbClr val="00B050"/>
        </a:solidFill>
      </dgm:spPr>
      <dgm:t>
        <a:bodyPr/>
        <a:lstStyle/>
        <a:p>
          <a:pPr rtl="0"/>
          <a:r>
            <a:rPr lang="zh-CN" b="1" dirty="0">
              <a:solidFill>
                <a:schemeClr val="bg1"/>
              </a:solidFill>
            </a:rPr>
            <a:t>武汉</a:t>
          </a:r>
          <a:r>
            <a:rPr lang="en-US" b="1" dirty="0">
              <a:solidFill>
                <a:schemeClr val="bg1"/>
              </a:solidFill>
            </a:rPr>
            <a:t>wuhan</a:t>
          </a:r>
          <a:endParaRPr lang="zh-CN" b="1" dirty="0">
            <a:solidFill>
              <a:schemeClr val="bg1"/>
            </a:solidFill>
          </a:endParaRPr>
        </a:p>
      </dgm:t>
    </dgm:pt>
    <dgm:pt modelId="{BB74AA48-4909-41E4-ABFA-65AF5AF36791}" type="parTrans" cxnId="{07731C6E-5138-4F85-B7FF-83D114A6A719}">
      <dgm:prSet/>
      <dgm:spPr/>
      <dgm:t>
        <a:bodyPr/>
        <a:lstStyle/>
        <a:p>
          <a:endParaRPr lang="zh-CN" altLang="en-US"/>
        </a:p>
      </dgm:t>
    </dgm:pt>
    <dgm:pt modelId="{E2002B51-0BB7-4AE9-A47A-AE49B65A68F5}" type="sibTrans" cxnId="{07731C6E-5138-4F85-B7FF-83D114A6A719}">
      <dgm:prSet/>
      <dgm:spPr/>
      <dgm:t>
        <a:bodyPr/>
        <a:lstStyle/>
        <a:p>
          <a:endParaRPr lang="zh-CN" altLang="en-US"/>
        </a:p>
      </dgm:t>
    </dgm:pt>
    <dgm:pt modelId="{C65DE706-EC60-48EB-96DA-CC4A4F8B5270}" type="pres">
      <dgm:prSet presAssocID="{9858E203-A6FB-4D04-9649-DE8E32805C81}" presName="linearFlow" presStyleCnt="0">
        <dgm:presLayoutVars>
          <dgm:dir/>
          <dgm:resizeHandles val="exact"/>
        </dgm:presLayoutVars>
      </dgm:prSet>
      <dgm:spPr/>
    </dgm:pt>
    <dgm:pt modelId="{D12B77B0-8845-4DC0-BCFF-E8EBBE224E50}" type="pres">
      <dgm:prSet presAssocID="{724ECE29-99B9-4FB9-9D2A-91D53563D634}" presName="composite" presStyleCnt="0"/>
      <dgm:spPr/>
    </dgm:pt>
    <dgm:pt modelId="{E7C0E2AF-7E6E-4046-8325-09CD45A0F023}" type="pres">
      <dgm:prSet presAssocID="{724ECE29-99B9-4FB9-9D2A-91D53563D634}" presName="imgShp" presStyleLbl="fgImgPlace1" presStyleIdx="0" presStyleCnt="1" custLinFactNeighborX="-37836" custLinFactNeighborY="-10245"/>
      <dgm:spPr>
        <a:blipFill>
          <a:blip xmlns:r="http://schemas.openxmlformats.org/officeDocument/2006/relationships" r:embed="rId1" cstate="print"/>
          <a:srcRect/>
          <a:stretch>
            <a:fillRect l="-32000" r="-32000"/>
          </a:stretch>
        </a:blipFill>
      </dgm:spPr>
    </dgm:pt>
    <dgm:pt modelId="{92CCF46C-F289-4020-AA3A-75FFF87BB1D8}" type="pres">
      <dgm:prSet presAssocID="{724ECE29-99B9-4FB9-9D2A-91D53563D634}" presName="txShp" presStyleLbl="node1" presStyleIdx="0" presStyleCnt="1">
        <dgm:presLayoutVars>
          <dgm:bulletEnabled val="1"/>
        </dgm:presLayoutVars>
      </dgm:prSet>
      <dgm:spPr/>
    </dgm:pt>
  </dgm:ptLst>
  <dgm:cxnLst>
    <dgm:cxn modelId="{07731C6E-5138-4F85-B7FF-83D114A6A719}" srcId="{9858E203-A6FB-4D04-9649-DE8E32805C81}" destId="{724ECE29-99B9-4FB9-9D2A-91D53563D634}" srcOrd="0" destOrd="0" parTransId="{BB74AA48-4909-41E4-ABFA-65AF5AF36791}" sibTransId="{E2002B51-0BB7-4AE9-A47A-AE49B65A68F5}"/>
    <dgm:cxn modelId="{FA8B1F50-1B92-469B-8E86-A0A790DD61FF}" type="presOf" srcId="{724ECE29-99B9-4FB9-9D2A-91D53563D634}" destId="{92CCF46C-F289-4020-AA3A-75FFF87BB1D8}" srcOrd="0" destOrd="0" presId="urn:microsoft.com/office/officeart/2005/8/layout/vList3#1"/>
    <dgm:cxn modelId="{D7A29DF7-1CC6-4E4B-86B6-F16016A86FD8}" type="presOf" srcId="{9858E203-A6FB-4D04-9649-DE8E32805C81}" destId="{C65DE706-EC60-48EB-96DA-CC4A4F8B5270}" srcOrd="0" destOrd="0" presId="urn:microsoft.com/office/officeart/2005/8/layout/vList3#1"/>
    <dgm:cxn modelId="{EF42D17B-C46F-462A-BC4D-7CEF54E97441}" type="presParOf" srcId="{C65DE706-EC60-48EB-96DA-CC4A4F8B5270}" destId="{D12B77B0-8845-4DC0-BCFF-E8EBBE224E50}" srcOrd="0" destOrd="0" presId="urn:microsoft.com/office/officeart/2005/8/layout/vList3#1"/>
    <dgm:cxn modelId="{16FE4927-FD33-4FC1-88C5-B2CE7B23C352}" type="presParOf" srcId="{D12B77B0-8845-4DC0-BCFF-E8EBBE224E50}" destId="{E7C0E2AF-7E6E-4046-8325-09CD45A0F023}" srcOrd="0" destOrd="0" presId="urn:microsoft.com/office/officeart/2005/8/layout/vList3#1"/>
    <dgm:cxn modelId="{C8B3EBD4-639D-4566-A5A4-8524109E6089}" type="presParOf" srcId="{D12B77B0-8845-4DC0-BCFF-E8EBBE224E50}" destId="{92CCF46C-F289-4020-AA3A-75FFF87BB1D8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CF46C-F289-4020-AA3A-75FFF87BB1D8}">
      <dsp:nvSpPr>
        <dsp:cNvPr id="0" name=""/>
        <dsp:cNvSpPr/>
      </dsp:nvSpPr>
      <dsp:spPr>
        <a:xfrm rot="10800000">
          <a:off x="282958" y="0"/>
          <a:ext cx="812054" cy="313673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21" tIns="30480" rIns="56896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800" b="1" kern="1200" dirty="0">
              <a:solidFill>
                <a:schemeClr val="bg1"/>
              </a:solidFill>
            </a:rPr>
            <a:t>武汉</a:t>
          </a:r>
          <a:r>
            <a:rPr lang="en-US" sz="800" b="1" kern="1200" dirty="0">
              <a:solidFill>
                <a:schemeClr val="bg1"/>
              </a:solidFill>
            </a:rPr>
            <a:t>wuhan</a:t>
          </a:r>
          <a:endParaRPr lang="zh-CN" sz="800" b="1" kern="1200" dirty="0">
            <a:solidFill>
              <a:schemeClr val="bg1"/>
            </a:solidFill>
          </a:endParaRPr>
        </a:p>
      </dsp:txBody>
      <dsp:txXfrm rot="10800000">
        <a:off x="361376" y="0"/>
        <a:ext cx="733636" cy="313673"/>
      </dsp:txXfrm>
    </dsp:sp>
    <dsp:sp modelId="{E7C0E2AF-7E6E-4046-8325-09CD45A0F023}">
      <dsp:nvSpPr>
        <dsp:cNvPr id="0" name=""/>
        <dsp:cNvSpPr/>
      </dsp:nvSpPr>
      <dsp:spPr>
        <a:xfrm>
          <a:off x="7440" y="0"/>
          <a:ext cx="313673" cy="313673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606DE-866D-FB40-A5DD-577CE3248D91}" type="datetimeFigureOut">
              <a:rPr lang="es-ES" smtClean="0"/>
              <a:pPr/>
              <a:t>30/11/2020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DF2F-4FD2-0849-9F65-960F7D889074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60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50164-9018-E84E-9281-A608450303FF}" type="datetimeFigureOut">
              <a:rPr lang="es-ES" smtClean="0"/>
              <a:pPr/>
              <a:t>30/11/2020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B2C5D-5DEF-A342-ABFA-D59D2F6C23B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01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031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696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/>
          </p:cNvSpPr>
          <p:nvPr userDrawn="1"/>
        </p:nvSpPr>
        <p:spPr>
          <a:xfrm>
            <a:off x="1659943" y="4590755"/>
            <a:ext cx="7484057" cy="5941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457200" y="3642579"/>
            <a:ext cx="8229600" cy="482556"/>
          </a:xfrm>
        </p:spPr>
        <p:txBody>
          <a:bodyPr/>
          <a:lstStyle>
            <a:lvl1pPr>
              <a:defRPr sz="3600" cap="all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024" y="4213453"/>
            <a:ext cx="5451475" cy="291466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>
                <a:solidFill>
                  <a:srgbClr val="A0A4C5"/>
                </a:solidFill>
              </a:defRPr>
            </a:lvl1pPr>
          </a:lstStyle>
          <a:p>
            <a:pPr lvl="0"/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1105595" y="852170"/>
            <a:ext cx="554348" cy="244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2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9943" y="4771876"/>
            <a:ext cx="2483106" cy="256804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361211" y="4807385"/>
            <a:ext cx="4008416" cy="161870"/>
          </a:xfrm>
        </p:spPr>
        <p:txBody>
          <a:bodyPr>
            <a:normAutofit/>
          </a:bodyPr>
          <a:lstStyle>
            <a:lvl1pPr algn="r">
              <a:defRPr sz="1100">
                <a:solidFill>
                  <a:srgbClr val="0A3B7D"/>
                </a:solidFill>
              </a:defRPr>
            </a:lvl1pPr>
          </a:lstStyle>
          <a:p>
            <a:pPr lvl="0"/>
            <a:r>
              <a:rPr lang="es-ES_tradnl" dirty="0"/>
              <a:t>Nombre y contacto</a:t>
            </a:r>
            <a:endParaRPr lang="es-ES" dirty="0"/>
          </a:p>
        </p:txBody>
      </p:sp>
      <p:pic>
        <p:nvPicPr>
          <p:cNvPr id="15" name="Imagen 14" descr="ilustracion_ciudad.eps"/>
          <p:cNvPicPr>
            <a:picLocks noChangeAspect="1"/>
          </p:cNvPicPr>
          <p:nvPr userDrawn="1"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856"/>
            <a:ext cx="9144000" cy="2645229"/>
          </a:xfrm>
          <a:prstGeom prst="rect">
            <a:avLst/>
          </a:prstGeom>
        </p:spPr>
      </p:pic>
      <p:sp>
        <p:nvSpPr>
          <p:cNvPr id="10" name="Rectángulo 9"/>
          <p:cNvSpPr>
            <a:spLocks/>
          </p:cNvSpPr>
          <p:nvPr userDrawn="1"/>
        </p:nvSpPr>
        <p:spPr>
          <a:xfrm>
            <a:off x="0" y="3497399"/>
            <a:ext cx="7484057" cy="59417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2" name="Picture 11" descr="logotipo-horizontal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155" y="100477"/>
            <a:ext cx="3265504" cy="796379"/>
          </a:xfrm>
          <a:prstGeom prst="rect">
            <a:avLst/>
          </a:prstGeom>
        </p:spPr>
      </p:pic>
      <p:pic>
        <p:nvPicPr>
          <p:cNvPr id="13" name="Picture 12" descr="EU flag_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64245" y="72978"/>
            <a:ext cx="864256" cy="779192"/>
          </a:xfrm>
          <a:prstGeom prst="rect">
            <a:avLst/>
          </a:prstGeom>
        </p:spPr>
      </p:pic>
      <p:pic>
        <p:nvPicPr>
          <p:cNvPr id="20" name="Picture 19" descr="white box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37148" y="100477"/>
            <a:ext cx="4048125" cy="7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7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6" name="Agrupar 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3" name="Marcador de gráfico 12"/>
          <p:cNvSpPr>
            <a:spLocks noGrp="1"/>
          </p:cNvSpPr>
          <p:nvPr>
            <p:ph type="chart" sz="quarter" idx="10"/>
          </p:nvPr>
        </p:nvSpPr>
        <p:spPr>
          <a:xfrm>
            <a:off x="465553" y="1752600"/>
            <a:ext cx="8157195" cy="311785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53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6" name="Agrupar 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465552" y="1752600"/>
            <a:ext cx="8157195" cy="3117850"/>
          </a:xfrm>
        </p:spPr>
        <p:txBody>
          <a:bodyPr/>
          <a:lstStyle>
            <a:lvl1pPr>
              <a:defRPr cap="none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57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9136529" cy="513677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0" y="1356875"/>
            <a:ext cx="4295587" cy="2477084"/>
          </a:xfrm>
          <a:solidFill>
            <a:srgbClr val="0A3B7D"/>
          </a:solidFill>
        </p:spPr>
        <p:txBody>
          <a:bodyPr lIns="360000" tIns="360000" rIns="360000" bIns="36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87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6" name="Rectángulo 5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28765" y="1556401"/>
            <a:ext cx="88898" cy="1438248"/>
          </a:xfrm>
          <a:prstGeom prst="rect">
            <a:avLst/>
          </a:prstGeom>
        </p:spPr>
      </p:pic>
      <p:sp>
        <p:nvSpPr>
          <p:cNvPr id="11" name="Marcador de texto 44"/>
          <p:cNvSpPr>
            <a:spLocks noGrp="1"/>
          </p:cNvSpPr>
          <p:nvPr>
            <p:ph type="body" sz="quarter" idx="10" hasCustomPrompt="1"/>
          </p:nvPr>
        </p:nvSpPr>
        <p:spPr>
          <a:xfrm>
            <a:off x="1383666" y="155640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13" name="Marcador de texto 44"/>
          <p:cNvSpPr>
            <a:spLocks noGrp="1"/>
          </p:cNvSpPr>
          <p:nvPr>
            <p:ph type="body" sz="quarter" idx="11" hasCustomPrompt="1"/>
          </p:nvPr>
        </p:nvSpPr>
        <p:spPr>
          <a:xfrm>
            <a:off x="1383666" y="193614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28765" y="3423180"/>
            <a:ext cx="88898" cy="1438248"/>
          </a:xfrm>
          <a:prstGeom prst="rect">
            <a:avLst/>
          </a:prstGeom>
        </p:spPr>
      </p:pic>
      <p:sp>
        <p:nvSpPr>
          <p:cNvPr id="32" name="Marcador de texto 44"/>
          <p:cNvSpPr>
            <a:spLocks noGrp="1"/>
          </p:cNvSpPr>
          <p:nvPr>
            <p:ph type="body" sz="quarter" idx="12" hasCustomPrompt="1"/>
          </p:nvPr>
        </p:nvSpPr>
        <p:spPr>
          <a:xfrm>
            <a:off x="1383666" y="3423180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33" name="Marcador de texto 44"/>
          <p:cNvSpPr>
            <a:spLocks noGrp="1"/>
          </p:cNvSpPr>
          <p:nvPr>
            <p:ph type="body" sz="quarter" idx="13" hasCustomPrompt="1"/>
          </p:nvPr>
        </p:nvSpPr>
        <p:spPr>
          <a:xfrm>
            <a:off x="1383666" y="3802926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798035" y="1556402"/>
            <a:ext cx="88898" cy="1438248"/>
          </a:xfrm>
          <a:prstGeom prst="rect">
            <a:avLst/>
          </a:prstGeom>
        </p:spPr>
      </p:pic>
      <p:sp>
        <p:nvSpPr>
          <p:cNvPr id="42" name="Marcador de texto 44"/>
          <p:cNvSpPr>
            <a:spLocks noGrp="1"/>
          </p:cNvSpPr>
          <p:nvPr>
            <p:ph type="body" sz="quarter" idx="14" hasCustomPrompt="1"/>
          </p:nvPr>
        </p:nvSpPr>
        <p:spPr>
          <a:xfrm>
            <a:off x="5952936" y="1556402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43" name="Marcador de texto 44"/>
          <p:cNvSpPr>
            <a:spLocks noGrp="1"/>
          </p:cNvSpPr>
          <p:nvPr>
            <p:ph type="body" sz="quarter" idx="15" hasCustomPrompt="1"/>
          </p:nvPr>
        </p:nvSpPr>
        <p:spPr>
          <a:xfrm>
            <a:off x="5952936" y="1936148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798035" y="3423181"/>
            <a:ext cx="88898" cy="1438248"/>
          </a:xfrm>
          <a:prstGeom prst="rect">
            <a:avLst/>
          </a:prstGeom>
        </p:spPr>
      </p:pic>
      <p:sp>
        <p:nvSpPr>
          <p:cNvPr id="52" name="Marcador de texto 44"/>
          <p:cNvSpPr>
            <a:spLocks noGrp="1"/>
          </p:cNvSpPr>
          <p:nvPr>
            <p:ph type="body" sz="quarter" idx="16" hasCustomPrompt="1"/>
          </p:nvPr>
        </p:nvSpPr>
        <p:spPr>
          <a:xfrm>
            <a:off x="5952936" y="342318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53" name="Marcador de texto 44"/>
          <p:cNvSpPr>
            <a:spLocks noGrp="1"/>
          </p:cNvSpPr>
          <p:nvPr>
            <p:ph type="body" sz="quarter" idx="17" hasCustomPrompt="1"/>
          </p:nvPr>
        </p:nvSpPr>
        <p:spPr>
          <a:xfrm>
            <a:off x="5952936" y="380292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</p:spTree>
    <p:extLst>
      <p:ext uri="{BB962C8B-B14F-4D97-AF65-F5344CB8AC3E}">
        <p14:creationId xmlns:p14="http://schemas.microsoft.com/office/powerpoint/2010/main" val="21460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0557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193708"/>
            <a:ext cx="6400800" cy="918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E08B481-A331-4E20-8AAE-3EC77238EC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32F2DE-BA79-4D9E-BC5A-35EEFABDD88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2666"/>
            <a:ext cx="9144000" cy="199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logotipo-horizontal(1).png"/>
          <p:cNvPicPr>
            <a:picLocks noChangeAspect="1"/>
          </p:cNvPicPr>
          <p:nvPr userDrawn="1"/>
        </p:nvPicPr>
        <p:blipFill rotWithShape="1">
          <a:blip r:embed="rId3"/>
          <a:srcRect l="73457"/>
          <a:stretch/>
        </p:blipFill>
        <p:spPr>
          <a:xfrm>
            <a:off x="8162924" y="78181"/>
            <a:ext cx="866775" cy="796379"/>
          </a:xfrm>
          <a:prstGeom prst="rect">
            <a:avLst/>
          </a:prstGeom>
        </p:spPr>
      </p:pic>
      <p:pic>
        <p:nvPicPr>
          <p:cNvPr id="18" name="Picture 17" descr="logotipo-horizontal(1).png"/>
          <p:cNvPicPr>
            <a:picLocks noChangeAspect="1"/>
          </p:cNvPicPr>
          <p:nvPr userDrawn="1"/>
        </p:nvPicPr>
        <p:blipFill rotWithShape="1">
          <a:blip r:embed="rId3"/>
          <a:srcRect r="43170"/>
          <a:stretch/>
        </p:blipFill>
        <p:spPr>
          <a:xfrm>
            <a:off x="201596" y="166390"/>
            <a:ext cx="1855804" cy="7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6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bg>
      <p:bgPr>
        <a:gradFill flip="none" rotWithShape="1">
          <a:gsLst>
            <a:gs pos="0">
              <a:srgbClr val="1E222A"/>
            </a:gs>
            <a:gs pos="100000">
              <a:srgbClr val="11141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 rot="16200000">
            <a:off x="378067" y="576267"/>
            <a:ext cx="287495" cy="50630"/>
            <a:chOff x="2013527" y="1616364"/>
            <a:chExt cx="576928" cy="101600"/>
          </a:xfrm>
          <a:solidFill>
            <a:srgbClr val="00B050"/>
          </a:solidFill>
        </p:grpSpPr>
        <p:sp>
          <p:nvSpPr>
            <p:cNvPr id="6" name="Oval 5"/>
            <p:cNvSpPr/>
            <p:nvPr userDrawn="1"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1" name="Oval 60"/>
            <p:cNvSpPr/>
            <p:nvPr userDrawn="1"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3" name="Oval 62"/>
            <p:cNvSpPr/>
            <p:nvPr userDrawn="1"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sp>
        <p:nvSpPr>
          <p:cNvPr id="54" name="Oval 53"/>
          <p:cNvSpPr/>
          <p:nvPr userDrawn="1"/>
        </p:nvSpPr>
        <p:spPr>
          <a:xfrm>
            <a:off x="8754661" y="-111005"/>
            <a:ext cx="491678" cy="491677"/>
          </a:xfrm>
          <a:prstGeom prst="ellipse">
            <a:avLst/>
          </a:prstGeom>
          <a:solidFill>
            <a:srgbClr val="00B05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4B5E3D8-B559-49FC-84E7-900B409E63B2}" type="slidenum">
              <a:rPr lang="id-ID" sz="1050" b="1" smtClean="0">
                <a:solidFill>
                  <a:schemeClr val="bg1"/>
                </a:solidFill>
              </a:rPr>
              <a:t>‹#›</a:t>
            </a:fld>
            <a:endParaRPr lang="id-ID" sz="1200" b="1" dirty="0">
              <a:solidFill>
                <a:schemeClr val="bg1"/>
              </a:solidFill>
            </a:endParaRPr>
          </a:p>
        </p:txBody>
      </p:sp>
      <p:grpSp>
        <p:nvGrpSpPr>
          <p:cNvPr id="90" name="组合 89"/>
          <p:cNvGrpSpPr/>
          <p:nvPr userDrawn="1"/>
        </p:nvGrpSpPr>
        <p:grpSpPr>
          <a:xfrm>
            <a:off x="6972300" y="3039036"/>
            <a:ext cx="2025000" cy="2025000"/>
            <a:chOff x="9296400" y="4052048"/>
            <a:chExt cx="2700000" cy="2700000"/>
          </a:xfrm>
        </p:grpSpPr>
        <p:sp>
          <p:nvSpPr>
            <p:cNvPr id="91" name="椭圆 90"/>
            <p:cNvSpPr/>
            <p:nvPr userDrawn="1"/>
          </p:nvSpPr>
          <p:spPr>
            <a:xfrm>
              <a:off x="9296400" y="4052048"/>
              <a:ext cx="2700000" cy="270000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2" name="椭圆 91"/>
            <p:cNvSpPr/>
            <p:nvPr userDrawn="1"/>
          </p:nvSpPr>
          <p:spPr>
            <a:xfrm>
              <a:off x="9296400" y="4052048"/>
              <a:ext cx="2700000" cy="2700000"/>
            </a:xfrm>
            <a:prstGeom prst="ellipse">
              <a:avLst/>
            </a:prstGeom>
            <a:solidFill>
              <a:srgbClr val="1D2129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1247404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/>
          </p:cNvSpPr>
          <p:nvPr userDrawn="1"/>
        </p:nvSpPr>
        <p:spPr>
          <a:xfrm>
            <a:off x="26" y="338654"/>
            <a:ext cx="7484057" cy="85725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25" y="1654824"/>
            <a:ext cx="100438" cy="618770"/>
          </a:xfrm>
          <a:prstGeom prst="rect">
            <a:avLst/>
          </a:prstGeom>
        </p:spPr>
      </p:pic>
      <p:sp>
        <p:nvSpPr>
          <p:cNvPr id="41" name="Rectángulo 40"/>
          <p:cNvSpPr>
            <a:spLocks/>
          </p:cNvSpPr>
          <p:nvPr userDrawn="1"/>
        </p:nvSpPr>
        <p:spPr>
          <a:xfrm>
            <a:off x="7462808" y="338654"/>
            <a:ext cx="386639" cy="857250"/>
          </a:xfrm>
          <a:prstGeom prst="rect">
            <a:avLst/>
          </a:prstGeom>
          <a:solidFill>
            <a:srgbClr val="2A46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2" name="Rectángulo 41"/>
          <p:cNvSpPr>
            <a:spLocks/>
          </p:cNvSpPr>
          <p:nvPr userDrawn="1"/>
        </p:nvSpPr>
        <p:spPr>
          <a:xfrm>
            <a:off x="7849458" y="338654"/>
            <a:ext cx="386639" cy="857250"/>
          </a:xfrm>
          <a:prstGeom prst="rect">
            <a:avLst/>
          </a:prstGeom>
          <a:solidFill>
            <a:srgbClr val="7B8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3" name="Rectángulo 42"/>
          <p:cNvSpPr>
            <a:spLocks/>
          </p:cNvSpPr>
          <p:nvPr userDrawn="1"/>
        </p:nvSpPr>
        <p:spPr>
          <a:xfrm>
            <a:off x="8236109" y="338654"/>
            <a:ext cx="386639" cy="857250"/>
          </a:xfrm>
          <a:prstGeom prst="rect">
            <a:avLst/>
          </a:prstGeom>
          <a:solidFill>
            <a:srgbClr val="C1C5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10" hasCustomPrompt="1"/>
          </p:nvPr>
        </p:nvSpPr>
        <p:spPr>
          <a:xfrm>
            <a:off x="1163711" y="1556401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50" name="Marcador de texto 44"/>
          <p:cNvSpPr>
            <a:spLocks noGrp="1"/>
          </p:cNvSpPr>
          <p:nvPr>
            <p:ph type="body" sz="quarter" idx="11" hasCustomPrompt="1"/>
          </p:nvPr>
        </p:nvSpPr>
        <p:spPr>
          <a:xfrm>
            <a:off x="1163711" y="1860050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51" name="Marcador de texto 44"/>
          <p:cNvSpPr>
            <a:spLocks noGrp="1"/>
          </p:cNvSpPr>
          <p:nvPr>
            <p:ph type="body" sz="quarter" idx="12" hasCustomPrompt="1"/>
          </p:nvPr>
        </p:nvSpPr>
        <p:spPr>
          <a:xfrm>
            <a:off x="326813" y="1376935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pic>
        <p:nvPicPr>
          <p:cNvPr id="62" name="Imagen 6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25" y="2873004"/>
            <a:ext cx="100438" cy="618770"/>
          </a:xfrm>
          <a:prstGeom prst="rect">
            <a:avLst/>
          </a:prstGeom>
        </p:spPr>
      </p:pic>
      <p:sp>
        <p:nvSpPr>
          <p:cNvPr id="63" name="Marcador de texto 44"/>
          <p:cNvSpPr>
            <a:spLocks noGrp="1"/>
          </p:cNvSpPr>
          <p:nvPr>
            <p:ph type="body" sz="quarter" idx="13" hasCustomPrompt="1"/>
          </p:nvPr>
        </p:nvSpPr>
        <p:spPr>
          <a:xfrm>
            <a:off x="1163711" y="2774581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64" name="Marcador de texto 44"/>
          <p:cNvSpPr>
            <a:spLocks noGrp="1"/>
          </p:cNvSpPr>
          <p:nvPr>
            <p:ph type="body" sz="quarter" idx="14" hasCustomPrompt="1"/>
          </p:nvPr>
        </p:nvSpPr>
        <p:spPr>
          <a:xfrm>
            <a:off x="1163711" y="3078230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65" name="Marcador de texto 44"/>
          <p:cNvSpPr>
            <a:spLocks noGrp="1"/>
          </p:cNvSpPr>
          <p:nvPr>
            <p:ph type="body" sz="quarter" idx="15" hasCustomPrompt="1"/>
          </p:nvPr>
        </p:nvSpPr>
        <p:spPr>
          <a:xfrm>
            <a:off x="326813" y="2595115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pic>
        <p:nvPicPr>
          <p:cNvPr id="66" name="Imagen 6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25" y="4104575"/>
            <a:ext cx="100438" cy="618770"/>
          </a:xfrm>
          <a:prstGeom prst="rect">
            <a:avLst/>
          </a:prstGeom>
        </p:spPr>
      </p:pic>
      <p:sp>
        <p:nvSpPr>
          <p:cNvPr id="67" name="Marcador de texto 44"/>
          <p:cNvSpPr>
            <a:spLocks noGrp="1"/>
          </p:cNvSpPr>
          <p:nvPr>
            <p:ph type="body" sz="quarter" idx="16" hasCustomPrompt="1"/>
          </p:nvPr>
        </p:nvSpPr>
        <p:spPr>
          <a:xfrm>
            <a:off x="1163711" y="4006152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68" name="Marcador de texto 44"/>
          <p:cNvSpPr>
            <a:spLocks noGrp="1"/>
          </p:cNvSpPr>
          <p:nvPr>
            <p:ph type="body" sz="quarter" idx="17" hasCustomPrompt="1"/>
          </p:nvPr>
        </p:nvSpPr>
        <p:spPr>
          <a:xfrm>
            <a:off x="1163711" y="4309801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69" name="Marcador de texto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6813" y="3826686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pic>
        <p:nvPicPr>
          <p:cNvPr id="73" name="Imagen 7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545" y="1653375"/>
            <a:ext cx="100438" cy="618770"/>
          </a:xfrm>
          <a:prstGeom prst="rect">
            <a:avLst/>
          </a:prstGeom>
        </p:spPr>
      </p:pic>
      <p:sp>
        <p:nvSpPr>
          <p:cNvPr id="74" name="Marcador de texto 44"/>
          <p:cNvSpPr>
            <a:spLocks noGrp="1"/>
          </p:cNvSpPr>
          <p:nvPr>
            <p:ph type="body" sz="quarter" idx="19" hasCustomPrompt="1"/>
          </p:nvPr>
        </p:nvSpPr>
        <p:spPr>
          <a:xfrm>
            <a:off x="5780431" y="1554952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75" name="Marcador de texto 44"/>
          <p:cNvSpPr>
            <a:spLocks noGrp="1"/>
          </p:cNvSpPr>
          <p:nvPr>
            <p:ph type="body" sz="quarter" idx="20" hasCustomPrompt="1"/>
          </p:nvPr>
        </p:nvSpPr>
        <p:spPr>
          <a:xfrm>
            <a:off x="5780431" y="1858601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76" name="Marcador de texto 44"/>
          <p:cNvSpPr>
            <a:spLocks noGrp="1"/>
          </p:cNvSpPr>
          <p:nvPr>
            <p:ph type="body" sz="quarter" idx="21" hasCustomPrompt="1"/>
          </p:nvPr>
        </p:nvSpPr>
        <p:spPr>
          <a:xfrm>
            <a:off x="4943533" y="1375486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pic>
        <p:nvPicPr>
          <p:cNvPr id="77" name="Imagen 7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545" y="2871555"/>
            <a:ext cx="100438" cy="618770"/>
          </a:xfrm>
          <a:prstGeom prst="rect">
            <a:avLst/>
          </a:prstGeom>
        </p:spPr>
      </p:pic>
      <p:sp>
        <p:nvSpPr>
          <p:cNvPr id="78" name="Marcador de texto 44"/>
          <p:cNvSpPr>
            <a:spLocks noGrp="1"/>
          </p:cNvSpPr>
          <p:nvPr>
            <p:ph type="body" sz="quarter" idx="22" hasCustomPrompt="1"/>
          </p:nvPr>
        </p:nvSpPr>
        <p:spPr>
          <a:xfrm>
            <a:off x="5780431" y="2773132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79" name="Marcador de texto 44"/>
          <p:cNvSpPr>
            <a:spLocks noGrp="1"/>
          </p:cNvSpPr>
          <p:nvPr>
            <p:ph type="body" sz="quarter" idx="23" hasCustomPrompt="1"/>
          </p:nvPr>
        </p:nvSpPr>
        <p:spPr>
          <a:xfrm>
            <a:off x="5780431" y="3076781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80" name="Marcador de texto 44"/>
          <p:cNvSpPr>
            <a:spLocks noGrp="1"/>
          </p:cNvSpPr>
          <p:nvPr>
            <p:ph type="body" sz="quarter" idx="24" hasCustomPrompt="1"/>
          </p:nvPr>
        </p:nvSpPr>
        <p:spPr>
          <a:xfrm>
            <a:off x="4943533" y="2593666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pic>
        <p:nvPicPr>
          <p:cNvPr id="81" name="Imagen 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545" y="4103126"/>
            <a:ext cx="100438" cy="618770"/>
          </a:xfrm>
          <a:prstGeom prst="rect">
            <a:avLst/>
          </a:prstGeom>
        </p:spPr>
      </p:pic>
      <p:sp>
        <p:nvSpPr>
          <p:cNvPr id="82" name="Marcador de texto 44"/>
          <p:cNvSpPr>
            <a:spLocks noGrp="1"/>
          </p:cNvSpPr>
          <p:nvPr>
            <p:ph type="body" sz="quarter" idx="25" hasCustomPrompt="1"/>
          </p:nvPr>
        </p:nvSpPr>
        <p:spPr>
          <a:xfrm>
            <a:off x="5780431" y="4004703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83" name="Marcador de texto 44"/>
          <p:cNvSpPr>
            <a:spLocks noGrp="1"/>
          </p:cNvSpPr>
          <p:nvPr>
            <p:ph type="body" sz="quarter" idx="26" hasCustomPrompt="1"/>
          </p:nvPr>
        </p:nvSpPr>
        <p:spPr>
          <a:xfrm>
            <a:off x="5780431" y="4308352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84" name="Marcador de texto 44"/>
          <p:cNvSpPr>
            <a:spLocks noGrp="1"/>
          </p:cNvSpPr>
          <p:nvPr>
            <p:ph type="body" sz="quarter" idx="27" hasCustomPrompt="1"/>
          </p:nvPr>
        </p:nvSpPr>
        <p:spPr>
          <a:xfrm>
            <a:off x="4943533" y="3825237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6917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4" name="Título 1"/>
          <p:cNvSpPr>
            <a:spLocks noGrp="1"/>
          </p:cNvSpPr>
          <p:nvPr>
            <p:ph type="title" hasCustomPrompt="1"/>
          </p:nvPr>
        </p:nvSpPr>
        <p:spPr>
          <a:xfrm>
            <a:off x="26" y="2198604"/>
            <a:ext cx="7099073" cy="2046975"/>
          </a:xfrm>
          <a:solidFill>
            <a:srgbClr val="0A3B7D"/>
          </a:solidFill>
          <a:ln>
            <a:solidFill>
              <a:srgbClr val="0A3B7D"/>
            </a:solidFill>
          </a:ln>
        </p:spPr>
        <p:txBody>
          <a:bodyPr wrap="square" lIns="252000" tIns="144000" rIns="144000" bIns="144000" anchor="ctr" anchorCtr="0">
            <a:normAutofit/>
          </a:bodyPr>
          <a:lstStyle>
            <a:lvl1pPr marL="2160000"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</a:t>
            </a:r>
            <a:br>
              <a:rPr lang="es-ES_tradnl" dirty="0"/>
            </a:br>
            <a:r>
              <a:rPr lang="es-ES_tradnl" dirty="0"/>
              <a:t>EDITAR TÍTULO</a:t>
            </a:r>
            <a:endParaRPr lang="es-ES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1" hasCustomPrompt="1"/>
          </p:nvPr>
        </p:nvSpPr>
        <p:spPr>
          <a:xfrm>
            <a:off x="344106" y="2453180"/>
            <a:ext cx="1978029" cy="1543114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buFont typeface="Lucida Grande"/>
              <a:buNone/>
              <a:defRPr sz="14000" spc="0">
                <a:solidFill>
                  <a:schemeClr val="bg1">
                    <a:alpha val="18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727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21" name="Agrupar 20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0" name="Rectángulo 9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4" name="Marcador de texto 11"/>
          <p:cNvSpPr>
            <a:spLocks noGrp="1"/>
          </p:cNvSpPr>
          <p:nvPr>
            <p:ph type="body" sz="quarter" idx="11"/>
          </p:nvPr>
        </p:nvSpPr>
        <p:spPr>
          <a:xfrm>
            <a:off x="5718130" y="216311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5718130" y="288488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2163114"/>
            <a:ext cx="96136" cy="5365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2884884"/>
            <a:ext cx="96136" cy="53652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3608439"/>
            <a:ext cx="96136" cy="536523"/>
          </a:xfrm>
          <a:prstGeom prst="rect">
            <a:avLst/>
          </a:prstGeom>
        </p:spPr>
      </p:pic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5718130" y="3608439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920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21" name="Agrupar 20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0" name="Rectángulo 9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8157194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449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3959411" cy="513677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848412" y="0"/>
            <a:ext cx="4295587" cy="5143500"/>
          </a:xfrm>
          <a:solidFill>
            <a:srgbClr val="0A3B7D"/>
          </a:solidFill>
        </p:spPr>
        <p:txBody>
          <a:bodyPr lIns="720000" tIns="1080000" rIns="720000" bIns="10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61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1"/>
          </p:nvPr>
        </p:nvSpPr>
        <p:spPr>
          <a:xfrm>
            <a:off x="5604473" y="1731994"/>
            <a:ext cx="3018276" cy="280268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2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9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16" name="Agrupar 1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17" name="Rectángulo 1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" name="Rectángulo 1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" name="Rectángulo 1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89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65818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490" r:id="rId2"/>
    <p:sldLayoutId id="2147493491" r:id="rId3"/>
    <p:sldLayoutId id="2147493505" r:id="rId4"/>
    <p:sldLayoutId id="2147493514" r:id="rId5"/>
    <p:sldLayoutId id="2147493506" r:id="rId6"/>
    <p:sldLayoutId id="2147493507" r:id="rId7"/>
    <p:sldLayoutId id="2147493508" r:id="rId8"/>
    <p:sldLayoutId id="2147493509" r:id="rId9"/>
    <p:sldLayoutId id="2147493510" r:id="rId10"/>
    <p:sldLayoutId id="2147493511" r:id="rId11"/>
    <p:sldLayoutId id="2147493512" r:id="rId12"/>
    <p:sldLayoutId id="2147493513" r:id="rId13"/>
    <p:sldLayoutId id="2147493515" r:id="rId14"/>
    <p:sldLayoutId id="2147493516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A3B7D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C1C5E4"/>
        </a:buClr>
        <a:buFont typeface="Arial"/>
        <a:buNone/>
        <a:defRPr sz="1600" kern="1200">
          <a:solidFill>
            <a:srgbClr val="000000"/>
          </a:solidFill>
          <a:latin typeface="Trebuchet MS"/>
          <a:ea typeface="+mn-ea"/>
          <a:cs typeface="Trebuchet MS"/>
        </a:defRPr>
      </a:lvl1pPr>
      <a:lvl2pPr marL="0" indent="-140400" algn="l" defTabSz="457200" rtl="0" eaLnBrk="1" latinLnBrk="0" hangingPunct="1">
        <a:spcBef>
          <a:spcPts val="600"/>
        </a:spcBef>
        <a:buClr>
          <a:srgbClr val="C1C5E4"/>
        </a:buClr>
        <a:buSzPct val="100000"/>
        <a:buFont typeface="Lucida Grande"/>
        <a:buChar char="❘"/>
        <a:defRPr sz="1600" kern="1200">
          <a:solidFill>
            <a:srgbClr val="000000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0.png"/><Relationship Id="rId7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0.png"/><Relationship Id="rId7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306" y="968923"/>
            <a:ext cx="7128792" cy="70278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2A469B"/>
                </a:solidFill>
              </a:rPr>
              <a:t>International Urban Cooperation </a:t>
            </a:r>
            <a:br>
              <a:rPr lang="en-US" sz="1800" b="1" dirty="0">
                <a:solidFill>
                  <a:srgbClr val="2A469B"/>
                </a:solidFill>
              </a:rPr>
            </a:br>
            <a:r>
              <a:rPr lang="en-US" sz="1400" dirty="0">
                <a:solidFill>
                  <a:srgbClr val="009999"/>
                </a:solidFill>
              </a:rPr>
              <a:t>Fostering Sustainable Urban Development on a global scale</a:t>
            </a:r>
            <a:endParaRPr lang="de-DE" sz="2400" dirty="0">
              <a:solidFill>
                <a:srgbClr val="0099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2" y="1936750"/>
            <a:ext cx="8092965" cy="1230607"/>
          </a:xfrm>
        </p:spPr>
        <p:txBody>
          <a:bodyPr>
            <a:noAutofit/>
          </a:bodyPr>
          <a:lstStyle/>
          <a:p>
            <a:r>
              <a:rPr lang="en-GB" sz="1400" b="1" i="1" dirty="0">
                <a:solidFill>
                  <a:schemeClr val="accent6">
                    <a:lumMod val="50000"/>
                  </a:schemeClr>
                </a:solidFill>
              </a:rPr>
              <a:t>Plenary: </a:t>
            </a:r>
            <a:r>
              <a:rPr lang="en-GB" b="1" i="1" dirty="0">
                <a:solidFill>
                  <a:schemeClr val="accent6">
                    <a:lumMod val="50000"/>
                  </a:schemeClr>
                </a:solidFill>
              </a:rPr>
              <a:t>Implementing a Green Recovery</a:t>
            </a:r>
          </a:p>
          <a:p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</a:rPr>
              <a:t>Wuhan Experience: The Green Recovery post COVID-19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50" y="2596270"/>
            <a:ext cx="9086850" cy="3177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br>
              <a:rPr lang="de-DE" sz="825" dirty="0">
                <a:solidFill>
                  <a:prstClr val="black"/>
                </a:solidFill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Dingxian XIANG , Deputy Director, Wuhan Energy Saving Monitoring Center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6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11349" y="147918"/>
            <a:ext cx="7704302" cy="944464"/>
            <a:chOff x="281144" y="167179"/>
            <a:chExt cx="11368584" cy="1393665"/>
          </a:xfrm>
        </p:grpSpPr>
        <p:sp>
          <p:nvSpPr>
            <p:cNvPr id="68" name="矩形 67"/>
            <p:cNvSpPr/>
            <p:nvPr/>
          </p:nvSpPr>
          <p:spPr>
            <a:xfrm>
              <a:off x="2978279" y="477032"/>
              <a:ext cx="8671449" cy="613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2100" b="1" dirty="0">
                  <a:gradFill>
                    <a:gsLst>
                      <a:gs pos="0">
                        <a:srgbClr val="BFBFBF"/>
                      </a:gs>
                      <a:gs pos="54000">
                        <a:srgbClr val="FFFFFF"/>
                      </a:gs>
                      <a:gs pos="100000">
                        <a:prstClr val="white">
                          <a:tint val="0"/>
                        </a:prstClr>
                      </a:gs>
                    </a:gsLst>
                    <a:lin ang="135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国家中心城市 </a:t>
              </a:r>
              <a:r>
                <a:rPr lang="en-US" altLang="zh-CN" sz="2000" b="1" dirty="0">
                  <a:gradFill>
                    <a:gsLst>
                      <a:gs pos="0">
                        <a:srgbClr val="BFBFBF"/>
                      </a:gs>
                      <a:gs pos="54000">
                        <a:srgbClr val="FFFFFF"/>
                      </a:gs>
                      <a:gs pos="100000">
                        <a:prstClr val="white">
                          <a:tint val="0"/>
                        </a:prstClr>
                      </a:gs>
                    </a:gsLst>
                    <a:lin ang="135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 Key City in China</a:t>
              </a:r>
              <a:endParaRPr lang="zh-CN" altLang="en-US" sz="2100" b="1" dirty="0">
                <a:gradFill>
                  <a:gsLst>
                    <a:gs pos="0">
                      <a:srgbClr val="BFBFBF"/>
                    </a:gs>
                    <a:gs pos="54000">
                      <a:srgbClr val="FFFFFF"/>
                    </a:gs>
                    <a:gs pos="100000">
                      <a:prstClr val="white">
                        <a:tint val="0"/>
                      </a:prstClr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281144" y="167179"/>
              <a:ext cx="2750213" cy="1393665"/>
              <a:chOff x="437480" y="167179"/>
              <a:chExt cx="3013171" cy="1526920"/>
            </a:xfrm>
          </p:grpSpPr>
          <p:pic>
            <p:nvPicPr>
              <p:cNvPr id="64" name="图片 1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47515" t="18544" r="19235" b="19299"/>
              <a:stretch>
                <a:fillRect/>
              </a:stretch>
            </p:blipFill>
            <p:spPr bwMode="auto">
              <a:xfrm>
                <a:off x="1650669" y="213756"/>
                <a:ext cx="1306287" cy="1215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矩形 64"/>
              <p:cNvSpPr/>
              <p:nvPr/>
            </p:nvSpPr>
            <p:spPr>
              <a:xfrm>
                <a:off x="1406138" y="1038323"/>
                <a:ext cx="2044513" cy="600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650" b="1" dirty="0">
                    <a:gradFill>
                      <a:gsLst>
                        <a:gs pos="0">
                          <a:schemeClr val="bg2"/>
                        </a:gs>
                        <a:gs pos="28000">
                          <a:schemeClr val="bg1"/>
                        </a:gs>
                        <a:gs pos="85000">
                          <a:srgbClr val="F9F9F9"/>
                        </a:gs>
                        <a:gs pos="100000">
                          <a:schemeClr val="bg2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Wuhan</a:t>
                </a:r>
                <a:endParaRPr lang="zh-CN" altLang="en-US" sz="1650" b="1" spc="450" dirty="0">
                  <a:gradFill>
                    <a:gsLst>
                      <a:gs pos="0">
                        <a:schemeClr val="bg2"/>
                      </a:gs>
                      <a:gs pos="28000">
                        <a:schemeClr val="bg1"/>
                      </a:gs>
                      <a:gs pos="85000">
                        <a:srgbClr val="F9F9F9"/>
                      </a:gs>
                      <a:gs pos="100000">
                        <a:schemeClr val="bg2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7" name="图片 1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8977" t="12663" r="50000" b="23559"/>
              <a:stretch>
                <a:fillRect/>
              </a:stretch>
            </p:blipFill>
            <p:spPr bwMode="auto">
              <a:xfrm>
                <a:off x="437480" y="167179"/>
                <a:ext cx="1492485" cy="1526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3" name="矩形 62"/>
            <p:cNvSpPr/>
            <p:nvPr/>
          </p:nvSpPr>
          <p:spPr>
            <a:xfrm>
              <a:off x="2823754" y="555408"/>
              <a:ext cx="18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04" name="文本框 9"/>
          <p:cNvSpPr txBox="1">
            <a:spLocks noChangeArrowheads="1"/>
          </p:cNvSpPr>
          <p:nvPr/>
        </p:nvSpPr>
        <p:spPr bwMode="auto">
          <a:xfrm>
            <a:off x="4029849" y="1545822"/>
            <a:ext cx="5074732" cy="35473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14313" indent="-214313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kumimoji="0" lang="zh-CN" altLang="en-US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全国经济中心</a:t>
            </a:r>
            <a:r>
              <a:rPr kumimoji="0" lang="zh-CN" altLang="en-US" sz="1600" b="1" dirty="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cs typeface="Calibri" panose="020F0502020204030204" pitchFamily="34" charset="0"/>
              </a:rPr>
              <a:t>National Economic Centre</a:t>
            </a:r>
            <a:r>
              <a:rPr kumimoji="0" lang="zh-CN" altLang="en-US" sz="16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        </a:t>
            </a:r>
            <a:endParaRPr kumimoji="0" lang="en-US" altLang="zh-CN" sz="16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indent="2160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zh-CN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Population</a:t>
            </a:r>
            <a:r>
              <a:rPr kumimoji="0" lang="en-US" altLang="zh-CN" sz="1600" b="1">
                <a:ea typeface="微软雅黑" panose="020B0503020204020204" pitchFamily="34" charset="-122"/>
                <a:cs typeface="Calibri" panose="020F0502020204030204" pitchFamily="34" charset="0"/>
              </a:rPr>
              <a:t>: 12 </a:t>
            </a:r>
            <a:r>
              <a:rPr kumimoji="0" lang="en-US" altLang="zh-CN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million, GDP per head: USD 21,000 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kumimoji="0" lang="zh-CN" altLang="en-US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商贸物流中心 </a:t>
            </a:r>
            <a:r>
              <a:rPr kumimoji="0" lang="en-US" altLang="zh-CN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Logistics Centre of Commerce &amp; Trade</a:t>
            </a:r>
          </a:p>
          <a:p>
            <a:pPr indent="2160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zh-CN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Railways, Highways, Waterway, International Flights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kumimoji="0" lang="zh-CN" altLang="en-US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科技创新中心 </a:t>
            </a:r>
            <a:r>
              <a:rPr kumimoji="0" lang="en-US" altLang="zh-CN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Technology Innovation Centre, </a:t>
            </a:r>
          </a:p>
          <a:p>
            <a:pPr indent="2160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zh-CN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89 universities &amp; colleges, 40,000 patents a year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kumimoji="0" lang="zh-CN" altLang="en-US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国际交往中心</a:t>
            </a:r>
            <a:r>
              <a:rPr kumimoji="0" lang="zh-CN" altLang="en-US" sz="1600" b="1" dirty="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International Communication Centre</a:t>
            </a:r>
          </a:p>
          <a:p>
            <a:pPr indent="2160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zh-CN" sz="1600" b="1" dirty="0">
                <a:ea typeface="微软雅黑" panose="020B0503020204020204" pitchFamily="34" charset="-122"/>
                <a:cs typeface="Calibri" panose="020F0502020204030204" pitchFamily="34" charset="0"/>
              </a:rPr>
              <a:t>192 countries &amp; areas as export destinations</a:t>
            </a:r>
            <a:endParaRPr kumimoji="0" lang="zh-CN" altLang="en-US" sz="1600" b="1" dirty="0"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78" name="组合 4">
            <a:extLst>
              <a:ext uri="{FF2B5EF4-FFF2-40B4-BE49-F238E27FC236}">
                <a16:creationId xmlns:a16="http://schemas.microsoft.com/office/drawing/2014/main" id="{B2BABC73-D75F-487D-A823-91429CAC8E5A}"/>
              </a:ext>
            </a:extLst>
          </p:cNvPr>
          <p:cNvGrpSpPr>
            <a:grpSpLocks noChangeAspect="1"/>
          </p:cNvGrpSpPr>
          <p:nvPr/>
        </p:nvGrpSpPr>
        <p:grpSpPr>
          <a:xfrm>
            <a:off x="116197" y="1738678"/>
            <a:ext cx="3784832" cy="2984506"/>
            <a:chOff x="2119709" y="1878633"/>
            <a:chExt cx="4402624" cy="3471662"/>
          </a:xfrm>
        </p:grpSpPr>
        <p:grpSp>
          <p:nvGrpSpPr>
            <p:cNvPr id="79" name="组合 66">
              <a:extLst>
                <a:ext uri="{FF2B5EF4-FFF2-40B4-BE49-F238E27FC236}">
                  <a16:creationId xmlns:a16="http://schemas.microsoft.com/office/drawing/2014/main" id="{9F1F2A34-E9F9-44DE-9413-19CF0C7D32D6}"/>
                </a:ext>
              </a:extLst>
            </p:cNvPr>
            <p:cNvGrpSpPr/>
            <p:nvPr/>
          </p:nvGrpSpPr>
          <p:grpSpPr bwMode="auto">
            <a:xfrm>
              <a:off x="2119709" y="1878633"/>
              <a:ext cx="4389499" cy="3471662"/>
              <a:chOff x="1543075" y="490476"/>
              <a:chExt cx="5489187" cy="4392488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82" name="Freeform 5">
                <a:extLst>
                  <a:ext uri="{FF2B5EF4-FFF2-40B4-BE49-F238E27FC236}">
                    <a16:creationId xmlns:a16="http://schemas.microsoft.com/office/drawing/2014/main" id="{53BE333B-9F75-470E-8822-7FAC1F492581}"/>
                  </a:ext>
                </a:extLst>
              </p:cNvPr>
              <p:cNvSpPr/>
              <p:nvPr/>
            </p:nvSpPr>
            <p:spPr bwMode="invGray">
              <a:xfrm>
                <a:off x="4741662" y="4628971"/>
                <a:ext cx="301604" cy="253993"/>
              </a:xfrm>
              <a:custGeom>
                <a:avLst/>
                <a:gdLst>
                  <a:gd name="T0" fmla="*/ 91268 w 177"/>
                  <a:gd name="T1" fmla="*/ 28082 h 161"/>
                  <a:gd name="T2" fmla="*/ 121690 w 177"/>
                  <a:gd name="T3" fmla="*/ 28082 h 161"/>
                  <a:gd name="T4" fmla="*/ 152113 w 177"/>
                  <a:gd name="T5" fmla="*/ 14041 h 161"/>
                  <a:gd name="T6" fmla="*/ 182536 w 177"/>
                  <a:gd name="T7" fmla="*/ 28082 h 161"/>
                  <a:gd name="T8" fmla="*/ 228169 w 177"/>
                  <a:gd name="T9" fmla="*/ 0 h 161"/>
                  <a:gd name="T10" fmla="*/ 289015 w 177"/>
                  <a:gd name="T11" fmla="*/ 14041 h 161"/>
                  <a:gd name="T12" fmla="*/ 319437 w 177"/>
                  <a:gd name="T13" fmla="*/ 0 h 161"/>
                  <a:gd name="T14" fmla="*/ 334649 w 177"/>
                  <a:gd name="T15" fmla="*/ 56164 h 161"/>
                  <a:gd name="T16" fmla="*/ 289015 w 177"/>
                  <a:gd name="T17" fmla="*/ 84246 h 161"/>
                  <a:gd name="T18" fmla="*/ 273803 w 177"/>
                  <a:gd name="T19" fmla="*/ 182533 h 161"/>
                  <a:gd name="T20" fmla="*/ 243381 w 177"/>
                  <a:gd name="T21" fmla="*/ 210615 h 161"/>
                  <a:gd name="T22" fmla="*/ 243381 w 177"/>
                  <a:gd name="T23" fmla="*/ 252738 h 161"/>
                  <a:gd name="T24" fmla="*/ 197747 w 177"/>
                  <a:gd name="T25" fmla="*/ 238697 h 161"/>
                  <a:gd name="T26" fmla="*/ 182536 w 177"/>
                  <a:gd name="T27" fmla="*/ 252738 h 161"/>
                  <a:gd name="T28" fmla="*/ 182536 w 177"/>
                  <a:gd name="T29" fmla="*/ 280820 h 161"/>
                  <a:gd name="T30" fmla="*/ 152113 w 177"/>
                  <a:gd name="T31" fmla="*/ 280820 h 161"/>
                  <a:gd name="T32" fmla="*/ 91268 w 177"/>
                  <a:gd name="T33" fmla="*/ 252738 h 161"/>
                  <a:gd name="T34" fmla="*/ 15211 w 177"/>
                  <a:gd name="T35" fmla="*/ 238697 h 161"/>
                  <a:gd name="T36" fmla="*/ 0 w 177"/>
                  <a:gd name="T37" fmla="*/ 154451 h 161"/>
                  <a:gd name="T38" fmla="*/ 0 w 177"/>
                  <a:gd name="T39" fmla="*/ 112328 h 161"/>
                  <a:gd name="T40" fmla="*/ 76056 w 177"/>
                  <a:gd name="T41" fmla="*/ 56164 h 161"/>
                  <a:gd name="T42" fmla="*/ 91268 w 177"/>
                  <a:gd name="T43" fmla="*/ 28082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7" h="161">
                    <a:moveTo>
                      <a:pt x="48" y="16"/>
                    </a:moveTo>
                    <a:lnTo>
                      <a:pt x="64" y="16"/>
                    </a:lnTo>
                    <a:lnTo>
                      <a:pt x="80" y="8"/>
                    </a:lnTo>
                    <a:lnTo>
                      <a:pt x="96" y="16"/>
                    </a:lnTo>
                    <a:lnTo>
                      <a:pt x="120" y="0"/>
                    </a:lnTo>
                    <a:lnTo>
                      <a:pt x="152" y="8"/>
                    </a:lnTo>
                    <a:lnTo>
                      <a:pt x="168" y="0"/>
                    </a:lnTo>
                    <a:lnTo>
                      <a:pt x="176" y="32"/>
                    </a:lnTo>
                    <a:lnTo>
                      <a:pt x="152" y="48"/>
                    </a:lnTo>
                    <a:lnTo>
                      <a:pt x="144" y="104"/>
                    </a:lnTo>
                    <a:lnTo>
                      <a:pt x="128" y="120"/>
                    </a:lnTo>
                    <a:lnTo>
                      <a:pt x="128" y="144"/>
                    </a:lnTo>
                    <a:lnTo>
                      <a:pt x="104" y="136"/>
                    </a:lnTo>
                    <a:lnTo>
                      <a:pt x="96" y="144"/>
                    </a:lnTo>
                    <a:lnTo>
                      <a:pt x="96" y="160"/>
                    </a:lnTo>
                    <a:lnTo>
                      <a:pt x="80" y="160"/>
                    </a:lnTo>
                    <a:lnTo>
                      <a:pt x="48" y="144"/>
                    </a:lnTo>
                    <a:lnTo>
                      <a:pt x="8" y="136"/>
                    </a:lnTo>
                    <a:lnTo>
                      <a:pt x="0" y="88"/>
                    </a:lnTo>
                    <a:lnTo>
                      <a:pt x="0" y="64"/>
                    </a:lnTo>
                    <a:lnTo>
                      <a:pt x="40" y="32"/>
                    </a:lnTo>
                    <a:lnTo>
                      <a:pt x="48" y="16"/>
                    </a:lnTo>
                  </a:path>
                </a:pathLst>
              </a:custGeom>
              <a:grpFill/>
              <a:ln w="254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A754383-7362-4E46-B84C-2F682EF5BF01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773410" y="4708344"/>
                <a:ext cx="646066" cy="1492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海南</a:t>
                </a:r>
              </a:p>
            </p:txBody>
          </p:sp>
          <p:sp>
            <p:nvSpPr>
              <p:cNvPr id="84" name="Freeform 7">
                <a:extLst>
                  <a:ext uri="{FF2B5EF4-FFF2-40B4-BE49-F238E27FC236}">
                    <a16:creationId xmlns:a16="http://schemas.microsoft.com/office/drawing/2014/main" id="{78321D19-CC2A-4035-B632-C1199BD16D2E}"/>
                  </a:ext>
                </a:extLst>
              </p:cNvPr>
              <p:cNvSpPr/>
              <p:nvPr/>
            </p:nvSpPr>
            <p:spPr bwMode="invGray">
              <a:xfrm>
                <a:off x="5827435" y="490476"/>
                <a:ext cx="1204827" cy="1100106"/>
              </a:xfrm>
              <a:custGeom>
                <a:avLst/>
                <a:gdLst>
                  <a:gd name="T0" fmla="*/ 30480 w 705"/>
                  <a:gd name="T1" fmla="*/ 112533 h 697"/>
                  <a:gd name="T2" fmla="*/ 60960 w 705"/>
                  <a:gd name="T3" fmla="*/ 182865 h 697"/>
                  <a:gd name="T4" fmla="*/ 137160 w 705"/>
                  <a:gd name="T5" fmla="*/ 182865 h 697"/>
                  <a:gd name="T6" fmla="*/ 198120 w 705"/>
                  <a:gd name="T7" fmla="*/ 309465 h 697"/>
                  <a:gd name="T8" fmla="*/ 304800 w 705"/>
                  <a:gd name="T9" fmla="*/ 281331 h 697"/>
                  <a:gd name="T10" fmla="*/ 441960 w 705"/>
                  <a:gd name="T11" fmla="*/ 295398 h 697"/>
                  <a:gd name="T12" fmla="*/ 411480 w 705"/>
                  <a:gd name="T13" fmla="*/ 548596 h 697"/>
                  <a:gd name="T14" fmla="*/ 365760 w 705"/>
                  <a:gd name="T15" fmla="*/ 689262 h 697"/>
                  <a:gd name="T16" fmla="*/ 198120 w 705"/>
                  <a:gd name="T17" fmla="*/ 815861 h 697"/>
                  <a:gd name="T18" fmla="*/ 289560 w 705"/>
                  <a:gd name="T19" fmla="*/ 858061 h 697"/>
                  <a:gd name="T20" fmla="*/ 259080 w 705"/>
                  <a:gd name="T21" fmla="*/ 914327 h 697"/>
                  <a:gd name="T22" fmla="*/ 335280 w 705"/>
                  <a:gd name="T23" fmla="*/ 956527 h 697"/>
                  <a:gd name="T24" fmla="*/ 365760 w 705"/>
                  <a:gd name="T25" fmla="*/ 1012793 h 697"/>
                  <a:gd name="T26" fmla="*/ 548640 w 705"/>
                  <a:gd name="T27" fmla="*/ 1026860 h 697"/>
                  <a:gd name="T28" fmla="*/ 609600 w 705"/>
                  <a:gd name="T29" fmla="*/ 1040926 h 697"/>
                  <a:gd name="T30" fmla="*/ 731520 w 705"/>
                  <a:gd name="T31" fmla="*/ 1125326 h 697"/>
                  <a:gd name="T32" fmla="*/ 807720 w 705"/>
                  <a:gd name="T33" fmla="*/ 1167525 h 697"/>
                  <a:gd name="T34" fmla="*/ 822960 w 705"/>
                  <a:gd name="T35" fmla="*/ 1097193 h 697"/>
                  <a:gd name="T36" fmla="*/ 914400 w 705"/>
                  <a:gd name="T37" fmla="*/ 1223792 h 697"/>
                  <a:gd name="T38" fmla="*/ 944880 w 705"/>
                  <a:gd name="T39" fmla="*/ 1195659 h 697"/>
                  <a:gd name="T40" fmla="*/ 1051560 w 705"/>
                  <a:gd name="T41" fmla="*/ 1195659 h 697"/>
                  <a:gd name="T42" fmla="*/ 1127760 w 705"/>
                  <a:gd name="T43" fmla="*/ 1111259 h 697"/>
                  <a:gd name="T44" fmla="*/ 1143000 w 705"/>
                  <a:gd name="T45" fmla="*/ 928394 h 697"/>
                  <a:gd name="T46" fmla="*/ 1264920 w 705"/>
                  <a:gd name="T47" fmla="*/ 942460 h 697"/>
                  <a:gd name="T48" fmla="*/ 1295400 w 705"/>
                  <a:gd name="T49" fmla="*/ 604863 h 697"/>
                  <a:gd name="T50" fmla="*/ 1325880 w 705"/>
                  <a:gd name="T51" fmla="*/ 520463 h 697"/>
                  <a:gd name="T52" fmla="*/ 1341120 w 705"/>
                  <a:gd name="T53" fmla="*/ 450130 h 697"/>
                  <a:gd name="T54" fmla="*/ 1158240 w 705"/>
                  <a:gd name="T55" fmla="*/ 562663 h 697"/>
                  <a:gd name="T56" fmla="*/ 1066800 w 705"/>
                  <a:gd name="T57" fmla="*/ 632996 h 697"/>
                  <a:gd name="T58" fmla="*/ 929640 w 705"/>
                  <a:gd name="T59" fmla="*/ 534530 h 697"/>
                  <a:gd name="T60" fmla="*/ 838200 w 705"/>
                  <a:gd name="T61" fmla="*/ 492330 h 697"/>
                  <a:gd name="T62" fmla="*/ 716280 w 705"/>
                  <a:gd name="T63" fmla="*/ 450130 h 697"/>
                  <a:gd name="T64" fmla="*/ 685800 w 705"/>
                  <a:gd name="T65" fmla="*/ 421997 h 697"/>
                  <a:gd name="T66" fmla="*/ 640080 w 705"/>
                  <a:gd name="T67" fmla="*/ 436064 h 697"/>
                  <a:gd name="T68" fmla="*/ 502920 w 705"/>
                  <a:gd name="T69" fmla="*/ 225065 h 697"/>
                  <a:gd name="T70" fmla="*/ 472440 w 705"/>
                  <a:gd name="T71" fmla="*/ 154732 h 697"/>
                  <a:gd name="T72" fmla="*/ 274320 w 705"/>
                  <a:gd name="T73" fmla="*/ 42200 h 697"/>
                  <a:gd name="T74" fmla="*/ 30480 w 705"/>
                  <a:gd name="T75" fmla="*/ 28133 h 6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05" h="697">
                    <a:moveTo>
                      <a:pt x="8" y="32"/>
                    </a:moveTo>
                    <a:lnTo>
                      <a:pt x="16" y="64"/>
                    </a:lnTo>
                    <a:lnTo>
                      <a:pt x="0" y="96"/>
                    </a:lnTo>
                    <a:lnTo>
                      <a:pt x="32" y="104"/>
                    </a:lnTo>
                    <a:lnTo>
                      <a:pt x="48" y="88"/>
                    </a:lnTo>
                    <a:lnTo>
                      <a:pt x="72" y="104"/>
                    </a:lnTo>
                    <a:lnTo>
                      <a:pt x="88" y="152"/>
                    </a:lnTo>
                    <a:lnTo>
                      <a:pt x="104" y="176"/>
                    </a:lnTo>
                    <a:lnTo>
                      <a:pt x="144" y="160"/>
                    </a:lnTo>
                    <a:lnTo>
                      <a:pt x="160" y="160"/>
                    </a:lnTo>
                    <a:lnTo>
                      <a:pt x="192" y="128"/>
                    </a:lnTo>
                    <a:lnTo>
                      <a:pt x="232" y="168"/>
                    </a:lnTo>
                    <a:lnTo>
                      <a:pt x="208" y="248"/>
                    </a:lnTo>
                    <a:lnTo>
                      <a:pt x="216" y="312"/>
                    </a:lnTo>
                    <a:lnTo>
                      <a:pt x="192" y="336"/>
                    </a:lnTo>
                    <a:lnTo>
                      <a:pt x="192" y="392"/>
                    </a:lnTo>
                    <a:lnTo>
                      <a:pt x="176" y="368"/>
                    </a:lnTo>
                    <a:lnTo>
                      <a:pt x="104" y="464"/>
                    </a:lnTo>
                    <a:lnTo>
                      <a:pt x="128" y="504"/>
                    </a:lnTo>
                    <a:lnTo>
                      <a:pt x="152" y="488"/>
                    </a:lnTo>
                    <a:lnTo>
                      <a:pt x="160" y="504"/>
                    </a:lnTo>
                    <a:lnTo>
                      <a:pt x="136" y="520"/>
                    </a:lnTo>
                    <a:lnTo>
                      <a:pt x="136" y="544"/>
                    </a:lnTo>
                    <a:lnTo>
                      <a:pt x="176" y="544"/>
                    </a:lnTo>
                    <a:lnTo>
                      <a:pt x="192" y="536"/>
                    </a:lnTo>
                    <a:lnTo>
                      <a:pt x="192" y="576"/>
                    </a:lnTo>
                    <a:lnTo>
                      <a:pt x="232" y="600"/>
                    </a:lnTo>
                    <a:lnTo>
                      <a:pt x="288" y="584"/>
                    </a:lnTo>
                    <a:lnTo>
                      <a:pt x="288" y="608"/>
                    </a:lnTo>
                    <a:lnTo>
                      <a:pt x="320" y="592"/>
                    </a:lnTo>
                    <a:lnTo>
                      <a:pt x="368" y="640"/>
                    </a:lnTo>
                    <a:lnTo>
                      <a:pt x="384" y="640"/>
                    </a:lnTo>
                    <a:lnTo>
                      <a:pt x="400" y="672"/>
                    </a:lnTo>
                    <a:lnTo>
                      <a:pt x="424" y="664"/>
                    </a:lnTo>
                    <a:lnTo>
                      <a:pt x="424" y="632"/>
                    </a:lnTo>
                    <a:lnTo>
                      <a:pt x="432" y="624"/>
                    </a:lnTo>
                    <a:lnTo>
                      <a:pt x="432" y="664"/>
                    </a:lnTo>
                    <a:lnTo>
                      <a:pt x="480" y="696"/>
                    </a:lnTo>
                    <a:lnTo>
                      <a:pt x="488" y="672"/>
                    </a:lnTo>
                    <a:lnTo>
                      <a:pt x="496" y="680"/>
                    </a:lnTo>
                    <a:lnTo>
                      <a:pt x="528" y="648"/>
                    </a:lnTo>
                    <a:lnTo>
                      <a:pt x="552" y="680"/>
                    </a:lnTo>
                    <a:lnTo>
                      <a:pt x="600" y="680"/>
                    </a:lnTo>
                    <a:lnTo>
                      <a:pt x="592" y="632"/>
                    </a:lnTo>
                    <a:lnTo>
                      <a:pt x="568" y="576"/>
                    </a:lnTo>
                    <a:lnTo>
                      <a:pt x="600" y="528"/>
                    </a:lnTo>
                    <a:lnTo>
                      <a:pt x="632" y="520"/>
                    </a:lnTo>
                    <a:lnTo>
                      <a:pt x="664" y="536"/>
                    </a:lnTo>
                    <a:lnTo>
                      <a:pt x="688" y="424"/>
                    </a:lnTo>
                    <a:lnTo>
                      <a:pt x="680" y="344"/>
                    </a:lnTo>
                    <a:lnTo>
                      <a:pt x="696" y="328"/>
                    </a:lnTo>
                    <a:lnTo>
                      <a:pt x="696" y="296"/>
                    </a:lnTo>
                    <a:lnTo>
                      <a:pt x="680" y="288"/>
                    </a:lnTo>
                    <a:lnTo>
                      <a:pt x="704" y="256"/>
                    </a:lnTo>
                    <a:lnTo>
                      <a:pt x="680" y="256"/>
                    </a:lnTo>
                    <a:lnTo>
                      <a:pt x="608" y="320"/>
                    </a:lnTo>
                    <a:lnTo>
                      <a:pt x="608" y="336"/>
                    </a:lnTo>
                    <a:lnTo>
                      <a:pt x="560" y="360"/>
                    </a:lnTo>
                    <a:lnTo>
                      <a:pt x="520" y="360"/>
                    </a:lnTo>
                    <a:lnTo>
                      <a:pt x="488" y="304"/>
                    </a:lnTo>
                    <a:lnTo>
                      <a:pt x="488" y="280"/>
                    </a:lnTo>
                    <a:lnTo>
                      <a:pt x="440" y="280"/>
                    </a:lnTo>
                    <a:lnTo>
                      <a:pt x="416" y="256"/>
                    </a:lnTo>
                    <a:lnTo>
                      <a:pt x="376" y="256"/>
                    </a:lnTo>
                    <a:lnTo>
                      <a:pt x="376" y="240"/>
                    </a:lnTo>
                    <a:lnTo>
                      <a:pt x="360" y="240"/>
                    </a:lnTo>
                    <a:lnTo>
                      <a:pt x="360" y="256"/>
                    </a:lnTo>
                    <a:lnTo>
                      <a:pt x="336" y="248"/>
                    </a:lnTo>
                    <a:lnTo>
                      <a:pt x="296" y="176"/>
                    </a:lnTo>
                    <a:lnTo>
                      <a:pt x="264" y="128"/>
                    </a:lnTo>
                    <a:lnTo>
                      <a:pt x="248" y="104"/>
                    </a:lnTo>
                    <a:lnTo>
                      <a:pt x="248" y="88"/>
                    </a:lnTo>
                    <a:lnTo>
                      <a:pt x="200" y="24"/>
                    </a:lnTo>
                    <a:lnTo>
                      <a:pt x="144" y="24"/>
                    </a:lnTo>
                    <a:lnTo>
                      <a:pt x="104" y="0"/>
                    </a:lnTo>
                    <a:lnTo>
                      <a:pt x="16" y="16"/>
                    </a:lnTo>
                    <a:lnTo>
                      <a:pt x="8" y="32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8">
                <a:extLst>
                  <a:ext uri="{FF2B5EF4-FFF2-40B4-BE49-F238E27FC236}">
                    <a16:creationId xmlns:a16="http://schemas.microsoft.com/office/drawing/2014/main" id="{51F2EFC6-017D-403B-B90E-0C868EE7262C}"/>
                  </a:ext>
                </a:extLst>
              </p:cNvPr>
              <p:cNvSpPr/>
              <p:nvPr/>
            </p:nvSpPr>
            <p:spPr bwMode="invGray">
              <a:xfrm>
                <a:off x="5949664" y="1336589"/>
                <a:ext cx="903224" cy="633395"/>
              </a:xfrm>
              <a:custGeom>
                <a:avLst/>
                <a:gdLst>
                  <a:gd name="T0" fmla="*/ 1006156 w 529"/>
                  <a:gd name="T1" fmla="*/ 253683 h 401"/>
                  <a:gd name="T2" fmla="*/ 914688 w 529"/>
                  <a:gd name="T3" fmla="*/ 253683 h 401"/>
                  <a:gd name="T4" fmla="*/ 868953 w 529"/>
                  <a:gd name="T5" fmla="*/ 211403 h 401"/>
                  <a:gd name="T6" fmla="*/ 807974 w 529"/>
                  <a:gd name="T7" fmla="*/ 267777 h 401"/>
                  <a:gd name="T8" fmla="*/ 792729 w 529"/>
                  <a:gd name="T9" fmla="*/ 239590 h 401"/>
                  <a:gd name="T10" fmla="*/ 777484 w 529"/>
                  <a:gd name="T11" fmla="*/ 281870 h 401"/>
                  <a:gd name="T12" fmla="*/ 686016 w 529"/>
                  <a:gd name="T13" fmla="*/ 225496 h 401"/>
                  <a:gd name="T14" fmla="*/ 686016 w 529"/>
                  <a:gd name="T15" fmla="*/ 155029 h 401"/>
                  <a:gd name="T16" fmla="*/ 655526 w 529"/>
                  <a:gd name="T17" fmla="*/ 169122 h 401"/>
                  <a:gd name="T18" fmla="*/ 670771 w 529"/>
                  <a:gd name="T19" fmla="*/ 225496 h 401"/>
                  <a:gd name="T20" fmla="*/ 625037 w 529"/>
                  <a:gd name="T21" fmla="*/ 225496 h 401"/>
                  <a:gd name="T22" fmla="*/ 594547 w 529"/>
                  <a:gd name="T23" fmla="*/ 183216 h 401"/>
                  <a:gd name="T24" fmla="*/ 564057 w 529"/>
                  <a:gd name="T25" fmla="*/ 183216 h 401"/>
                  <a:gd name="T26" fmla="*/ 472589 w 529"/>
                  <a:gd name="T27" fmla="*/ 98655 h 401"/>
                  <a:gd name="T28" fmla="*/ 411609 w 529"/>
                  <a:gd name="T29" fmla="*/ 126842 h 401"/>
                  <a:gd name="T30" fmla="*/ 411609 w 529"/>
                  <a:gd name="T31" fmla="*/ 98655 h 401"/>
                  <a:gd name="T32" fmla="*/ 304896 w 529"/>
                  <a:gd name="T33" fmla="*/ 112748 h 401"/>
                  <a:gd name="T34" fmla="*/ 228672 w 529"/>
                  <a:gd name="T35" fmla="*/ 70468 h 401"/>
                  <a:gd name="T36" fmla="*/ 228672 w 529"/>
                  <a:gd name="T37" fmla="*/ 0 h 401"/>
                  <a:gd name="T38" fmla="*/ 198182 w 529"/>
                  <a:gd name="T39" fmla="*/ 14094 h 401"/>
                  <a:gd name="T40" fmla="*/ 121958 w 529"/>
                  <a:gd name="T41" fmla="*/ 14094 h 401"/>
                  <a:gd name="T42" fmla="*/ 137203 w 529"/>
                  <a:gd name="T43" fmla="*/ 98655 h 401"/>
                  <a:gd name="T44" fmla="*/ 91469 w 529"/>
                  <a:gd name="T45" fmla="*/ 98655 h 401"/>
                  <a:gd name="T46" fmla="*/ 15245 w 529"/>
                  <a:gd name="T47" fmla="*/ 56374 h 401"/>
                  <a:gd name="T48" fmla="*/ 0 w 529"/>
                  <a:gd name="T49" fmla="*/ 98655 h 401"/>
                  <a:gd name="T50" fmla="*/ 60979 w 529"/>
                  <a:gd name="T51" fmla="*/ 155029 h 401"/>
                  <a:gd name="T52" fmla="*/ 45734 w 529"/>
                  <a:gd name="T53" fmla="*/ 211403 h 401"/>
                  <a:gd name="T54" fmla="*/ 91469 w 529"/>
                  <a:gd name="T55" fmla="*/ 281870 h 401"/>
                  <a:gd name="T56" fmla="*/ 167693 w 529"/>
                  <a:gd name="T57" fmla="*/ 239590 h 401"/>
                  <a:gd name="T58" fmla="*/ 213427 w 529"/>
                  <a:gd name="T59" fmla="*/ 324151 h 401"/>
                  <a:gd name="T60" fmla="*/ 213427 w 529"/>
                  <a:gd name="T61" fmla="*/ 394618 h 401"/>
                  <a:gd name="T62" fmla="*/ 289651 w 529"/>
                  <a:gd name="T63" fmla="*/ 394618 h 401"/>
                  <a:gd name="T64" fmla="*/ 320141 w 529"/>
                  <a:gd name="T65" fmla="*/ 465086 h 401"/>
                  <a:gd name="T66" fmla="*/ 335385 w 529"/>
                  <a:gd name="T67" fmla="*/ 408712 h 401"/>
                  <a:gd name="T68" fmla="*/ 396365 w 529"/>
                  <a:gd name="T69" fmla="*/ 493273 h 401"/>
                  <a:gd name="T70" fmla="*/ 442099 w 529"/>
                  <a:gd name="T71" fmla="*/ 563740 h 401"/>
                  <a:gd name="T72" fmla="*/ 442099 w 529"/>
                  <a:gd name="T73" fmla="*/ 606021 h 401"/>
                  <a:gd name="T74" fmla="*/ 503078 w 529"/>
                  <a:gd name="T75" fmla="*/ 704675 h 401"/>
                  <a:gd name="T76" fmla="*/ 548813 w 529"/>
                  <a:gd name="T77" fmla="*/ 662395 h 401"/>
                  <a:gd name="T78" fmla="*/ 579302 w 529"/>
                  <a:gd name="T79" fmla="*/ 577834 h 401"/>
                  <a:gd name="T80" fmla="*/ 609792 w 529"/>
                  <a:gd name="T81" fmla="*/ 563740 h 401"/>
                  <a:gd name="T82" fmla="*/ 640281 w 529"/>
                  <a:gd name="T83" fmla="*/ 577834 h 401"/>
                  <a:gd name="T84" fmla="*/ 625037 w 529"/>
                  <a:gd name="T85" fmla="*/ 606021 h 401"/>
                  <a:gd name="T86" fmla="*/ 716505 w 529"/>
                  <a:gd name="T87" fmla="*/ 606021 h 401"/>
                  <a:gd name="T88" fmla="*/ 746995 w 529"/>
                  <a:gd name="T89" fmla="*/ 577834 h 401"/>
                  <a:gd name="T90" fmla="*/ 746995 w 529"/>
                  <a:gd name="T91" fmla="*/ 549647 h 401"/>
                  <a:gd name="T92" fmla="*/ 731750 w 529"/>
                  <a:gd name="T93" fmla="*/ 521460 h 401"/>
                  <a:gd name="T94" fmla="*/ 823219 w 529"/>
                  <a:gd name="T95" fmla="*/ 479179 h 401"/>
                  <a:gd name="T96" fmla="*/ 838464 w 529"/>
                  <a:gd name="T97" fmla="*/ 465086 h 401"/>
                  <a:gd name="T98" fmla="*/ 838464 w 529"/>
                  <a:gd name="T99" fmla="*/ 436899 h 401"/>
                  <a:gd name="T100" fmla="*/ 868953 w 529"/>
                  <a:gd name="T101" fmla="*/ 422805 h 401"/>
                  <a:gd name="T102" fmla="*/ 868953 w 529"/>
                  <a:gd name="T103" fmla="*/ 338244 h 401"/>
                  <a:gd name="T104" fmla="*/ 899443 w 529"/>
                  <a:gd name="T105" fmla="*/ 338244 h 401"/>
                  <a:gd name="T106" fmla="*/ 914688 w 529"/>
                  <a:gd name="T107" fmla="*/ 380525 h 401"/>
                  <a:gd name="T108" fmla="*/ 960422 w 529"/>
                  <a:gd name="T109" fmla="*/ 408712 h 401"/>
                  <a:gd name="T110" fmla="*/ 975667 w 529"/>
                  <a:gd name="T111" fmla="*/ 394618 h 401"/>
                  <a:gd name="T112" fmla="*/ 960422 w 529"/>
                  <a:gd name="T113" fmla="*/ 366431 h 401"/>
                  <a:gd name="T114" fmla="*/ 960422 w 529"/>
                  <a:gd name="T115" fmla="*/ 338244 h 401"/>
                  <a:gd name="T116" fmla="*/ 1006156 w 529"/>
                  <a:gd name="T117" fmla="*/ 324151 h 401"/>
                  <a:gd name="T118" fmla="*/ 1006156 w 529"/>
                  <a:gd name="T119" fmla="*/ 253683 h 4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9" h="401">
                    <a:moveTo>
                      <a:pt x="528" y="144"/>
                    </a:moveTo>
                    <a:lnTo>
                      <a:pt x="480" y="144"/>
                    </a:lnTo>
                    <a:lnTo>
                      <a:pt x="456" y="120"/>
                    </a:lnTo>
                    <a:lnTo>
                      <a:pt x="424" y="152"/>
                    </a:lnTo>
                    <a:lnTo>
                      <a:pt x="416" y="136"/>
                    </a:lnTo>
                    <a:lnTo>
                      <a:pt x="408" y="160"/>
                    </a:lnTo>
                    <a:lnTo>
                      <a:pt x="360" y="128"/>
                    </a:lnTo>
                    <a:lnTo>
                      <a:pt x="360" y="88"/>
                    </a:lnTo>
                    <a:lnTo>
                      <a:pt x="344" y="96"/>
                    </a:lnTo>
                    <a:lnTo>
                      <a:pt x="352" y="128"/>
                    </a:lnTo>
                    <a:lnTo>
                      <a:pt x="328" y="128"/>
                    </a:lnTo>
                    <a:lnTo>
                      <a:pt x="312" y="104"/>
                    </a:lnTo>
                    <a:lnTo>
                      <a:pt x="296" y="104"/>
                    </a:lnTo>
                    <a:lnTo>
                      <a:pt x="248" y="56"/>
                    </a:lnTo>
                    <a:lnTo>
                      <a:pt x="216" y="72"/>
                    </a:lnTo>
                    <a:lnTo>
                      <a:pt x="216" y="56"/>
                    </a:lnTo>
                    <a:lnTo>
                      <a:pt x="160" y="64"/>
                    </a:lnTo>
                    <a:lnTo>
                      <a:pt x="120" y="40"/>
                    </a:lnTo>
                    <a:lnTo>
                      <a:pt x="120" y="0"/>
                    </a:lnTo>
                    <a:lnTo>
                      <a:pt x="104" y="8"/>
                    </a:lnTo>
                    <a:lnTo>
                      <a:pt x="64" y="8"/>
                    </a:lnTo>
                    <a:lnTo>
                      <a:pt x="72" y="56"/>
                    </a:lnTo>
                    <a:lnTo>
                      <a:pt x="48" y="56"/>
                    </a:lnTo>
                    <a:lnTo>
                      <a:pt x="8" y="32"/>
                    </a:lnTo>
                    <a:lnTo>
                      <a:pt x="0" y="56"/>
                    </a:lnTo>
                    <a:lnTo>
                      <a:pt x="32" y="88"/>
                    </a:lnTo>
                    <a:lnTo>
                      <a:pt x="24" y="120"/>
                    </a:lnTo>
                    <a:lnTo>
                      <a:pt x="48" y="160"/>
                    </a:lnTo>
                    <a:lnTo>
                      <a:pt x="88" y="136"/>
                    </a:lnTo>
                    <a:lnTo>
                      <a:pt x="112" y="184"/>
                    </a:lnTo>
                    <a:lnTo>
                      <a:pt x="112" y="224"/>
                    </a:lnTo>
                    <a:lnTo>
                      <a:pt x="152" y="224"/>
                    </a:lnTo>
                    <a:lnTo>
                      <a:pt x="168" y="264"/>
                    </a:lnTo>
                    <a:lnTo>
                      <a:pt x="176" y="232"/>
                    </a:lnTo>
                    <a:lnTo>
                      <a:pt x="208" y="280"/>
                    </a:lnTo>
                    <a:lnTo>
                      <a:pt x="232" y="320"/>
                    </a:lnTo>
                    <a:lnTo>
                      <a:pt x="232" y="344"/>
                    </a:lnTo>
                    <a:lnTo>
                      <a:pt x="264" y="400"/>
                    </a:lnTo>
                    <a:lnTo>
                      <a:pt x="288" y="376"/>
                    </a:lnTo>
                    <a:lnTo>
                      <a:pt x="304" y="328"/>
                    </a:lnTo>
                    <a:lnTo>
                      <a:pt x="320" y="320"/>
                    </a:lnTo>
                    <a:lnTo>
                      <a:pt x="336" y="328"/>
                    </a:lnTo>
                    <a:lnTo>
                      <a:pt x="328" y="344"/>
                    </a:lnTo>
                    <a:lnTo>
                      <a:pt x="376" y="344"/>
                    </a:lnTo>
                    <a:lnTo>
                      <a:pt x="392" y="328"/>
                    </a:lnTo>
                    <a:lnTo>
                      <a:pt x="392" y="312"/>
                    </a:lnTo>
                    <a:lnTo>
                      <a:pt x="384" y="296"/>
                    </a:lnTo>
                    <a:lnTo>
                      <a:pt x="432" y="272"/>
                    </a:lnTo>
                    <a:lnTo>
                      <a:pt x="440" y="264"/>
                    </a:lnTo>
                    <a:lnTo>
                      <a:pt x="440" y="248"/>
                    </a:lnTo>
                    <a:lnTo>
                      <a:pt x="456" y="240"/>
                    </a:lnTo>
                    <a:lnTo>
                      <a:pt x="456" y="192"/>
                    </a:lnTo>
                    <a:lnTo>
                      <a:pt x="472" y="192"/>
                    </a:lnTo>
                    <a:lnTo>
                      <a:pt x="480" y="216"/>
                    </a:lnTo>
                    <a:lnTo>
                      <a:pt x="504" y="232"/>
                    </a:lnTo>
                    <a:lnTo>
                      <a:pt x="512" y="224"/>
                    </a:lnTo>
                    <a:lnTo>
                      <a:pt x="504" y="208"/>
                    </a:lnTo>
                    <a:lnTo>
                      <a:pt x="504" y="192"/>
                    </a:lnTo>
                    <a:lnTo>
                      <a:pt x="528" y="184"/>
                    </a:lnTo>
                    <a:lnTo>
                      <a:pt x="528" y="144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9">
                <a:extLst>
                  <a:ext uri="{FF2B5EF4-FFF2-40B4-BE49-F238E27FC236}">
                    <a16:creationId xmlns:a16="http://schemas.microsoft.com/office/drawing/2014/main" id="{FAAE6E77-C08F-4A26-8118-CECA4BBABF6C}"/>
                  </a:ext>
                </a:extLst>
              </p:cNvPr>
              <p:cNvSpPr/>
              <p:nvPr/>
            </p:nvSpPr>
            <p:spPr bwMode="gray">
              <a:xfrm>
                <a:off x="5759177" y="1689004"/>
                <a:ext cx="642893" cy="622282"/>
              </a:xfrm>
              <a:custGeom>
                <a:avLst/>
                <a:gdLst>
                  <a:gd name="T0" fmla="*/ 717229 w 377"/>
                  <a:gd name="T1" fmla="*/ 310682 h 393"/>
                  <a:gd name="T2" fmla="*/ 640928 w 377"/>
                  <a:gd name="T3" fmla="*/ 211828 h 393"/>
                  <a:gd name="T4" fmla="*/ 656189 w 377"/>
                  <a:gd name="T5" fmla="*/ 169463 h 393"/>
                  <a:gd name="T6" fmla="*/ 595148 w 377"/>
                  <a:gd name="T7" fmla="*/ 70609 h 393"/>
                  <a:gd name="T8" fmla="*/ 549367 w 377"/>
                  <a:gd name="T9" fmla="*/ 14122 h 393"/>
                  <a:gd name="T10" fmla="*/ 534107 w 377"/>
                  <a:gd name="T11" fmla="*/ 70609 h 393"/>
                  <a:gd name="T12" fmla="*/ 503587 w 377"/>
                  <a:gd name="T13" fmla="*/ 0 h 393"/>
                  <a:gd name="T14" fmla="*/ 442546 w 377"/>
                  <a:gd name="T15" fmla="*/ 0 h 393"/>
                  <a:gd name="T16" fmla="*/ 457806 w 377"/>
                  <a:gd name="T17" fmla="*/ 42366 h 393"/>
                  <a:gd name="T18" fmla="*/ 381505 w 377"/>
                  <a:gd name="T19" fmla="*/ 98853 h 393"/>
                  <a:gd name="T20" fmla="*/ 335724 w 377"/>
                  <a:gd name="T21" fmla="*/ 98853 h 393"/>
                  <a:gd name="T22" fmla="*/ 91561 w 377"/>
                  <a:gd name="T23" fmla="*/ 254194 h 393"/>
                  <a:gd name="T24" fmla="*/ 45781 w 377"/>
                  <a:gd name="T25" fmla="*/ 197707 h 393"/>
                  <a:gd name="T26" fmla="*/ 15260 w 377"/>
                  <a:gd name="T27" fmla="*/ 197707 h 393"/>
                  <a:gd name="T28" fmla="*/ 30520 w 377"/>
                  <a:gd name="T29" fmla="*/ 240072 h 393"/>
                  <a:gd name="T30" fmla="*/ 30520 w 377"/>
                  <a:gd name="T31" fmla="*/ 282438 h 393"/>
                  <a:gd name="T32" fmla="*/ 45781 w 377"/>
                  <a:gd name="T33" fmla="*/ 324804 h 393"/>
                  <a:gd name="T34" fmla="*/ 15260 w 377"/>
                  <a:gd name="T35" fmla="*/ 324804 h 393"/>
                  <a:gd name="T36" fmla="*/ 15260 w 377"/>
                  <a:gd name="T37" fmla="*/ 381291 h 393"/>
                  <a:gd name="T38" fmla="*/ 0 w 377"/>
                  <a:gd name="T39" fmla="*/ 409535 h 393"/>
                  <a:gd name="T40" fmla="*/ 61041 w 377"/>
                  <a:gd name="T41" fmla="*/ 423657 h 393"/>
                  <a:gd name="T42" fmla="*/ 122082 w 377"/>
                  <a:gd name="T43" fmla="*/ 522510 h 393"/>
                  <a:gd name="T44" fmla="*/ 198383 w 377"/>
                  <a:gd name="T45" fmla="*/ 423657 h 393"/>
                  <a:gd name="T46" fmla="*/ 228903 w 377"/>
                  <a:gd name="T47" fmla="*/ 367169 h 393"/>
                  <a:gd name="T48" fmla="*/ 305204 w 377"/>
                  <a:gd name="T49" fmla="*/ 353047 h 393"/>
                  <a:gd name="T50" fmla="*/ 350985 w 377"/>
                  <a:gd name="T51" fmla="*/ 381291 h 393"/>
                  <a:gd name="T52" fmla="*/ 350985 w 377"/>
                  <a:gd name="T53" fmla="*/ 395413 h 393"/>
                  <a:gd name="T54" fmla="*/ 366245 w 377"/>
                  <a:gd name="T55" fmla="*/ 395413 h 393"/>
                  <a:gd name="T56" fmla="*/ 320464 w 377"/>
                  <a:gd name="T57" fmla="*/ 494266 h 393"/>
                  <a:gd name="T58" fmla="*/ 289944 w 377"/>
                  <a:gd name="T59" fmla="*/ 494266 h 393"/>
                  <a:gd name="T60" fmla="*/ 305204 w 377"/>
                  <a:gd name="T61" fmla="*/ 550754 h 393"/>
                  <a:gd name="T62" fmla="*/ 289944 w 377"/>
                  <a:gd name="T63" fmla="*/ 564876 h 393"/>
                  <a:gd name="T64" fmla="*/ 320464 w 377"/>
                  <a:gd name="T65" fmla="*/ 564876 h 393"/>
                  <a:gd name="T66" fmla="*/ 259423 w 377"/>
                  <a:gd name="T67" fmla="*/ 663729 h 393"/>
                  <a:gd name="T68" fmla="*/ 274684 w 377"/>
                  <a:gd name="T69" fmla="*/ 691973 h 393"/>
                  <a:gd name="T70" fmla="*/ 305204 w 377"/>
                  <a:gd name="T71" fmla="*/ 663729 h 393"/>
                  <a:gd name="T72" fmla="*/ 320464 w 377"/>
                  <a:gd name="T73" fmla="*/ 621363 h 393"/>
                  <a:gd name="T74" fmla="*/ 350985 w 377"/>
                  <a:gd name="T75" fmla="*/ 621363 h 393"/>
                  <a:gd name="T76" fmla="*/ 381505 w 377"/>
                  <a:gd name="T77" fmla="*/ 593120 h 393"/>
                  <a:gd name="T78" fmla="*/ 381505 w 377"/>
                  <a:gd name="T79" fmla="*/ 550754 h 393"/>
                  <a:gd name="T80" fmla="*/ 488326 w 377"/>
                  <a:gd name="T81" fmla="*/ 494266 h 393"/>
                  <a:gd name="T82" fmla="*/ 579888 w 377"/>
                  <a:gd name="T83" fmla="*/ 466022 h 393"/>
                  <a:gd name="T84" fmla="*/ 595148 w 377"/>
                  <a:gd name="T85" fmla="*/ 395413 h 393"/>
                  <a:gd name="T86" fmla="*/ 656189 w 377"/>
                  <a:gd name="T87" fmla="*/ 353047 h 393"/>
                  <a:gd name="T88" fmla="*/ 701969 w 377"/>
                  <a:gd name="T89" fmla="*/ 338925 h 393"/>
                  <a:gd name="T90" fmla="*/ 717229 w 377"/>
                  <a:gd name="T91" fmla="*/ 310682 h 3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77" h="393">
                    <a:moveTo>
                      <a:pt x="376" y="176"/>
                    </a:moveTo>
                    <a:lnTo>
                      <a:pt x="336" y="120"/>
                    </a:lnTo>
                    <a:lnTo>
                      <a:pt x="344" y="96"/>
                    </a:lnTo>
                    <a:lnTo>
                      <a:pt x="312" y="40"/>
                    </a:lnTo>
                    <a:lnTo>
                      <a:pt x="288" y="8"/>
                    </a:lnTo>
                    <a:lnTo>
                      <a:pt x="280" y="40"/>
                    </a:lnTo>
                    <a:lnTo>
                      <a:pt x="264" y="0"/>
                    </a:lnTo>
                    <a:lnTo>
                      <a:pt x="232" y="0"/>
                    </a:lnTo>
                    <a:lnTo>
                      <a:pt x="240" y="24"/>
                    </a:lnTo>
                    <a:lnTo>
                      <a:pt x="200" y="56"/>
                    </a:lnTo>
                    <a:lnTo>
                      <a:pt x="176" y="56"/>
                    </a:lnTo>
                    <a:lnTo>
                      <a:pt x="48" y="144"/>
                    </a:lnTo>
                    <a:lnTo>
                      <a:pt x="24" y="112"/>
                    </a:lnTo>
                    <a:lnTo>
                      <a:pt x="8" y="112"/>
                    </a:lnTo>
                    <a:lnTo>
                      <a:pt x="16" y="136"/>
                    </a:lnTo>
                    <a:lnTo>
                      <a:pt x="16" y="160"/>
                    </a:lnTo>
                    <a:lnTo>
                      <a:pt x="24" y="184"/>
                    </a:lnTo>
                    <a:lnTo>
                      <a:pt x="8" y="184"/>
                    </a:lnTo>
                    <a:lnTo>
                      <a:pt x="8" y="216"/>
                    </a:lnTo>
                    <a:lnTo>
                      <a:pt x="0" y="232"/>
                    </a:lnTo>
                    <a:lnTo>
                      <a:pt x="32" y="240"/>
                    </a:lnTo>
                    <a:lnTo>
                      <a:pt x="64" y="296"/>
                    </a:lnTo>
                    <a:lnTo>
                      <a:pt x="104" y="240"/>
                    </a:lnTo>
                    <a:lnTo>
                      <a:pt x="120" y="208"/>
                    </a:lnTo>
                    <a:lnTo>
                      <a:pt x="160" y="200"/>
                    </a:lnTo>
                    <a:lnTo>
                      <a:pt x="184" y="216"/>
                    </a:lnTo>
                    <a:lnTo>
                      <a:pt x="184" y="224"/>
                    </a:lnTo>
                    <a:lnTo>
                      <a:pt x="192" y="224"/>
                    </a:lnTo>
                    <a:lnTo>
                      <a:pt x="168" y="280"/>
                    </a:lnTo>
                    <a:lnTo>
                      <a:pt x="152" y="280"/>
                    </a:lnTo>
                    <a:lnTo>
                      <a:pt x="160" y="312"/>
                    </a:lnTo>
                    <a:lnTo>
                      <a:pt x="152" y="320"/>
                    </a:lnTo>
                    <a:lnTo>
                      <a:pt x="168" y="320"/>
                    </a:lnTo>
                    <a:lnTo>
                      <a:pt x="136" y="376"/>
                    </a:lnTo>
                    <a:lnTo>
                      <a:pt x="144" y="392"/>
                    </a:lnTo>
                    <a:lnTo>
                      <a:pt x="160" y="376"/>
                    </a:lnTo>
                    <a:lnTo>
                      <a:pt x="168" y="352"/>
                    </a:lnTo>
                    <a:lnTo>
                      <a:pt x="184" y="352"/>
                    </a:lnTo>
                    <a:lnTo>
                      <a:pt x="200" y="336"/>
                    </a:lnTo>
                    <a:lnTo>
                      <a:pt x="200" y="312"/>
                    </a:lnTo>
                    <a:lnTo>
                      <a:pt x="256" y="280"/>
                    </a:lnTo>
                    <a:lnTo>
                      <a:pt x="304" y="264"/>
                    </a:lnTo>
                    <a:lnTo>
                      <a:pt x="312" y="224"/>
                    </a:lnTo>
                    <a:lnTo>
                      <a:pt x="344" y="200"/>
                    </a:lnTo>
                    <a:lnTo>
                      <a:pt x="368" y="192"/>
                    </a:lnTo>
                    <a:lnTo>
                      <a:pt x="376" y="176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10">
                <a:extLst>
                  <a:ext uri="{FF2B5EF4-FFF2-40B4-BE49-F238E27FC236}">
                    <a16:creationId xmlns:a16="http://schemas.microsoft.com/office/drawing/2014/main" id="{4A39D90A-6A27-4EA4-93D7-5E3454D1B30A}"/>
                  </a:ext>
                </a:extLst>
              </p:cNvPr>
              <p:cNvSpPr/>
              <p:nvPr/>
            </p:nvSpPr>
            <p:spPr bwMode="gray">
              <a:xfrm>
                <a:off x="5265500" y="1828700"/>
                <a:ext cx="604794" cy="847701"/>
              </a:xfrm>
              <a:custGeom>
                <a:avLst/>
                <a:gdLst>
                  <a:gd name="T0" fmla="*/ 608737 w 353"/>
                  <a:gd name="T1" fmla="*/ 281434 h 537"/>
                  <a:gd name="T2" fmla="*/ 563082 w 353"/>
                  <a:gd name="T3" fmla="*/ 168860 h 537"/>
                  <a:gd name="T4" fmla="*/ 471771 w 353"/>
                  <a:gd name="T5" fmla="*/ 154789 h 537"/>
                  <a:gd name="T6" fmla="*/ 426116 w 353"/>
                  <a:gd name="T7" fmla="*/ 0 h 537"/>
                  <a:gd name="T8" fmla="*/ 334805 w 353"/>
                  <a:gd name="T9" fmla="*/ 112573 h 537"/>
                  <a:gd name="T10" fmla="*/ 258713 w 353"/>
                  <a:gd name="T11" fmla="*/ 140717 h 537"/>
                  <a:gd name="T12" fmla="*/ 152184 w 353"/>
                  <a:gd name="T13" fmla="*/ 182932 h 537"/>
                  <a:gd name="T14" fmla="*/ 60874 w 353"/>
                  <a:gd name="T15" fmla="*/ 126645 h 537"/>
                  <a:gd name="T16" fmla="*/ 15218 w 353"/>
                  <a:gd name="T17" fmla="*/ 211075 h 537"/>
                  <a:gd name="T18" fmla="*/ 106529 w 353"/>
                  <a:gd name="T19" fmla="*/ 351792 h 537"/>
                  <a:gd name="T20" fmla="*/ 45655 w 353"/>
                  <a:gd name="T21" fmla="*/ 408079 h 537"/>
                  <a:gd name="T22" fmla="*/ 121747 w 353"/>
                  <a:gd name="T23" fmla="*/ 478437 h 537"/>
                  <a:gd name="T24" fmla="*/ 60874 w 353"/>
                  <a:gd name="T25" fmla="*/ 506581 h 537"/>
                  <a:gd name="T26" fmla="*/ 30437 w 353"/>
                  <a:gd name="T27" fmla="*/ 576939 h 537"/>
                  <a:gd name="T28" fmla="*/ 60874 w 353"/>
                  <a:gd name="T29" fmla="*/ 703584 h 537"/>
                  <a:gd name="T30" fmla="*/ 45655 w 353"/>
                  <a:gd name="T31" fmla="*/ 900588 h 537"/>
                  <a:gd name="T32" fmla="*/ 167403 w 353"/>
                  <a:gd name="T33" fmla="*/ 928731 h 537"/>
                  <a:gd name="T34" fmla="*/ 213058 w 353"/>
                  <a:gd name="T35" fmla="*/ 900588 h 537"/>
                  <a:gd name="T36" fmla="*/ 289150 w 353"/>
                  <a:gd name="T37" fmla="*/ 745799 h 537"/>
                  <a:gd name="T38" fmla="*/ 441334 w 353"/>
                  <a:gd name="T39" fmla="*/ 661369 h 537"/>
                  <a:gd name="T40" fmla="*/ 456553 w 353"/>
                  <a:gd name="T41" fmla="*/ 605083 h 537"/>
                  <a:gd name="T42" fmla="*/ 365242 w 353"/>
                  <a:gd name="T43" fmla="*/ 562867 h 537"/>
                  <a:gd name="T44" fmla="*/ 350024 w 353"/>
                  <a:gd name="T45" fmla="*/ 506581 h 537"/>
                  <a:gd name="T46" fmla="*/ 304368 w 353"/>
                  <a:gd name="T47" fmla="*/ 464366 h 537"/>
                  <a:gd name="T48" fmla="*/ 197840 w 353"/>
                  <a:gd name="T49" fmla="*/ 450294 h 537"/>
                  <a:gd name="T50" fmla="*/ 258713 w 353"/>
                  <a:gd name="T51" fmla="*/ 295505 h 537"/>
                  <a:gd name="T52" fmla="*/ 304368 w 353"/>
                  <a:gd name="T53" fmla="*/ 239219 h 537"/>
                  <a:gd name="T54" fmla="*/ 365242 w 353"/>
                  <a:gd name="T55" fmla="*/ 267362 h 537"/>
                  <a:gd name="T56" fmla="*/ 395679 w 353"/>
                  <a:gd name="T57" fmla="*/ 323649 h 537"/>
                  <a:gd name="T58" fmla="*/ 426116 w 353"/>
                  <a:gd name="T59" fmla="*/ 351792 h 537"/>
                  <a:gd name="T60" fmla="*/ 486990 w 353"/>
                  <a:gd name="T61" fmla="*/ 450294 h 537"/>
                  <a:gd name="T62" fmla="*/ 517426 w 353"/>
                  <a:gd name="T63" fmla="*/ 506581 h 537"/>
                  <a:gd name="T64" fmla="*/ 623955 w 353"/>
                  <a:gd name="T65" fmla="*/ 379936 h 5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53" h="537">
                    <a:moveTo>
                      <a:pt x="352" y="208"/>
                    </a:moveTo>
                    <a:lnTo>
                      <a:pt x="320" y="160"/>
                    </a:lnTo>
                    <a:lnTo>
                      <a:pt x="288" y="152"/>
                    </a:lnTo>
                    <a:lnTo>
                      <a:pt x="296" y="96"/>
                    </a:lnTo>
                    <a:lnTo>
                      <a:pt x="264" y="104"/>
                    </a:lnTo>
                    <a:lnTo>
                      <a:pt x="248" y="88"/>
                    </a:lnTo>
                    <a:lnTo>
                      <a:pt x="248" y="48"/>
                    </a:lnTo>
                    <a:lnTo>
                      <a:pt x="224" y="0"/>
                    </a:lnTo>
                    <a:lnTo>
                      <a:pt x="176" y="24"/>
                    </a:lnTo>
                    <a:lnTo>
                      <a:pt x="176" y="64"/>
                    </a:lnTo>
                    <a:lnTo>
                      <a:pt x="144" y="56"/>
                    </a:lnTo>
                    <a:lnTo>
                      <a:pt x="136" y="80"/>
                    </a:lnTo>
                    <a:lnTo>
                      <a:pt x="112" y="72"/>
                    </a:lnTo>
                    <a:lnTo>
                      <a:pt x="80" y="104"/>
                    </a:lnTo>
                    <a:lnTo>
                      <a:pt x="56" y="56"/>
                    </a:lnTo>
                    <a:lnTo>
                      <a:pt x="32" y="72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32" y="184"/>
                    </a:lnTo>
                    <a:lnTo>
                      <a:pt x="56" y="200"/>
                    </a:lnTo>
                    <a:lnTo>
                      <a:pt x="32" y="216"/>
                    </a:lnTo>
                    <a:lnTo>
                      <a:pt x="24" y="232"/>
                    </a:lnTo>
                    <a:lnTo>
                      <a:pt x="56" y="232"/>
                    </a:lnTo>
                    <a:lnTo>
                      <a:pt x="64" y="272"/>
                    </a:lnTo>
                    <a:lnTo>
                      <a:pt x="48" y="304"/>
                    </a:lnTo>
                    <a:lnTo>
                      <a:pt x="32" y="288"/>
                    </a:lnTo>
                    <a:lnTo>
                      <a:pt x="16" y="304"/>
                    </a:lnTo>
                    <a:lnTo>
                      <a:pt x="16" y="328"/>
                    </a:lnTo>
                    <a:lnTo>
                      <a:pt x="0" y="344"/>
                    </a:lnTo>
                    <a:lnTo>
                      <a:pt x="32" y="400"/>
                    </a:lnTo>
                    <a:lnTo>
                      <a:pt x="8" y="488"/>
                    </a:lnTo>
                    <a:lnTo>
                      <a:pt x="24" y="512"/>
                    </a:lnTo>
                    <a:lnTo>
                      <a:pt x="72" y="512"/>
                    </a:lnTo>
                    <a:lnTo>
                      <a:pt x="88" y="528"/>
                    </a:lnTo>
                    <a:lnTo>
                      <a:pt x="128" y="536"/>
                    </a:lnTo>
                    <a:lnTo>
                      <a:pt x="112" y="512"/>
                    </a:lnTo>
                    <a:lnTo>
                      <a:pt x="120" y="480"/>
                    </a:lnTo>
                    <a:lnTo>
                      <a:pt x="152" y="424"/>
                    </a:lnTo>
                    <a:lnTo>
                      <a:pt x="192" y="384"/>
                    </a:lnTo>
                    <a:lnTo>
                      <a:pt x="232" y="376"/>
                    </a:lnTo>
                    <a:lnTo>
                      <a:pt x="248" y="360"/>
                    </a:lnTo>
                    <a:lnTo>
                      <a:pt x="240" y="344"/>
                    </a:lnTo>
                    <a:lnTo>
                      <a:pt x="224" y="312"/>
                    </a:lnTo>
                    <a:lnTo>
                      <a:pt x="192" y="320"/>
                    </a:lnTo>
                    <a:lnTo>
                      <a:pt x="176" y="312"/>
                    </a:lnTo>
                    <a:lnTo>
                      <a:pt x="184" y="288"/>
                    </a:lnTo>
                    <a:lnTo>
                      <a:pt x="184" y="248"/>
                    </a:lnTo>
                    <a:lnTo>
                      <a:pt x="160" y="264"/>
                    </a:lnTo>
                    <a:lnTo>
                      <a:pt x="128" y="256"/>
                    </a:lnTo>
                    <a:lnTo>
                      <a:pt x="104" y="256"/>
                    </a:lnTo>
                    <a:lnTo>
                      <a:pt x="104" y="224"/>
                    </a:lnTo>
                    <a:lnTo>
                      <a:pt x="136" y="168"/>
                    </a:lnTo>
                    <a:lnTo>
                      <a:pt x="152" y="168"/>
                    </a:lnTo>
                    <a:lnTo>
                      <a:pt x="160" y="136"/>
                    </a:lnTo>
                    <a:lnTo>
                      <a:pt x="176" y="136"/>
                    </a:lnTo>
                    <a:lnTo>
                      <a:pt x="192" y="152"/>
                    </a:lnTo>
                    <a:lnTo>
                      <a:pt x="216" y="152"/>
                    </a:lnTo>
                    <a:lnTo>
                      <a:pt x="208" y="184"/>
                    </a:lnTo>
                    <a:lnTo>
                      <a:pt x="208" y="200"/>
                    </a:lnTo>
                    <a:lnTo>
                      <a:pt x="224" y="200"/>
                    </a:lnTo>
                    <a:lnTo>
                      <a:pt x="224" y="232"/>
                    </a:lnTo>
                    <a:lnTo>
                      <a:pt x="256" y="256"/>
                    </a:lnTo>
                    <a:lnTo>
                      <a:pt x="264" y="280"/>
                    </a:lnTo>
                    <a:lnTo>
                      <a:pt x="272" y="288"/>
                    </a:lnTo>
                    <a:lnTo>
                      <a:pt x="312" y="256"/>
                    </a:lnTo>
                    <a:lnTo>
                      <a:pt x="328" y="216"/>
                    </a:lnTo>
                    <a:lnTo>
                      <a:pt x="352" y="208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9A8B79AE-879E-416D-A3DB-F56D6001DFDE}"/>
                  </a:ext>
                </a:extLst>
              </p:cNvPr>
              <p:cNvSpPr/>
              <p:nvPr/>
            </p:nvSpPr>
            <p:spPr bwMode="gray">
              <a:xfrm>
                <a:off x="5443287" y="2044594"/>
                <a:ext cx="193661" cy="201607"/>
              </a:xfrm>
              <a:custGeom>
                <a:avLst/>
                <a:gdLst>
                  <a:gd name="T0" fmla="*/ 213989 w 113"/>
                  <a:gd name="T1" fmla="*/ 111839 h 129"/>
                  <a:gd name="T2" fmla="*/ 183419 w 113"/>
                  <a:gd name="T3" fmla="*/ 69899 h 129"/>
                  <a:gd name="T4" fmla="*/ 213989 w 113"/>
                  <a:gd name="T5" fmla="*/ 27960 h 129"/>
                  <a:gd name="T6" fmla="*/ 152850 w 113"/>
                  <a:gd name="T7" fmla="*/ 27960 h 129"/>
                  <a:gd name="T8" fmla="*/ 137565 w 113"/>
                  <a:gd name="T9" fmla="*/ 0 h 129"/>
                  <a:gd name="T10" fmla="*/ 106995 w 113"/>
                  <a:gd name="T11" fmla="*/ 0 h 129"/>
                  <a:gd name="T12" fmla="*/ 91710 w 113"/>
                  <a:gd name="T13" fmla="*/ 55919 h 129"/>
                  <a:gd name="T14" fmla="*/ 61140 w 113"/>
                  <a:gd name="T15" fmla="*/ 55919 h 129"/>
                  <a:gd name="T16" fmla="*/ 0 w 113"/>
                  <a:gd name="T17" fmla="*/ 153778 h 129"/>
                  <a:gd name="T18" fmla="*/ 0 w 113"/>
                  <a:gd name="T19" fmla="*/ 209698 h 129"/>
                  <a:gd name="T20" fmla="*/ 61140 w 113"/>
                  <a:gd name="T21" fmla="*/ 209698 h 129"/>
                  <a:gd name="T22" fmla="*/ 91710 w 113"/>
                  <a:gd name="T23" fmla="*/ 223678 h 129"/>
                  <a:gd name="T24" fmla="*/ 152850 w 113"/>
                  <a:gd name="T25" fmla="*/ 195718 h 129"/>
                  <a:gd name="T26" fmla="*/ 152850 w 113"/>
                  <a:gd name="T27" fmla="*/ 167758 h 129"/>
                  <a:gd name="T28" fmla="*/ 137565 w 113"/>
                  <a:gd name="T29" fmla="*/ 139798 h 129"/>
                  <a:gd name="T30" fmla="*/ 183419 w 113"/>
                  <a:gd name="T31" fmla="*/ 139798 h 129"/>
                  <a:gd name="T32" fmla="*/ 213989 w 113"/>
                  <a:gd name="T33" fmla="*/ 111839 h 1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3" h="129">
                    <a:moveTo>
                      <a:pt x="112" y="64"/>
                    </a:moveTo>
                    <a:lnTo>
                      <a:pt x="96" y="40"/>
                    </a:lnTo>
                    <a:lnTo>
                      <a:pt x="112" y="16"/>
                    </a:lnTo>
                    <a:lnTo>
                      <a:pt x="80" y="16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8" y="32"/>
                    </a:lnTo>
                    <a:lnTo>
                      <a:pt x="32" y="32"/>
                    </a:lnTo>
                    <a:lnTo>
                      <a:pt x="0" y="88"/>
                    </a:lnTo>
                    <a:lnTo>
                      <a:pt x="0" y="120"/>
                    </a:lnTo>
                    <a:lnTo>
                      <a:pt x="32" y="120"/>
                    </a:lnTo>
                    <a:lnTo>
                      <a:pt x="48" y="128"/>
                    </a:lnTo>
                    <a:lnTo>
                      <a:pt x="80" y="112"/>
                    </a:lnTo>
                    <a:lnTo>
                      <a:pt x="80" y="96"/>
                    </a:lnTo>
                    <a:lnTo>
                      <a:pt x="72" y="80"/>
                    </a:lnTo>
                    <a:lnTo>
                      <a:pt x="96" y="80"/>
                    </a:lnTo>
                    <a:lnTo>
                      <a:pt x="112" y="64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12">
                <a:extLst>
                  <a:ext uri="{FF2B5EF4-FFF2-40B4-BE49-F238E27FC236}">
                    <a16:creationId xmlns:a16="http://schemas.microsoft.com/office/drawing/2014/main" id="{6550C942-287C-42DE-988E-DB8940C04C75}"/>
                  </a:ext>
                </a:extLst>
              </p:cNvPr>
              <p:cNvSpPr/>
              <p:nvPr/>
            </p:nvSpPr>
            <p:spPr bwMode="gray">
              <a:xfrm>
                <a:off x="5565516" y="2144604"/>
                <a:ext cx="153977" cy="190495"/>
              </a:xfrm>
              <a:custGeom>
                <a:avLst/>
                <a:gdLst>
                  <a:gd name="T0" fmla="*/ 167954 w 89"/>
                  <a:gd name="T1" fmla="*/ 140645 h 121"/>
                  <a:gd name="T2" fmla="*/ 152686 w 89"/>
                  <a:gd name="T3" fmla="*/ 98451 h 121"/>
                  <a:gd name="T4" fmla="*/ 106880 w 89"/>
                  <a:gd name="T5" fmla="*/ 70322 h 121"/>
                  <a:gd name="T6" fmla="*/ 91612 w 89"/>
                  <a:gd name="T7" fmla="*/ 14064 h 121"/>
                  <a:gd name="T8" fmla="*/ 61074 w 89"/>
                  <a:gd name="T9" fmla="*/ 0 h 121"/>
                  <a:gd name="T10" fmla="*/ 45806 w 89"/>
                  <a:gd name="T11" fmla="*/ 14064 h 121"/>
                  <a:gd name="T12" fmla="*/ 61074 w 89"/>
                  <a:gd name="T13" fmla="*/ 84387 h 121"/>
                  <a:gd name="T14" fmla="*/ 15269 w 89"/>
                  <a:gd name="T15" fmla="*/ 84387 h 121"/>
                  <a:gd name="T16" fmla="*/ 0 w 89"/>
                  <a:gd name="T17" fmla="*/ 196902 h 121"/>
                  <a:gd name="T18" fmla="*/ 30537 w 89"/>
                  <a:gd name="T19" fmla="*/ 210967 h 121"/>
                  <a:gd name="T20" fmla="*/ 106880 w 89"/>
                  <a:gd name="T21" fmla="*/ 196902 h 121"/>
                  <a:gd name="T22" fmla="*/ 106880 w 89"/>
                  <a:gd name="T23" fmla="*/ 140645 h 121"/>
                  <a:gd name="T24" fmla="*/ 167954 w 89"/>
                  <a:gd name="T25" fmla="*/ 140645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9" h="121">
                    <a:moveTo>
                      <a:pt x="88" y="80"/>
                    </a:moveTo>
                    <a:lnTo>
                      <a:pt x="80" y="56"/>
                    </a:lnTo>
                    <a:lnTo>
                      <a:pt x="56" y="40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32" y="48"/>
                    </a:lnTo>
                    <a:lnTo>
                      <a:pt x="8" y="48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56" y="112"/>
                    </a:lnTo>
                    <a:lnTo>
                      <a:pt x="56" y="80"/>
                    </a:lnTo>
                    <a:lnTo>
                      <a:pt x="88" y="80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13">
                <a:extLst>
                  <a:ext uri="{FF2B5EF4-FFF2-40B4-BE49-F238E27FC236}">
                    <a16:creationId xmlns:a16="http://schemas.microsoft.com/office/drawing/2014/main" id="{083D5A3F-C20B-4EDB-93E5-7D31BCE5749B}"/>
                  </a:ext>
                </a:extLst>
              </p:cNvPr>
              <p:cNvSpPr/>
              <p:nvPr/>
            </p:nvSpPr>
            <p:spPr bwMode="gray">
              <a:xfrm>
                <a:off x="5565516" y="2157304"/>
                <a:ext cx="60321" cy="63498"/>
              </a:xfrm>
              <a:custGeom>
                <a:avLst/>
                <a:gdLst>
                  <a:gd name="T0" fmla="*/ 63116 w 33"/>
                  <a:gd name="T1" fmla="*/ 69695 h 41"/>
                  <a:gd name="T2" fmla="*/ 15779 w 33"/>
                  <a:gd name="T3" fmla="*/ 69695 h 41"/>
                  <a:gd name="T4" fmla="*/ 15779 w 33"/>
                  <a:gd name="T5" fmla="*/ 41817 h 41"/>
                  <a:gd name="T6" fmla="*/ 0 w 33"/>
                  <a:gd name="T7" fmla="*/ 0 h 41"/>
                  <a:gd name="T8" fmla="*/ 47337 w 33"/>
                  <a:gd name="T9" fmla="*/ 13939 h 41"/>
                  <a:gd name="T10" fmla="*/ 63116 w 33"/>
                  <a:gd name="T11" fmla="*/ 69695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41">
                    <a:moveTo>
                      <a:pt x="32" y="40"/>
                    </a:moveTo>
                    <a:lnTo>
                      <a:pt x="8" y="40"/>
                    </a:lnTo>
                    <a:lnTo>
                      <a:pt x="8" y="24"/>
                    </a:lnTo>
                    <a:lnTo>
                      <a:pt x="0" y="0"/>
                    </a:lnTo>
                    <a:lnTo>
                      <a:pt x="24" y="8"/>
                    </a:lnTo>
                    <a:lnTo>
                      <a:pt x="32" y="40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14">
                <a:extLst>
                  <a:ext uri="{FF2B5EF4-FFF2-40B4-BE49-F238E27FC236}">
                    <a16:creationId xmlns:a16="http://schemas.microsoft.com/office/drawing/2014/main" id="{D0668937-1CA0-4860-B011-2E224AAE2183}"/>
                  </a:ext>
                </a:extLst>
              </p:cNvPr>
              <p:cNvSpPr/>
              <p:nvPr/>
            </p:nvSpPr>
            <p:spPr bwMode="gray">
              <a:xfrm>
                <a:off x="5429000" y="2384310"/>
                <a:ext cx="742897" cy="457187"/>
              </a:xfrm>
              <a:custGeom>
                <a:avLst/>
                <a:gdLst>
                  <a:gd name="T0" fmla="*/ 290340 w 433"/>
                  <a:gd name="T1" fmla="*/ 14106 h 289"/>
                  <a:gd name="T2" fmla="*/ 259778 w 433"/>
                  <a:gd name="T3" fmla="*/ 42319 h 289"/>
                  <a:gd name="T4" fmla="*/ 183373 w 433"/>
                  <a:gd name="T5" fmla="*/ 56425 h 289"/>
                  <a:gd name="T6" fmla="*/ 106968 w 433"/>
                  <a:gd name="T7" fmla="*/ 126956 h 289"/>
                  <a:gd name="T8" fmla="*/ 30562 w 433"/>
                  <a:gd name="T9" fmla="*/ 225699 h 289"/>
                  <a:gd name="T10" fmla="*/ 30562 w 433"/>
                  <a:gd name="T11" fmla="*/ 282124 h 289"/>
                  <a:gd name="T12" fmla="*/ 61124 w 433"/>
                  <a:gd name="T13" fmla="*/ 324443 h 289"/>
                  <a:gd name="T14" fmla="*/ 91686 w 433"/>
                  <a:gd name="T15" fmla="*/ 310337 h 289"/>
                  <a:gd name="T16" fmla="*/ 122249 w 433"/>
                  <a:gd name="T17" fmla="*/ 310337 h 289"/>
                  <a:gd name="T18" fmla="*/ 15281 w 433"/>
                  <a:gd name="T19" fmla="*/ 394974 h 289"/>
                  <a:gd name="T20" fmla="*/ 0 w 433"/>
                  <a:gd name="T21" fmla="*/ 437293 h 289"/>
                  <a:gd name="T22" fmla="*/ 30562 w 433"/>
                  <a:gd name="T23" fmla="*/ 451399 h 289"/>
                  <a:gd name="T24" fmla="*/ 91686 w 433"/>
                  <a:gd name="T25" fmla="*/ 507824 h 289"/>
                  <a:gd name="T26" fmla="*/ 152811 w 433"/>
                  <a:gd name="T27" fmla="*/ 507824 h 289"/>
                  <a:gd name="T28" fmla="*/ 183373 w 433"/>
                  <a:gd name="T29" fmla="*/ 479611 h 289"/>
                  <a:gd name="T30" fmla="*/ 183373 w 433"/>
                  <a:gd name="T31" fmla="*/ 451399 h 289"/>
                  <a:gd name="T32" fmla="*/ 213935 w 433"/>
                  <a:gd name="T33" fmla="*/ 465505 h 289"/>
                  <a:gd name="T34" fmla="*/ 229216 w 433"/>
                  <a:gd name="T35" fmla="*/ 479611 h 289"/>
                  <a:gd name="T36" fmla="*/ 290340 w 433"/>
                  <a:gd name="T37" fmla="*/ 507824 h 289"/>
                  <a:gd name="T38" fmla="*/ 320903 w 433"/>
                  <a:gd name="T39" fmla="*/ 479611 h 289"/>
                  <a:gd name="T40" fmla="*/ 366746 w 433"/>
                  <a:gd name="T41" fmla="*/ 479611 h 289"/>
                  <a:gd name="T42" fmla="*/ 366746 w 433"/>
                  <a:gd name="T43" fmla="*/ 507824 h 289"/>
                  <a:gd name="T44" fmla="*/ 397308 w 433"/>
                  <a:gd name="T45" fmla="*/ 493718 h 289"/>
                  <a:gd name="T46" fmla="*/ 458432 w 433"/>
                  <a:gd name="T47" fmla="*/ 409080 h 289"/>
                  <a:gd name="T48" fmla="*/ 488994 w 433"/>
                  <a:gd name="T49" fmla="*/ 409080 h 289"/>
                  <a:gd name="T50" fmla="*/ 565400 w 433"/>
                  <a:gd name="T51" fmla="*/ 296231 h 289"/>
                  <a:gd name="T52" fmla="*/ 565400 w 433"/>
                  <a:gd name="T53" fmla="*/ 253912 h 289"/>
                  <a:gd name="T54" fmla="*/ 580681 w 433"/>
                  <a:gd name="T55" fmla="*/ 239806 h 289"/>
                  <a:gd name="T56" fmla="*/ 595962 w 433"/>
                  <a:gd name="T57" fmla="*/ 268018 h 289"/>
                  <a:gd name="T58" fmla="*/ 657086 w 433"/>
                  <a:gd name="T59" fmla="*/ 169275 h 289"/>
                  <a:gd name="T60" fmla="*/ 718210 w 433"/>
                  <a:gd name="T61" fmla="*/ 141062 h 289"/>
                  <a:gd name="T62" fmla="*/ 718210 w 433"/>
                  <a:gd name="T63" fmla="*/ 155168 h 289"/>
                  <a:gd name="T64" fmla="*/ 764054 w 433"/>
                  <a:gd name="T65" fmla="*/ 112850 h 289"/>
                  <a:gd name="T66" fmla="*/ 794616 w 433"/>
                  <a:gd name="T67" fmla="*/ 126956 h 289"/>
                  <a:gd name="T68" fmla="*/ 825178 w 433"/>
                  <a:gd name="T69" fmla="*/ 42319 h 289"/>
                  <a:gd name="T70" fmla="*/ 809897 w 433"/>
                  <a:gd name="T71" fmla="*/ 28212 h 289"/>
                  <a:gd name="T72" fmla="*/ 764054 w 433"/>
                  <a:gd name="T73" fmla="*/ 28212 h 289"/>
                  <a:gd name="T74" fmla="*/ 733491 w 433"/>
                  <a:gd name="T75" fmla="*/ 42319 h 289"/>
                  <a:gd name="T76" fmla="*/ 657086 w 433"/>
                  <a:gd name="T77" fmla="*/ 42319 h 289"/>
                  <a:gd name="T78" fmla="*/ 626524 w 433"/>
                  <a:gd name="T79" fmla="*/ 0 h 289"/>
                  <a:gd name="T80" fmla="*/ 519556 w 433"/>
                  <a:gd name="T81" fmla="*/ 70531 h 289"/>
                  <a:gd name="T82" fmla="*/ 504275 w 433"/>
                  <a:gd name="T83" fmla="*/ 112850 h 289"/>
                  <a:gd name="T84" fmla="*/ 473713 w 433"/>
                  <a:gd name="T85" fmla="*/ 112850 h 289"/>
                  <a:gd name="T86" fmla="*/ 382027 w 433"/>
                  <a:gd name="T87" fmla="*/ 112850 h 289"/>
                  <a:gd name="T88" fmla="*/ 382027 w 433"/>
                  <a:gd name="T89" fmla="*/ 84637 h 289"/>
                  <a:gd name="T90" fmla="*/ 412589 w 433"/>
                  <a:gd name="T91" fmla="*/ 56425 h 289"/>
                  <a:gd name="T92" fmla="*/ 382027 w 433"/>
                  <a:gd name="T93" fmla="*/ 0 h 289"/>
                  <a:gd name="T94" fmla="*/ 336184 w 433"/>
                  <a:gd name="T95" fmla="*/ 0 h 289"/>
                  <a:gd name="T96" fmla="*/ 320903 w 433"/>
                  <a:gd name="T97" fmla="*/ 0 h 289"/>
                  <a:gd name="T98" fmla="*/ 305621 w 433"/>
                  <a:gd name="T99" fmla="*/ 28212 h 289"/>
                  <a:gd name="T100" fmla="*/ 290340 w 433"/>
                  <a:gd name="T101" fmla="*/ 14106 h 2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33" h="289">
                    <a:moveTo>
                      <a:pt x="152" y="8"/>
                    </a:moveTo>
                    <a:lnTo>
                      <a:pt x="136" y="24"/>
                    </a:lnTo>
                    <a:lnTo>
                      <a:pt x="96" y="32"/>
                    </a:lnTo>
                    <a:lnTo>
                      <a:pt x="56" y="72"/>
                    </a:lnTo>
                    <a:lnTo>
                      <a:pt x="16" y="128"/>
                    </a:lnTo>
                    <a:lnTo>
                      <a:pt x="16" y="160"/>
                    </a:lnTo>
                    <a:lnTo>
                      <a:pt x="32" y="184"/>
                    </a:lnTo>
                    <a:lnTo>
                      <a:pt x="48" y="176"/>
                    </a:lnTo>
                    <a:lnTo>
                      <a:pt x="64" y="176"/>
                    </a:lnTo>
                    <a:lnTo>
                      <a:pt x="8" y="224"/>
                    </a:lnTo>
                    <a:lnTo>
                      <a:pt x="0" y="248"/>
                    </a:lnTo>
                    <a:lnTo>
                      <a:pt x="16" y="256"/>
                    </a:lnTo>
                    <a:lnTo>
                      <a:pt x="48" y="288"/>
                    </a:lnTo>
                    <a:lnTo>
                      <a:pt x="80" y="288"/>
                    </a:lnTo>
                    <a:lnTo>
                      <a:pt x="96" y="272"/>
                    </a:lnTo>
                    <a:lnTo>
                      <a:pt x="96" y="256"/>
                    </a:lnTo>
                    <a:lnTo>
                      <a:pt x="112" y="264"/>
                    </a:lnTo>
                    <a:lnTo>
                      <a:pt x="120" y="272"/>
                    </a:lnTo>
                    <a:lnTo>
                      <a:pt x="152" y="288"/>
                    </a:lnTo>
                    <a:lnTo>
                      <a:pt x="168" y="272"/>
                    </a:lnTo>
                    <a:lnTo>
                      <a:pt x="192" y="272"/>
                    </a:lnTo>
                    <a:lnTo>
                      <a:pt x="192" y="288"/>
                    </a:lnTo>
                    <a:lnTo>
                      <a:pt x="208" y="280"/>
                    </a:lnTo>
                    <a:lnTo>
                      <a:pt x="240" y="232"/>
                    </a:lnTo>
                    <a:lnTo>
                      <a:pt x="256" y="232"/>
                    </a:lnTo>
                    <a:lnTo>
                      <a:pt x="296" y="168"/>
                    </a:lnTo>
                    <a:lnTo>
                      <a:pt x="296" y="144"/>
                    </a:lnTo>
                    <a:lnTo>
                      <a:pt x="304" y="136"/>
                    </a:lnTo>
                    <a:lnTo>
                      <a:pt x="312" y="152"/>
                    </a:lnTo>
                    <a:lnTo>
                      <a:pt x="344" y="96"/>
                    </a:lnTo>
                    <a:lnTo>
                      <a:pt x="376" y="80"/>
                    </a:lnTo>
                    <a:lnTo>
                      <a:pt x="376" y="88"/>
                    </a:lnTo>
                    <a:lnTo>
                      <a:pt x="400" y="64"/>
                    </a:lnTo>
                    <a:lnTo>
                      <a:pt x="416" y="72"/>
                    </a:lnTo>
                    <a:lnTo>
                      <a:pt x="432" y="24"/>
                    </a:lnTo>
                    <a:lnTo>
                      <a:pt x="424" y="16"/>
                    </a:lnTo>
                    <a:lnTo>
                      <a:pt x="400" y="16"/>
                    </a:lnTo>
                    <a:lnTo>
                      <a:pt x="384" y="24"/>
                    </a:lnTo>
                    <a:lnTo>
                      <a:pt x="344" y="24"/>
                    </a:lnTo>
                    <a:lnTo>
                      <a:pt x="328" y="0"/>
                    </a:lnTo>
                    <a:lnTo>
                      <a:pt x="272" y="40"/>
                    </a:lnTo>
                    <a:lnTo>
                      <a:pt x="264" y="64"/>
                    </a:lnTo>
                    <a:lnTo>
                      <a:pt x="248" y="64"/>
                    </a:lnTo>
                    <a:lnTo>
                      <a:pt x="200" y="64"/>
                    </a:lnTo>
                    <a:lnTo>
                      <a:pt x="200" y="48"/>
                    </a:lnTo>
                    <a:lnTo>
                      <a:pt x="216" y="32"/>
                    </a:lnTo>
                    <a:lnTo>
                      <a:pt x="200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60" y="16"/>
                    </a:lnTo>
                    <a:lnTo>
                      <a:pt x="152" y="8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15">
                <a:extLst>
                  <a:ext uri="{FF2B5EF4-FFF2-40B4-BE49-F238E27FC236}">
                    <a16:creationId xmlns:a16="http://schemas.microsoft.com/office/drawing/2014/main" id="{6BCA0B14-2D43-46D7-8D97-7BB96825EB8E}"/>
                  </a:ext>
                </a:extLst>
              </p:cNvPr>
              <p:cNvSpPr/>
              <p:nvPr/>
            </p:nvSpPr>
            <p:spPr bwMode="gray">
              <a:xfrm>
                <a:off x="5582977" y="2751012"/>
                <a:ext cx="614319" cy="504811"/>
              </a:xfrm>
              <a:custGeom>
                <a:avLst/>
                <a:gdLst>
                  <a:gd name="T0" fmla="*/ 319153 w 361"/>
                  <a:gd name="T1" fmla="*/ 0 h 321"/>
                  <a:gd name="T2" fmla="*/ 288758 w 361"/>
                  <a:gd name="T3" fmla="*/ 0 h 321"/>
                  <a:gd name="T4" fmla="*/ 227967 w 361"/>
                  <a:gd name="T5" fmla="*/ 84271 h 321"/>
                  <a:gd name="T6" fmla="*/ 182373 w 361"/>
                  <a:gd name="T7" fmla="*/ 98316 h 321"/>
                  <a:gd name="T8" fmla="*/ 182373 w 361"/>
                  <a:gd name="T9" fmla="*/ 70226 h 321"/>
                  <a:gd name="T10" fmla="*/ 151978 w 361"/>
                  <a:gd name="T11" fmla="*/ 70226 h 321"/>
                  <a:gd name="T12" fmla="*/ 121582 w 361"/>
                  <a:gd name="T13" fmla="*/ 98316 h 321"/>
                  <a:gd name="T14" fmla="*/ 60791 w 361"/>
                  <a:gd name="T15" fmla="*/ 70226 h 321"/>
                  <a:gd name="T16" fmla="*/ 45593 w 361"/>
                  <a:gd name="T17" fmla="*/ 56181 h 321"/>
                  <a:gd name="T18" fmla="*/ 15198 w 361"/>
                  <a:gd name="T19" fmla="*/ 42136 h 321"/>
                  <a:gd name="T20" fmla="*/ 15198 w 361"/>
                  <a:gd name="T21" fmla="*/ 70226 h 321"/>
                  <a:gd name="T22" fmla="*/ 0 w 361"/>
                  <a:gd name="T23" fmla="*/ 84271 h 321"/>
                  <a:gd name="T24" fmla="*/ 60791 w 361"/>
                  <a:gd name="T25" fmla="*/ 98316 h 321"/>
                  <a:gd name="T26" fmla="*/ 75989 w 361"/>
                  <a:gd name="T27" fmla="*/ 140452 h 321"/>
                  <a:gd name="T28" fmla="*/ 106384 w 361"/>
                  <a:gd name="T29" fmla="*/ 140452 h 321"/>
                  <a:gd name="T30" fmla="*/ 151978 w 361"/>
                  <a:gd name="T31" fmla="*/ 196633 h 321"/>
                  <a:gd name="T32" fmla="*/ 197571 w 361"/>
                  <a:gd name="T33" fmla="*/ 182587 h 321"/>
                  <a:gd name="T34" fmla="*/ 197571 w 361"/>
                  <a:gd name="T35" fmla="*/ 252813 h 321"/>
                  <a:gd name="T36" fmla="*/ 258362 w 361"/>
                  <a:gd name="T37" fmla="*/ 323039 h 321"/>
                  <a:gd name="T38" fmla="*/ 288758 w 361"/>
                  <a:gd name="T39" fmla="*/ 323039 h 321"/>
                  <a:gd name="T40" fmla="*/ 303956 w 361"/>
                  <a:gd name="T41" fmla="*/ 294949 h 321"/>
                  <a:gd name="T42" fmla="*/ 349549 w 361"/>
                  <a:gd name="T43" fmla="*/ 337084 h 321"/>
                  <a:gd name="T44" fmla="*/ 319153 w 361"/>
                  <a:gd name="T45" fmla="*/ 365175 h 321"/>
                  <a:gd name="T46" fmla="*/ 303956 w 361"/>
                  <a:gd name="T47" fmla="*/ 351130 h 321"/>
                  <a:gd name="T48" fmla="*/ 273560 w 361"/>
                  <a:gd name="T49" fmla="*/ 337084 h 321"/>
                  <a:gd name="T50" fmla="*/ 273560 w 361"/>
                  <a:gd name="T51" fmla="*/ 393265 h 321"/>
                  <a:gd name="T52" fmla="*/ 258362 w 361"/>
                  <a:gd name="T53" fmla="*/ 421356 h 321"/>
                  <a:gd name="T54" fmla="*/ 303956 w 361"/>
                  <a:gd name="T55" fmla="*/ 477536 h 321"/>
                  <a:gd name="T56" fmla="*/ 303956 w 361"/>
                  <a:gd name="T57" fmla="*/ 519672 h 321"/>
                  <a:gd name="T58" fmla="*/ 379945 w 361"/>
                  <a:gd name="T59" fmla="*/ 519672 h 321"/>
                  <a:gd name="T60" fmla="*/ 410340 w 361"/>
                  <a:gd name="T61" fmla="*/ 547762 h 321"/>
                  <a:gd name="T62" fmla="*/ 455934 w 361"/>
                  <a:gd name="T63" fmla="*/ 533717 h 321"/>
                  <a:gd name="T64" fmla="*/ 516725 w 361"/>
                  <a:gd name="T65" fmla="*/ 561807 h 321"/>
                  <a:gd name="T66" fmla="*/ 562318 w 361"/>
                  <a:gd name="T67" fmla="*/ 519672 h 321"/>
                  <a:gd name="T68" fmla="*/ 607911 w 361"/>
                  <a:gd name="T69" fmla="*/ 449446 h 321"/>
                  <a:gd name="T70" fmla="*/ 547120 w 361"/>
                  <a:gd name="T71" fmla="*/ 421356 h 321"/>
                  <a:gd name="T72" fmla="*/ 607911 w 361"/>
                  <a:gd name="T73" fmla="*/ 407310 h 321"/>
                  <a:gd name="T74" fmla="*/ 623109 w 361"/>
                  <a:gd name="T75" fmla="*/ 421356 h 321"/>
                  <a:gd name="T76" fmla="*/ 683900 w 361"/>
                  <a:gd name="T77" fmla="*/ 407310 h 321"/>
                  <a:gd name="T78" fmla="*/ 683900 w 361"/>
                  <a:gd name="T79" fmla="*/ 393265 h 321"/>
                  <a:gd name="T80" fmla="*/ 607911 w 361"/>
                  <a:gd name="T81" fmla="*/ 351130 h 321"/>
                  <a:gd name="T82" fmla="*/ 607911 w 361"/>
                  <a:gd name="T83" fmla="*/ 323039 h 321"/>
                  <a:gd name="T84" fmla="*/ 577516 w 361"/>
                  <a:gd name="T85" fmla="*/ 308994 h 321"/>
                  <a:gd name="T86" fmla="*/ 547120 w 361"/>
                  <a:gd name="T87" fmla="*/ 294949 h 321"/>
                  <a:gd name="T88" fmla="*/ 516725 w 361"/>
                  <a:gd name="T89" fmla="*/ 224723 h 321"/>
                  <a:gd name="T90" fmla="*/ 440736 w 361"/>
                  <a:gd name="T91" fmla="*/ 112361 h 321"/>
                  <a:gd name="T92" fmla="*/ 440736 w 361"/>
                  <a:gd name="T93" fmla="*/ 70226 h 321"/>
                  <a:gd name="T94" fmla="*/ 364747 w 361"/>
                  <a:gd name="T95" fmla="*/ 56181 h 321"/>
                  <a:gd name="T96" fmla="*/ 334351 w 361"/>
                  <a:gd name="T97" fmla="*/ 42136 h 321"/>
                  <a:gd name="T98" fmla="*/ 319153 w 361"/>
                  <a:gd name="T99" fmla="*/ 0 h 3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61" h="321">
                    <a:moveTo>
                      <a:pt x="168" y="0"/>
                    </a:moveTo>
                    <a:lnTo>
                      <a:pt x="152" y="0"/>
                    </a:lnTo>
                    <a:lnTo>
                      <a:pt x="120" y="48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0" y="40"/>
                    </a:lnTo>
                    <a:lnTo>
                      <a:pt x="64" y="56"/>
                    </a:lnTo>
                    <a:lnTo>
                      <a:pt x="32" y="40"/>
                    </a:lnTo>
                    <a:lnTo>
                      <a:pt x="24" y="32"/>
                    </a:lnTo>
                    <a:lnTo>
                      <a:pt x="8" y="24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32" y="56"/>
                    </a:lnTo>
                    <a:lnTo>
                      <a:pt x="40" y="80"/>
                    </a:lnTo>
                    <a:lnTo>
                      <a:pt x="56" y="80"/>
                    </a:lnTo>
                    <a:lnTo>
                      <a:pt x="80" y="112"/>
                    </a:lnTo>
                    <a:lnTo>
                      <a:pt x="104" y="104"/>
                    </a:lnTo>
                    <a:lnTo>
                      <a:pt x="104" y="144"/>
                    </a:lnTo>
                    <a:lnTo>
                      <a:pt x="136" y="184"/>
                    </a:lnTo>
                    <a:lnTo>
                      <a:pt x="152" y="184"/>
                    </a:lnTo>
                    <a:lnTo>
                      <a:pt x="160" y="168"/>
                    </a:lnTo>
                    <a:lnTo>
                      <a:pt x="184" y="192"/>
                    </a:lnTo>
                    <a:lnTo>
                      <a:pt x="168" y="208"/>
                    </a:lnTo>
                    <a:lnTo>
                      <a:pt x="160" y="200"/>
                    </a:lnTo>
                    <a:lnTo>
                      <a:pt x="144" y="192"/>
                    </a:lnTo>
                    <a:lnTo>
                      <a:pt x="144" y="224"/>
                    </a:lnTo>
                    <a:lnTo>
                      <a:pt x="136" y="240"/>
                    </a:lnTo>
                    <a:lnTo>
                      <a:pt x="160" y="272"/>
                    </a:lnTo>
                    <a:lnTo>
                      <a:pt x="160" y="296"/>
                    </a:lnTo>
                    <a:lnTo>
                      <a:pt x="200" y="296"/>
                    </a:lnTo>
                    <a:lnTo>
                      <a:pt x="216" y="312"/>
                    </a:lnTo>
                    <a:lnTo>
                      <a:pt x="240" y="304"/>
                    </a:lnTo>
                    <a:lnTo>
                      <a:pt x="272" y="320"/>
                    </a:lnTo>
                    <a:lnTo>
                      <a:pt x="296" y="296"/>
                    </a:lnTo>
                    <a:lnTo>
                      <a:pt x="320" y="256"/>
                    </a:lnTo>
                    <a:lnTo>
                      <a:pt x="288" y="240"/>
                    </a:lnTo>
                    <a:lnTo>
                      <a:pt x="320" y="232"/>
                    </a:lnTo>
                    <a:lnTo>
                      <a:pt x="328" y="240"/>
                    </a:lnTo>
                    <a:lnTo>
                      <a:pt x="360" y="232"/>
                    </a:lnTo>
                    <a:lnTo>
                      <a:pt x="360" y="224"/>
                    </a:lnTo>
                    <a:lnTo>
                      <a:pt x="320" y="200"/>
                    </a:lnTo>
                    <a:lnTo>
                      <a:pt x="320" y="184"/>
                    </a:lnTo>
                    <a:lnTo>
                      <a:pt x="304" y="176"/>
                    </a:lnTo>
                    <a:lnTo>
                      <a:pt x="288" y="168"/>
                    </a:lnTo>
                    <a:lnTo>
                      <a:pt x="272" y="128"/>
                    </a:lnTo>
                    <a:lnTo>
                      <a:pt x="232" y="64"/>
                    </a:lnTo>
                    <a:lnTo>
                      <a:pt x="232" y="40"/>
                    </a:lnTo>
                    <a:lnTo>
                      <a:pt x="192" y="32"/>
                    </a:lnTo>
                    <a:lnTo>
                      <a:pt x="176" y="24"/>
                    </a:lnTo>
                    <a:lnTo>
                      <a:pt x="168" y="0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16">
                <a:extLst>
                  <a:ext uri="{FF2B5EF4-FFF2-40B4-BE49-F238E27FC236}">
                    <a16:creationId xmlns:a16="http://schemas.microsoft.com/office/drawing/2014/main" id="{C38B8E1C-EA19-426C-8573-F913D80DDE35}"/>
                  </a:ext>
                </a:extLst>
              </p:cNvPr>
              <p:cNvSpPr/>
              <p:nvPr/>
            </p:nvSpPr>
            <p:spPr bwMode="invGray">
              <a:xfrm>
                <a:off x="6086179" y="3155813"/>
                <a:ext cx="111117" cy="85723"/>
              </a:xfrm>
              <a:custGeom>
                <a:avLst/>
                <a:gdLst>
                  <a:gd name="T0" fmla="*/ 45134 w 65"/>
                  <a:gd name="T1" fmla="*/ 0 h 57"/>
                  <a:gd name="T2" fmla="*/ 0 w 65"/>
                  <a:gd name="T3" fmla="*/ 67956 h 57"/>
                  <a:gd name="T4" fmla="*/ 45134 w 65"/>
                  <a:gd name="T5" fmla="*/ 95139 h 57"/>
                  <a:gd name="T6" fmla="*/ 120357 w 65"/>
                  <a:gd name="T7" fmla="*/ 67956 h 57"/>
                  <a:gd name="T8" fmla="*/ 120357 w 65"/>
                  <a:gd name="T9" fmla="*/ 40774 h 57"/>
                  <a:gd name="T10" fmla="*/ 45134 w 65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57">
                    <a:moveTo>
                      <a:pt x="24" y="0"/>
                    </a:moveTo>
                    <a:lnTo>
                      <a:pt x="0" y="40"/>
                    </a:lnTo>
                    <a:lnTo>
                      <a:pt x="24" y="56"/>
                    </a:lnTo>
                    <a:lnTo>
                      <a:pt x="64" y="40"/>
                    </a:lnTo>
                    <a:lnTo>
                      <a:pt x="64" y="24"/>
                    </a:lnTo>
                    <a:lnTo>
                      <a:pt x="24" y="0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17">
                <a:extLst>
                  <a:ext uri="{FF2B5EF4-FFF2-40B4-BE49-F238E27FC236}">
                    <a16:creationId xmlns:a16="http://schemas.microsoft.com/office/drawing/2014/main" id="{32BBE293-86C0-4A03-8887-0D1E7C10C6BF}"/>
                  </a:ext>
                </a:extLst>
              </p:cNvPr>
              <p:cNvSpPr/>
              <p:nvPr/>
            </p:nvSpPr>
            <p:spPr bwMode="gray">
              <a:xfrm>
                <a:off x="5813148" y="3216136"/>
                <a:ext cx="409546" cy="468300"/>
              </a:xfrm>
              <a:custGeom>
                <a:avLst/>
                <a:gdLst>
                  <a:gd name="T0" fmla="*/ 349066 w 241"/>
                  <a:gd name="T1" fmla="*/ 28137 h 297"/>
                  <a:gd name="T2" fmla="*/ 303535 w 241"/>
                  <a:gd name="T3" fmla="*/ 0 h 297"/>
                  <a:gd name="T4" fmla="*/ 258005 w 241"/>
                  <a:gd name="T5" fmla="*/ 42205 h 297"/>
                  <a:gd name="T6" fmla="*/ 197298 w 241"/>
                  <a:gd name="T7" fmla="*/ 14068 h 297"/>
                  <a:gd name="T8" fmla="*/ 151768 w 241"/>
                  <a:gd name="T9" fmla="*/ 28137 h 297"/>
                  <a:gd name="T10" fmla="*/ 136591 w 241"/>
                  <a:gd name="T11" fmla="*/ 56273 h 297"/>
                  <a:gd name="T12" fmla="*/ 121414 w 241"/>
                  <a:gd name="T13" fmla="*/ 84410 h 297"/>
                  <a:gd name="T14" fmla="*/ 136591 w 241"/>
                  <a:gd name="T15" fmla="*/ 126615 h 297"/>
                  <a:gd name="T16" fmla="*/ 106237 w 241"/>
                  <a:gd name="T17" fmla="*/ 126615 h 297"/>
                  <a:gd name="T18" fmla="*/ 91061 w 241"/>
                  <a:gd name="T19" fmla="*/ 112547 h 297"/>
                  <a:gd name="T20" fmla="*/ 75884 w 241"/>
                  <a:gd name="T21" fmla="*/ 112547 h 297"/>
                  <a:gd name="T22" fmla="*/ 75884 w 241"/>
                  <a:gd name="T23" fmla="*/ 140683 h 297"/>
                  <a:gd name="T24" fmla="*/ 75884 w 241"/>
                  <a:gd name="T25" fmla="*/ 168820 h 297"/>
                  <a:gd name="T26" fmla="*/ 75884 w 241"/>
                  <a:gd name="T27" fmla="*/ 168820 h 297"/>
                  <a:gd name="T28" fmla="*/ 75884 w 241"/>
                  <a:gd name="T29" fmla="*/ 196957 h 297"/>
                  <a:gd name="T30" fmla="*/ 15177 w 241"/>
                  <a:gd name="T31" fmla="*/ 239162 h 297"/>
                  <a:gd name="T32" fmla="*/ 0 w 241"/>
                  <a:gd name="T33" fmla="*/ 253230 h 297"/>
                  <a:gd name="T34" fmla="*/ 0 w 241"/>
                  <a:gd name="T35" fmla="*/ 309503 h 297"/>
                  <a:gd name="T36" fmla="*/ 45530 w 241"/>
                  <a:gd name="T37" fmla="*/ 337640 h 297"/>
                  <a:gd name="T38" fmla="*/ 45530 w 241"/>
                  <a:gd name="T39" fmla="*/ 407982 h 297"/>
                  <a:gd name="T40" fmla="*/ 91061 w 241"/>
                  <a:gd name="T41" fmla="*/ 407982 h 297"/>
                  <a:gd name="T42" fmla="*/ 91061 w 241"/>
                  <a:gd name="T43" fmla="*/ 436118 h 297"/>
                  <a:gd name="T44" fmla="*/ 106237 w 241"/>
                  <a:gd name="T45" fmla="*/ 464255 h 297"/>
                  <a:gd name="T46" fmla="*/ 121414 w 241"/>
                  <a:gd name="T47" fmla="*/ 506460 h 297"/>
                  <a:gd name="T48" fmla="*/ 166944 w 241"/>
                  <a:gd name="T49" fmla="*/ 506460 h 297"/>
                  <a:gd name="T50" fmla="*/ 197298 w 241"/>
                  <a:gd name="T51" fmla="*/ 464255 h 297"/>
                  <a:gd name="T52" fmla="*/ 212475 w 241"/>
                  <a:gd name="T53" fmla="*/ 464255 h 297"/>
                  <a:gd name="T54" fmla="*/ 212475 w 241"/>
                  <a:gd name="T55" fmla="*/ 492392 h 297"/>
                  <a:gd name="T56" fmla="*/ 227651 w 241"/>
                  <a:gd name="T57" fmla="*/ 506460 h 297"/>
                  <a:gd name="T58" fmla="*/ 258005 w 241"/>
                  <a:gd name="T59" fmla="*/ 506460 h 297"/>
                  <a:gd name="T60" fmla="*/ 258005 w 241"/>
                  <a:gd name="T61" fmla="*/ 492392 h 297"/>
                  <a:gd name="T62" fmla="*/ 288359 w 241"/>
                  <a:gd name="T63" fmla="*/ 492392 h 297"/>
                  <a:gd name="T64" fmla="*/ 288359 w 241"/>
                  <a:gd name="T65" fmla="*/ 506460 h 297"/>
                  <a:gd name="T66" fmla="*/ 303535 w 241"/>
                  <a:gd name="T67" fmla="*/ 520528 h 297"/>
                  <a:gd name="T68" fmla="*/ 333889 w 241"/>
                  <a:gd name="T69" fmla="*/ 506460 h 297"/>
                  <a:gd name="T70" fmla="*/ 349066 w 241"/>
                  <a:gd name="T71" fmla="*/ 450187 h 297"/>
                  <a:gd name="T72" fmla="*/ 349066 w 241"/>
                  <a:gd name="T73" fmla="*/ 393913 h 297"/>
                  <a:gd name="T74" fmla="*/ 379419 w 241"/>
                  <a:gd name="T75" fmla="*/ 393913 h 297"/>
                  <a:gd name="T76" fmla="*/ 379419 w 241"/>
                  <a:gd name="T77" fmla="*/ 379845 h 297"/>
                  <a:gd name="T78" fmla="*/ 379419 w 241"/>
                  <a:gd name="T79" fmla="*/ 351708 h 297"/>
                  <a:gd name="T80" fmla="*/ 409773 w 241"/>
                  <a:gd name="T81" fmla="*/ 379845 h 297"/>
                  <a:gd name="T82" fmla="*/ 440126 w 241"/>
                  <a:gd name="T83" fmla="*/ 337640 h 297"/>
                  <a:gd name="T84" fmla="*/ 409773 w 241"/>
                  <a:gd name="T85" fmla="*/ 309503 h 297"/>
                  <a:gd name="T86" fmla="*/ 409773 w 241"/>
                  <a:gd name="T87" fmla="*/ 295435 h 297"/>
                  <a:gd name="T88" fmla="*/ 440126 w 241"/>
                  <a:gd name="T89" fmla="*/ 281367 h 297"/>
                  <a:gd name="T90" fmla="*/ 424949 w 241"/>
                  <a:gd name="T91" fmla="*/ 239162 h 297"/>
                  <a:gd name="T92" fmla="*/ 409773 w 241"/>
                  <a:gd name="T93" fmla="*/ 225093 h 297"/>
                  <a:gd name="T94" fmla="*/ 455303 w 241"/>
                  <a:gd name="T95" fmla="*/ 239162 h 297"/>
                  <a:gd name="T96" fmla="*/ 455303 w 241"/>
                  <a:gd name="T97" fmla="*/ 182888 h 297"/>
                  <a:gd name="T98" fmla="*/ 409773 w 241"/>
                  <a:gd name="T99" fmla="*/ 211025 h 297"/>
                  <a:gd name="T100" fmla="*/ 455303 w 241"/>
                  <a:gd name="T101" fmla="*/ 140683 h 297"/>
                  <a:gd name="T102" fmla="*/ 379419 w 241"/>
                  <a:gd name="T103" fmla="*/ 98478 h 297"/>
                  <a:gd name="T104" fmla="*/ 333889 w 241"/>
                  <a:gd name="T105" fmla="*/ 98478 h 297"/>
                  <a:gd name="T106" fmla="*/ 303535 w 241"/>
                  <a:gd name="T107" fmla="*/ 126615 h 297"/>
                  <a:gd name="T108" fmla="*/ 288359 w 241"/>
                  <a:gd name="T109" fmla="*/ 84410 h 297"/>
                  <a:gd name="T110" fmla="*/ 303535 w 241"/>
                  <a:gd name="T111" fmla="*/ 70342 h 297"/>
                  <a:gd name="T112" fmla="*/ 349066 w 241"/>
                  <a:gd name="T113" fmla="*/ 28137 h 2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41" h="297">
                    <a:moveTo>
                      <a:pt x="184" y="16"/>
                    </a:moveTo>
                    <a:lnTo>
                      <a:pt x="160" y="0"/>
                    </a:lnTo>
                    <a:lnTo>
                      <a:pt x="136" y="24"/>
                    </a:lnTo>
                    <a:lnTo>
                      <a:pt x="104" y="8"/>
                    </a:lnTo>
                    <a:lnTo>
                      <a:pt x="80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72" y="72"/>
                    </a:lnTo>
                    <a:lnTo>
                      <a:pt x="56" y="72"/>
                    </a:lnTo>
                    <a:lnTo>
                      <a:pt x="48" y="64"/>
                    </a:lnTo>
                    <a:lnTo>
                      <a:pt x="40" y="64"/>
                    </a:lnTo>
                    <a:lnTo>
                      <a:pt x="40" y="80"/>
                    </a:lnTo>
                    <a:lnTo>
                      <a:pt x="40" y="96"/>
                    </a:lnTo>
                    <a:lnTo>
                      <a:pt x="40" y="112"/>
                    </a:lnTo>
                    <a:lnTo>
                      <a:pt x="8" y="136"/>
                    </a:lnTo>
                    <a:lnTo>
                      <a:pt x="0" y="144"/>
                    </a:lnTo>
                    <a:lnTo>
                      <a:pt x="0" y="176"/>
                    </a:lnTo>
                    <a:lnTo>
                      <a:pt x="24" y="192"/>
                    </a:lnTo>
                    <a:lnTo>
                      <a:pt x="24" y="232"/>
                    </a:lnTo>
                    <a:lnTo>
                      <a:pt x="48" y="232"/>
                    </a:lnTo>
                    <a:lnTo>
                      <a:pt x="48" y="248"/>
                    </a:lnTo>
                    <a:lnTo>
                      <a:pt x="56" y="264"/>
                    </a:lnTo>
                    <a:lnTo>
                      <a:pt x="64" y="288"/>
                    </a:lnTo>
                    <a:lnTo>
                      <a:pt x="88" y="288"/>
                    </a:lnTo>
                    <a:lnTo>
                      <a:pt x="104" y="264"/>
                    </a:lnTo>
                    <a:lnTo>
                      <a:pt x="112" y="264"/>
                    </a:lnTo>
                    <a:lnTo>
                      <a:pt x="112" y="280"/>
                    </a:lnTo>
                    <a:lnTo>
                      <a:pt x="120" y="288"/>
                    </a:lnTo>
                    <a:lnTo>
                      <a:pt x="136" y="288"/>
                    </a:lnTo>
                    <a:lnTo>
                      <a:pt x="136" y="280"/>
                    </a:lnTo>
                    <a:lnTo>
                      <a:pt x="152" y="280"/>
                    </a:lnTo>
                    <a:lnTo>
                      <a:pt x="152" y="288"/>
                    </a:lnTo>
                    <a:lnTo>
                      <a:pt x="160" y="296"/>
                    </a:lnTo>
                    <a:lnTo>
                      <a:pt x="176" y="288"/>
                    </a:lnTo>
                    <a:lnTo>
                      <a:pt x="184" y="256"/>
                    </a:lnTo>
                    <a:lnTo>
                      <a:pt x="184" y="224"/>
                    </a:lnTo>
                    <a:lnTo>
                      <a:pt x="200" y="224"/>
                    </a:lnTo>
                    <a:lnTo>
                      <a:pt x="200" y="216"/>
                    </a:lnTo>
                    <a:lnTo>
                      <a:pt x="200" y="200"/>
                    </a:lnTo>
                    <a:lnTo>
                      <a:pt x="216" y="216"/>
                    </a:lnTo>
                    <a:lnTo>
                      <a:pt x="232" y="192"/>
                    </a:lnTo>
                    <a:lnTo>
                      <a:pt x="216" y="176"/>
                    </a:lnTo>
                    <a:lnTo>
                      <a:pt x="216" y="168"/>
                    </a:lnTo>
                    <a:lnTo>
                      <a:pt x="232" y="160"/>
                    </a:lnTo>
                    <a:lnTo>
                      <a:pt x="224" y="136"/>
                    </a:lnTo>
                    <a:lnTo>
                      <a:pt x="216" y="128"/>
                    </a:lnTo>
                    <a:lnTo>
                      <a:pt x="240" y="136"/>
                    </a:lnTo>
                    <a:lnTo>
                      <a:pt x="240" y="104"/>
                    </a:lnTo>
                    <a:lnTo>
                      <a:pt x="216" y="120"/>
                    </a:lnTo>
                    <a:lnTo>
                      <a:pt x="240" y="80"/>
                    </a:lnTo>
                    <a:lnTo>
                      <a:pt x="200" y="56"/>
                    </a:lnTo>
                    <a:lnTo>
                      <a:pt x="176" y="56"/>
                    </a:lnTo>
                    <a:lnTo>
                      <a:pt x="160" y="72"/>
                    </a:lnTo>
                    <a:lnTo>
                      <a:pt x="152" y="48"/>
                    </a:lnTo>
                    <a:lnTo>
                      <a:pt x="160" y="40"/>
                    </a:lnTo>
                    <a:lnTo>
                      <a:pt x="184" y="16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18">
                <a:extLst>
                  <a:ext uri="{FF2B5EF4-FFF2-40B4-BE49-F238E27FC236}">
                    <a16:creationId xmlns:a16="http://schemas.microsoft.com/office/drawing/2014/main" id="{69BA384D-A2D0-4AC1-93A3-E67B122A1D46}"/>
                  </a:ext>
                </a:extLst>
              </p:cNvPr>
              <p:cNvSpPr/>
              <p:nvPr/>
            </p:nvSpPr>
            <p:spPr bwMode="gray">
              <a:xfrm>
                <a:off x="5608376" y="3584426"/>
                <a:ext cx="466692" cy="582597"/>
              </a:xfrm>
              <a:custGeom>
                <a:avLst/>
                <a:gdLst>
                  <a:gd name="T0" fmla="*/ 518793 w 273"/>
                  <a:gd name="T1" fmla="*/ 98537 h 369"/>
                  <a:gd name="T2" fmla="*/ 518793 w 273"/>
                  <a:gd name="T3" fmla="*/ 84460 h 369"/>
                  <a:gd name="T4" fmla="*/ 488275 w 273"/>
                  <a:gd name="T5" fmla="*/ 84460 h 369"/>
                  <a:gd name="T6" fmla="*/ 488275 w 273"/>
                  <a:gd name="T7" fmla="*/ 98537 h 369"/>
                  <a:gd name="T8" fmla="*/ 457758 w 273"/>
                  <a:gd name="T9" fmla="*/ 98537 h 369"/>
                  <a:gd name="T10" fmla="*/ 442500 w 273"/>
                  <a:gd name="T11" fmla="*/ 98537 h 369"/>
                  <a:gd name="T12" fmla="*/ 442500 w 273"/>
                  <a:gd name="T13" fmla="*/ 56307 h 369"/>
                  <a:gd name="T14" fmla="*/ 427241 w 273"/>
                  <a:gd name="T15" fmla="*/ 56307 h 369"/>
                  <a:gd name="T16" fmla="*/ 396724 w 273"/>
                  <a:gd name="T17" fmla="*/ 98537 h 369"/>
                  <a:gd name="T18" fmla="*/ 350948 w 273"/>
                  <a:gd name="T19" fmla="*/ 98537 h 369"/>
                  <a:gd name="T20" fmla="*/ 335689 w 273"/>
                  <a:gd name="T21" fmla="*/ 56307 h 369"/>
                  <a:gd name="T22" fmla="*/ 320431 w 273"/>
                  <a:gd name="T23" fmla="*/ 28153 h 369"/>
                  <a:gd name="T24" fmla="*/ 305172 w 273"/>
                  <a:gd name="T25" fmla="*/ 0 h 369"/>
                  <a:gd name="T26" fmla="*/ 274655 w 273"/>
                  <a:gd name="T27" fmla="*/ 0 h 369"/>
                  <a:gd name="T28" fmla="*/ 274655 w 273"/>
                  <a:gd name="T29" fmla="*/ 14077 h 369"/>
                  <a:gd name="T30" fmla="*/ 213621 w 273"/>
                  <a:gd name="T31" fmla="*/ 28153 h 369"/>
                  <a:gd name="T32" fmla="*/ 213621 w 273"/>
                  <a:gd name="T33" fmla="*/ 56307 h 369"/>
                  <a:gd name="T34" fmla="*/ 152586 w 273"/>
                  <a:gd name="T35" fmla="*/ 56307 h 369"/>
                  <a:gd name="T36" fmla="*/ 122069 w 273"/>
                  <a:gd name="T37" fmla="*/ 84460 h 369"/>
                  <a:gd name="T38" fmla="*/ 122069 w 273"/>
                  <a:gd name="T39" fmla="*/ 126690 h 369"/>
                  <a:gd name="T40" fmla="*/ 137327 w 273"/>
                  <a:gd name="T41" fmla="*/ 154844 h 369"/>
                  <a:gd name="T42" fmla="*/ 91552 w 273"/>
                  <a:gd name="T43" fmla="*/ 197074 h 369"/>
                  <a:gd name="T44" fmla="*/ 76293 w 273"/>
                  <a:gd name="T45" fmla="*/ 197074 h 369"/>
                  <a:gd name="T46" fmla="*/ 61034 w 273"/>
                  <a:gd name="T47" fmla="*/ 253380 h 369"/>
                  <a:gd name="T48" fmla="*/ 61034 w 273"/>
                  <a:gd name="T49" fmla="*/ 281534 h 369"/>
                  <a:gd name="T50" fmla="*/ 61034 w 273"/>
                  <a:gd name="T51" fmla="*/ 309687 h 369"/>
                  <a:gd name="T52" fmla="*/ 30517 w 273"/>
                  <a:gd name="T53" fmla="*/ 351917 h 369"/>
                  <a:gd name="T54" fmla="*/ 15259 w 273"/>
                  <a:gd name="T55" fmla="*/ 380070 h 369"/>
                  <a:gd name="T56" fmla="*/ 0 w 273"/>
                  <a:gd name="T57" fmla="*/ 450454 h 369"/>
                  <a:gd name="T58" fmla="*/ 15259 w 273"/>
                  <a:gd name="T59" fmla="*/ 478607 h 369"/>
                  <a:gd name="T60" fmla="*/ 106810 w 273"/>
                  <a:gd name="T61" fmla="*/ 478607 h 369"/>
                  <a:gd name="T62" fmla="*/ 152586 w 273"/>
                  <a:gd name="T63" fmla="*/ 577144 h 369"/>
                  <a:gd name="T64" fmla="*/ 167845 w 273"/>
                  <a:gd name="T65" fmla="*/ 647527 h 369"/>
                  <a:gd name="T66" fmla="*/ 213621 w 273"/>
                  <a:gd name="T67" fmla="*/ 577144 h 369"/>
                  <a:gd name="T68" fmla="*/ 228879 w 273"/>
                  <a:gd name="T69" fmla="*/ 591221 h 369"/>
                  <a:gd name="T70" fmla="*/ 289914 w 273"/>
                  <a:gd name="T71" fmla="*/ 534914 h 369"/>
                  <a:gd name="T72" fmla="*/ 289914 w 273"/>
                  <a:gd name="T73" fmla="*/ 492684 h 369"/>
                  <a:gd name="T74" fmla="*/ 350948 w 273"/>
                  <a:gd name="T75" fmla="*/ 478607 h 369"/>
                  <a:gd name="T76" fmla="*/ 381465 w 273"/>
                  <a:gd name="T77" fmla="*/ 408224 h 369"/>
                  <a:gd name="T78" fmla="*/ 411982 w 273"/>
                  <a:gd name="T79" fmla="*/ 394147 h 369"/>
                  <a:gd name="T80" fmla="*/ 411982 w 273"/>
                  <a:gd name="T81" fmla="*/ 351917 h 369"/>
                  <a:gd name="T82" fmla="*/ 457758 w 273"/>
                  <a:gd name="T83" fmla="*/ 351917 h 369"/>
                  <a:gd name="T84" fmla="*/ 473017 w 273"/>
                  <a:gd name="T85" fmla="*/ 281534 h 369"/>
                  <a:gd name="T86" fmla="*/ 457758 w 273"/>
                  <a:gd name="T87" fmla="*/ 225227 h 369"/>
                  <a:gd name="T88" fmla="*/ 473017 w 273"/>
                  <a:gd name="T89" fmla="*/ 211150 h 369"/>
                  <a:gd name="T90" fmla="*/ 442500 w 273"/>
                  <a:gd name="T91" fmla="*/ 182997 h 369"/>
                  <a:gd name="T92" fmla="*/ 473017 w 273"/>
                  <a:gd name="T93" fmla="*/ 168920 h 369"/>
                  <a:gd name="T94" fmla="*/ 488275 w 273"/>
                  <a:gd name="T95" fmla="*/ 182997 h 369"/>
                  <a:gd name="T96" fmla="*/ 518793 w 273"/>
                  <a:gd name="T97" fmla="*/ 140767 h 369"/>
                  <a:gd name="T98" fmla="*/ 518793 w 273"/>
                  <a:gd name="T99" fmla="*/ 98537 h 3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3" h="369">
                    <a:moveTo>
                      <a:pt x="272" y="56"/>
                    </a:moveTo>
                    <a:lnTo>
                      <a:pt x="272" y="48"/>
                    </a:lnTo>
                    <a:lnTo>
                      <a:pt x="256" y="48"/>
                    </a:lnTo>
                    <a:lnTo>
                      <a:pt x="256" y="56"/>
                    </a:lnTo>
                    <a:lnTo>
                      <a:pt x="240" y="56"/>
                    </a:lnTo>
                    <a:lnTo>
                      <a:pt x="232" y="56"/>
                    </a:lnTo>
                    <a:lnTo>
                      <a:pt x="232" y="32"/>
                    </a:lnTo>
                    <a:lnTo>
                      <a:pt x="224" y="32"/>
                    </a:lnTo>
                    <a:lnTo>
                      <a:pt x="208" y="56"/>
                    </a:lnTo>
                    <a:lnTo>
                      <a:pt x="184" y="56"/>
                    </a:lnTo>
                    <a:lnTo>
                      <a:pt x="176" y="32"/>
                    </a:lnTo>
                    <a:lnTo>
                      <a:pt x="168" y="16"/>
                    </a:lnTo>
                    <a:lnTo>
                      <a:pt x="160" y="0"/>
                    </a:lnTo>
                    <a:lnTo>
                      <a:pt x="144" y="0"/>
                    </a:lnTo>
                    <a:lnTo>
                      <a:pt x="144" y="8"/>
                    </a:lnTo>
                    <a:lnTo>
                      <a:pt x="112" y="16"/>
                    </a:lnTo>
                    <a:lnTo>
                      <a:pt x="112" y="32"/>
                    </a:lnTo>
                    <a:lnTo>
                      <a:pt x="80" y="32"/>
                    </a:lnTo>
                    <a:lnTo>
                      <a:pt x="64" y="48"/>
                    </a:lnTo>
                    <a:lnTo>
                      <a:pt x="64" y="72"/>
                    </a:lnTo>
                    <a:lnTo>
                      <a:pt x="72" y="88"/>
                    </a:lnTo>
                    <a:lnTo>
                      <a:pt x="48" y="112"/>
                    </a:lnTo>
                    <a:lnTo>
                      <a:pt x="40" y="112"/>
                    </a:lnTo>
                    <a:lnTo>
                      <a:pt x="32" y="144"/>
                    </a:lnTo>
                    <a:lnTo>
                      <a:pt x="32" y="160"/>
                    </a:lnTo>
                    <a:lnTo>
                      <a:pt x="32" y="176"/>
                    </a:lnTo>
                    <a:lnTo>
                      <a:pt x="16" y="200"/>
                    </a:lnTo>
                    <a:lnTo>
                      <a:pt x="8" y="216"/>
                    </a:lnTo>
                    <a:lnTo>
                      <a:pt x="0" y="256"/>
                    </a:lnTo>
                    <a:lnTo>
                      <a:pt x="8" y="272"/>
                    </a:lnTo>
                    <a:lnTo>
                      <a:pt x="56" y="272"/>
                    </a:lnTo>
                    <a:lnTo>
                      <a:pt x="80" y="328"/>
                    </a:lnTo>
                    <a:lnTo>
                      <a:pt x="88" y="368"/>
                    </a:lnTo>
                    <a:lnTo>
                      <a:pt x="112" y="328"/>
                    </a:lnTo>
                    <a:lnTo>
                      <a:pt x="120" y="336"/>
                    </a:lnTo>
                    <a:lnTo>
                      <a:pt x="152" y="304"/>
                    </a:lnTo>
                    <a:lnTo>
                      <a:pt x="152" y="280"/>
                    </a:lnTo>
                    <a:lnTo>
                      <a:pt x="184" y="272"/>
                    </a:lnTo>
                    <a:lnTo>
                      <a:pt x="200" y="232"/>
                    </a:lnTo>
                    <a:lnTo>
                      <a:pt x="216" y="224"/>
                    </a:lnTo>
                    <a:lnTo>
                      <a:pt x="216" y="200"/>
                    </a:lnTo>
                    <a:lnTo>
                      <a:pt x="240" y="200"/>
                    </a:lnTo>
                    <a:lnTo>
                      <a:pt x="248" y="160"/>
                    </a:lnTo>
                    <a:lnTo>
                      <a:pt x="240" y="128"/>
                    </a:lnTo>
                    <a:lnTo>
                      <a:pt x="248" y="120"/>
                    </a:lnTo>
                    <a:lnTo>
                      <a:pt x="232" y="104"/>
                    </a:lnTo>
                    <a:lnTo>
                      <a:pt x="248" y="96"/>
                    </a:lnTo>
                    <a:lnTo>
                      <a:pt x="256" y="104"/>
                    </a:lnTo>
                    <a:lnTo>
                      <a:pt x="272" y="80"/>
                    </a:lnTo>
                    <a:lnTo>
                      <a:pt x="272" y="56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19">
                <a:extLst>
                  <a:ext uri="{FF2B5EF4-FFF2-40B4-BE49-F238E27FC236}">
                    <a16:creationId xmlns:a16="http://schemas.microsoft.com/office/drawing/2014/main" id="{B760DD32-BF94-44D0-AB7B-3197AB3AF7A8}"/>
                  </a:ext>
                </a:extLst>
              </p:cNvPr>
              <p:cNvSpPr/>
              <p:nvPr/>
            </p:nvSpPr>
            <p:spPr bwMode="gray">
              <a:xfrm>
                <a:off x="4895638" y="3949540"/>
                <a:ext cx="863539" cy="607996"/>
              </a:xfrm>
              <a:custGeom>
                <a:avLst/>
                <a:gdLst>
                  <a:gd name="T0" fmla="*/ 946439 w 505"/>
                  <a:gd name="T1" fmla="*/ 168630 h 385"/>
                  <a:gd name="T2" fmla="*/ 809052 w 505"/>
                  <a:gd name="T3" fmla="*/ 70262 h 385"/>
                  <a:gd name="T4" fmla="*/ 778522 w 505"/>
                  <a:gd name="T5" fmla="*/ 98367 h 385"/>
                  <a:gd name="T6" fmla="*/ 717462 w 505"/>
                  <a:gd name="T7" fmla="*/ 70262 h 385"/>
                  <a:gd name="T8" fmla="*/ 595340 w 505"/>
                  <a:gd name="T9" fmla="*/ 98367 h 385"/>
                  <a:gd name="T10" fmla="*/ 595340 w 505"/>
                  <a:gd name="T11" fmla="*/ 0 h 385"/>
                  <a:gd name="T12" fmla="*/ 534280 w 505"/>
                  <a:gd name="T13" fmla="*/ 0 h 385"/>
                  <a:gd name="T14" fmla="*/ 412159 w 505"/>
                  <a:gd name="T15" fmla="*/ 14052 h 385"/>
                  <a:gd name="T16" fmla="*/ 396894 w 505"/>
                  <a:gd name="T17" fmla="*/ 70262 h 385"/>
                  <a:gd name="T18" fmla="*/ 320568 w 505"/>
                  <a:gd name="T19" fmla="*/ 42157 h 385"/>
                  <a:gd name="T20" fmla="*/ 274773 w 505"/>
                  <a:gd name="T21" fmla="*/ 84315 h 385"/>
                  <a:gd name="T22" fmla="*/ 290038 w 505"/>
                  <a:gd name="T23" fmla="*/ 154577 h 385"/>
                  <a:gd name="T24" fmla="*/ 274773 w 505"/>
                  <a:gd name="T25" fmla="*/ 196735 h 385"/>
                  <a:gd name="T26" fmla="*/ 213712 w 505"/>
                  <a:gd name="T27" fmla="*/ 295102 h 385"/>
                  <a:gd name="T28" fmla="*/ 137386 w 505"/>
                  <a:gd name="T29" fmla="*/ 393469 h 385"/>
                  <a:gd name="T30" fmla="*/ 61061 w 505"/>
                  <a:gd name="T31" fmla="*/ 477784 h 385"/>
                  <a:gd name="T32" fmla="*/ 0 w 505"/>
                  <a:gd name="T33" fmla="*/ 519941 h 385"/>
                  <a:gd name="T34" fmla="*/ 15265 w 505"/>
                  <a:gd name="T35" fmla="*/ 548046 h 385"/>
                  <a:gd name="T36" fmla="*/ 30530 w 505"/>
                  <a:gd name="T37" fmla="*/ 632361 h 385"/>
                  <a:gd name="T38" fmla="*/ 106856 w 505"/>
                  <a:gd name="T39" fmla="*/ 674518 h 385"/>
                  <a:gd name="T40" fmla="*/ 76326 w 505"/>
                  <a:gd name="T41" fmla="*/ 604256 h 385"/>
                  <a:gd name="T42" fmla="*/ 152651 w 505"/>
                  <a:gd name="T43" fmla="*/ 533994 h 385"/>
                  <a:gd name="T44" fmla="*/ 290038 w 505"/>
                  <a:gd name="T45" fmla="*/ 491836 h 385"/>
                  <a:gd name="T46" fmla="*/ 366363 w 505"/>
                  <a:gd name="T47" fmla="*/ 519941 h 385"/>
                  <a:gd name="T48" fmla="*/ 457954 w 505"/>
                  <a:gd name="T49" fmla="*/ 435626 h 385"/>
                  <a:gd name="T50" fmla="*/ 503750 w 505"/>
                  <a:gd name="T51" fmla="*/ 421574 h 385"/>
                  <a:gd name="T52" fmla="*/ 503750 w 505"/>
                  <a:gd name="T53" fmla="*/ 379417 h 385"/>
                  <a:gd name="T54" fmla="*/ 534280 w 505"/>
                  <a:gd name="T55" fmla="*/ 365364 h 385"/>
                  <a:gd name="T56" fmla="*/ 641136 w 505"/>
                  <a:gd name="T57" fmla="*/ 407522 h 385"/>
                  <a:gd name="T58" fmla="*/ 641136 w 505"/>
                  <a:gd name="T59" fmla="*/ 351312 h 385"/>
                  <a:gd name="T60" fmla="*/ 717462 w 505"/>
                  <a:gd name="T61" fmla="*/ 337259 h 385"/>
                  <a:gd name="T62" fmla="*/ 747992 w 505"/>
                  <a:gd name="T63" fmla="*/ 351312 h 385"/>
                  <a:gd name="T64" fmla="*/ 763257 w 505"/>
                  <a:gd name="T65" fmla="*/ 323207 h 385"/>
                  <a:gd name="T66" fmla="*/ 854848 w 505"/>
                  <a:gd name="T67" fmla="*/ 309154 h 385"/>
                  <a:gd name="T68" fmla="*/ 915908 w 505"/>
                  <a:gd name="T69" fmla="*/ 238892 h 3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05" h="385">
                    <a:moveTo>
                      <a:pt x="504" y="128"/>
                    </a:moveTo>
                    <a:lnTo>
                      <a:pt x="496" y="96"/>
                    </a:lnTo>
                    <a:lnTo>
                      <a:pt x="472" y="40"/>
                    </a:lnTo>
                    <a:lnTo>
                      <a:pt x="424" y="40"/>
                    </a:lnTo>
                    <a:lnTo>
                      <a:pt x="416" y="32"/>
                    </a:lnTo>
                    <a:lnTo>
                      <a:pt x="408" y="56"/>
                    </a:lnTo>
                    <a:lnTo>
                      <a:pt x="392" y="56"/>
                    </a:lnTo>
                    <a:lnTo>
                      <a:pt x="376" y="40"/>
                    </a:lnTo>
                    <a:lnTo>
                      <a:pt x="320" y="64"/>
                    </a:lnTo>
                    <a:lnTo>
                      <a:pt x="312" y="56"/>
                    </a:lnTo>
                    <a:lnTo>
                      <a:pt x="336" y="8"/>
                    </a:lnTo>
                    <a:lnTo>
                      <a:pt x="312" y="0"/>
                    </a:lnTo>
                    <a:lnTo>
                      <a:pt x="296" y="16"/>
                    </a:lnTo>
                    <a:lnTo>
                      <a:pt x="280" y="0"/>
                    </a:lnTo>
                    <a:lnTo>
                      <a:pt x="272" y="8"/>
                    </a:lnTo>
                    <a:lnTo>
                      <a:pt x="216" y="8"/>
                    </a:lnTo>
                    <a:lnTo>
                      <a:pt x="224" y="40"/>
                    </a:lnTo>
                    <a:lnTo>
                      <a:pt x="208" y="40"/>
                    </a:lnTo>
                    <a:lnTo>
                      <a:pt x="176" y="16"/>
                    </a:lnTo>
                    <a:lnTo>
                      <a:pt x="168" y="24"/>
                    </a:lnTo>
                    <a:lnTo>
                      <a:pt x="168" y="48"/>
                    </a:lnTo>
                    <a:lnTo>
                      <a:pt x="144" y="48"/>
                    </a:lnTo>
                    <a:lnTo>
                      <a:pt x="144" y="72"/>
                    </a:lnTo>
                    <a:lnTo>
                      <a:pt x="152" y="88"/>
                    </a:lnTo>
                    <a:lnTo>
                      <a:pt x="144" y="96"/>
                    </a:lnTo>
                    <a:lnTo>
                      <a:pt x="144" y="112"/>
                    </a:lnTo>
                    <a:lnTo>
                      <a:pt x="112" y="144"/>
                    </a:lnTo>
                    <a:lnTo>
                      <a:pt x="112" y="168"/>
                    </a:lnTo>
                    <a:lnTo>
                      <a:pt x="104" y="200"/>
                    </a:lnTo>
                    <a:lnTo>
                      <a:pt x="72" y="224"/>
                    </a:lnTo>
                    <a:lnTo>
                      <a:pt x="48" y="256"/>
                    </a:lnTo>
                    <a:lnTo>
                      <a:pt x="32" y="272"/>
                    </a:lnTo>
                    <a:lnTo>
                      <a:pt x="8" y="280"/>
                    </a:lnTo>
                    <a:lnTo>
                      <a:pt x="0" y="296"/>
                    </a:lnTo>
                    <a:lnTo>
                      <a:pt x="16" y="304"/>
                    </a:lnTo>
                    <a:lnTo>
                      <a:pt x="8" y="312"/>
                    </a:lnTo>
                    <a:lnTo>
                      <a:pt x="8" y="352"/>
                    </a:lnTo>
                    <a:lnTo>
                      <a:pt x="16" y="360"/>
                    </a:lnTo>
                    <a:lnTo>
                      <a:pt x="16" y="384"/>
                    </a:lnTo>
                    <a:lnTo>
                      <a:pt x="56" y="384"/>
                    </a:lnTo>
                    <a:lnTo>
                      <a:pt x="56" y="360"/>
                    </a:lnTo>
                    <a:lnTo>
                      <a:pt x="40" y="344"/>
                    </a:lnTo>
                    <a:lnTo>
                      <a:pt x="48" y="312"/>
                    </a:lnTo>
                    <a:lnTo>
                      <a:pt x="80" y="304"/>
                    </a:lnTo>
                    <a:lnTo>
                      <a:pt x="104" y="304"/>
                    </a:lnTo>
                    <a:lnTo>
                      <a:pt x="152" y="280"/>
                    </a:lnTo>
                    <a:lnTo>
                      <a:pt x="184" y="280"/>
                    </a:lnTo>
                    <a:lnTo>
                      <a:pt x="192" y="296"/>
                    </a:lnTo>
                    <a:lnTo>
                      <a:pt x="208" y="264"/>
                    </a:lnTo>
                    <a:lnTo>
                      <a:pt x="240" y="248"/>
                    </a:lnTo>
                    <a:lnTo>
                      <a:pt x="248" y="224"/>
                    </a:lnTo>
                    <a:lnTo>
                      <a:pt x="264" y="240"/>
                    </a:lnTo>
                    <a:lnTo>
                      <a:pt x="272" y="240"/>
                    </a:lnTo>
                    <a:lnTo>
                      <a:pt x="264" y="216"/>
                    </a:lnTo>
                    <a:lnTo>
                      <a:pt x="264" y="184"/>
                    </a:lnTo>
                    <a:lnTo>
                      <a:pt x="280" y="208"/>
                    </a:lnTo>
                    <a:lnTo>
                      <a:pt x="288" y="232"/>
                    </a:lnTo>
                    <a:lnTo>
                      <a:pt x="336" y="232"/>
                    </a:lnTo>
                    <a:lnTo>
                      <a:pt x="320" y="216"/>
                    </a:lnTo>
                    <a:lnTo>
                      <a:pt x="336" y="200"/>
                    </a:lnTo>
                    <a:lnTo>
                      <a:pt x="360" y="208"/>
                    </a:lnTo>
                    <a:lnTo>
                      <a:pt x="376" y="192"/>
                    </a:lnTo>
                    <a:lnTo>
                      <a:pt x="392" y="192"/>
                    </a:lnTo>
                    <a:lnTo>
                      <a:pt x="392" y="200"/>
                    </a:lnTo>
                    <a:lnTo>
                      <a:pt x="400" y="200"/>
                    </a:lnTo>
                    <a:lnTo>
                      <a:pt x="400" y="184"/>
                    </a:lnTo>
                    <a:lnTo>
                      <a:pt x="424" y="192"/>
                    </a:lnTo>
                    <a:lnTo>
                      <a:pt x="448" y="176"/>
                    </a:lnTo>
                    <a:lnTo>
                      <a:pt x="472" y="168"/>
                    </a:lnTo>
                    <a:lnTo>
                      <a:pt x="480" y="136"/>
                    </a:lnTo>
                    <a:lnTo>
                      <a:pt x="504" y="128"/>
                    </a:lnTo>
                  </a:path>
                </a:pathLst>
              </a:custGeom>
              <a:grpFill/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7D5C3BF-14D1-4209-A7B4-93AFD34AF1FF}"/>
                  </a:ext>
                </a:extLst>
              </p:cNvPr>
              <p:cNvSpPr/>
              <p:nvPr/>
            </p:nvSpPr>
            <p:spPr bwMode="gray">
              <a:xfrm>
                <a:off x="4321004" y="3836832"/>
                <a:ext cx="850840" cy="606408"/>
              </a:xfrm>
              <a:custGeom>
                <a:avLst/>
                <a:gdLst>
                  <a:gd name="T0" fmla="*/ 657078 w 497"/>
                  <a:gd name="T1" fmla="*/ 604256 h 385"/>
                  <a:gd name="T2" fmla="*/ 794606 w 497"/>
                  <a:gd name="T3" fmla="*/ 519941 h 385"/>
                  <a:gd name="T4" fmla="*/ 855730 w 497"/>
                  <a:gd name="T5" fmla="*/ 421574 h 385"/>
                  <a:gd name="T6" fmla="*/ 916853 w 497"/>
                  <a:gd name="T7" fmla="*/ 323207 h 385"/>
                  <a:gd name="T8" fmla="*/ 947415 w 497"/>
                  <a:gd name="T9" fmla="*/ 281049 h 385"/>
                  <a:gd name="T10" fmla="*/ 916853 w 497"/>
                  <a:gd name="T11" fmla="*/ 224839 h 385"/>
                  <a:gd name="T12" fmla="*/ 871010 w 497"/>
                  <a:gd name="T13" fmla="*/ 168630 h 385"/>
                  <a:gd name="T14" fmla="*/ 840449 w 497"/>
                  <a:gd name="T15" fmla="*/ 196735 h 385"/>
                  <a:gd name="T16" fmla="*/ 809887 w 497"/>
                  <a:gd name="T17" fmla="*/ 182682 h 385"/>
                  <a:gd name="T18" fmla="*/ 840449 w 497"/>
                  <a:gd name="T19" fmla="*/ 98367 h 385"/>
                  <a:gd name="T20" fmla="*/ 840449 w 497"/>
                  <a:gd name="T21" fmla="*/ 28105 h 385"/>
                  <a:gd name="T22" fmla="*/ 779325 w 497"/>
                  <a:gd name="T23" fmla="*/ 14052 h 385"/>
                  <a:gd name="T24" fmla="*/ 718202 w 497"/>
                  <a:gd name="T25" fmla="*/ 42157 h 385"/>
                  <a:gd name="T26" fmla="*/ 687640 w 497"/>
                  <a:gd name="T27" fmla="*/ 42157 h 385"/>
                  <a:gd name="T28" fmla="*/ 611235 w 497"/>
                  <a:gd name="T29" fmla="*/ 56210 h 385"/>
                  <a:gd name="T30" fmla="*/ 550112 w 497"/>
                  <a:gd name="T31" fmla="*/ 112420 h 385"/>
                  <a:gd name="T32" fmla="*/ 504269 w 497"/>
                  <a:gd name="T33" fmla="*/ 126472 h 385"/>
                  <a:gd name="T34" fmla="*/ 427865 w 497"/>
                  <a:gd name="T35" fmla="*/ 168630 h 385"/>
                  <a:gd name="T36" fmla="*/ 351460 w 497"/>
                  <a:gd name="T37" fmla="*/ 154577 h 385"/>
                  <a:gd name="T38" fmla="*/ 305618 w 497"/>
                  <a:gd name="T39" fmla="*/ 126472 h 385"/>
                  <a:gd name="T40" fmla="*/ 275056 w 497"/>
                  <a:gd name="T41" fmla="*/ 154577 h 385"/>
                  <a:gd name="T42" fmla="*/ 183371 w 497"/>
                  <a:gd name="T43" fmla="*/ 224839 h 385"/>
                  <a:gd name="T44" fmla="*/ 61124 w 497"/>
                  <a:gd name="T45" fmla="*/ 196735 h 385"/>
                  <a:gd name="T46" fmla="*/ 0 w 497"/>
                  <a:gd name="T47" fmla="*/ 224839 h 385"/>
                  <a:gd name="T48" fmla="*/ 61124 w 497"/>
                  <a:gd name="T49" fmla="*/ 252944 h 385"/>
                  <a:gd name="T50" fmla="*/ 168090 w 497"/>
                  <a:gd name="T51" fmla="*/ 295102 h 385"/>
                  <a:gd name="T52" fmla="*/ 198652 w 497"/>
                  <a:gd name="T53" fmla="*/ 365364 h 385"/>
                  <a:gd name="T54" fmla="*/ 106966 w 497"/>
                  <a:gd name="T55" fmla="*/ 393469 h 385"/>
                  <a:gd name="T56" fmla="*/ 168090 w 497"/>
                  <a:gd name="T57" fmla="*/ 435626 h 385"/>
                  <a:gd name="T58" fmla="*/ 259775 w 497"/>
                  <a:gd name="T59" fmla="*/ 491836 h 385"/>
                  <a:gd name="T60" fmla="*/ 259775 w 497"/>
                  <a:gd name="T61" fmla="*/ 533994 h 385"/>
                  <a:gd name="T62" fmla="*/ 397303 w 497"/>
                  <a:gd name="T63" fmla="*/ 632361 h 385"/>
                  <a:gd name="T64" fmla="*/ 473707 w 497"/>
                  <a:gd name="T65" fmla="*/ 632361 h 385"/>
                  <a:gd name="T66" fmla="*/ 488988 w 497"/>
                  <a:gd name="T67" fmla="*/ 604256 h 385"/>
                  <a:gd name="T68" fmla="*/ 565393 w 497"/>
                  <a:gd name="T69" fmla="*/ 660466 h 385"/>
                  <a:gd name="T70" fmla="*/ 641797 w 497"/>
                  <a:gd name="T71" fmla="*/ 646414 h 38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97" h="385">
                    <a:moveTo>
                      <a:pt x="336" y="368"/>
                    </a:moveTo>
                    <a:lnTo>
                      <a:pt x="344" y="344"/>
                    </a:lnTo>
                    <a:lnTo>
                      <a:pt x="368" y="344"/>
                    </a:lnTo>
                    <a:lnTo>
                      <a:pt x="416" y="296"/>
                    </a:lnTo>
                    <a:lnTo>
                      <a:pt x="440" y="272"/>
                    </a:lnTo>
                    <a:lnTo>
                      <a:pt x="448" y="240"/>
                    </a:lnTo>
                    <a:lnTo>
                      <a:pt x="448" y="216"/>
                    </a:lnTo>
                    <a:lnTo>
                      <a:pt x="480" y="184"/>
                    </a:lnTo>
                    <a:lnTo>
                      <a:pt x="480" y="168"/>
                    </a:lnTo>
                    <a:lnTo>
                      <a:pt x="496" y="160"/>
                    </a:lnTo>
                    <a:lnTo>
                      <a:pt x="480" y="152"/>
                    </a:lnTo>
                    <a:lnTo>
                      <a:pt x="480" y="128"/>
                    </a:lnTo>
                    <a:lnTo>
                      <a:pt x="456" y="128"/>
                    </a:lnTo>
                    <a:lnTo>
                      <a:pt x="456" y="96"/>
                    </a:lnTo>
                    <a:lnTo>
                      <a:pt x="440" y="96"/>
                    </a:lnTo>
                    <a:lnTo>
                      <a:pt x="440" y="112"/>
                    </a:lnTo>
                    <a:lnTo>
                      <a:pt x="424" y="112"/>
                    </a:lnTo>
                    <a:lnTo>
                      <a:pt x="424" y="104"/>
                    </a:lnTo>
                    <a:lnTo>
                      <a:pt x="432" y="64"/>
                    </a:lnTo>
                    <a:lnTo>
                      <a:pt x="440" y="56"/>
                    </a:lnTo>
                    <a:lnTo>
                      <a:pt x="440" y="40"/>
                    </a:lnTo>
                    <a:lnTo>
                      <a:pt x="440" y="16"/>
                    </a:lnTo>
                    <a:lnTo>
                      <a:pt x="432" y="0"/>
                    </a:lnTo>
                    <a:lnTo>
                      <a:pt x="408" y="8"/>
                    </a:lnTo>
                    <a:lnTo>
                      <a:pt x="392" y="8"/>
                    </a:lnTo>
                    <a:lnTo>
                      <a:pt x="376" y="24"/>
                    </a:lnTo>
                    <a:lnTo>
                      <a:pt x="360" y="32"/>
                    </a:lnTo>
                    <a:lnTo>
                      <a:pt x="360" y="24"/>
                    </a:lnTo>
                    <a:lnTo>
                      <a:pt x="344" y="32"/>
                    </a:lnTo>
                    <a:lnTo>
                      <a:pt x="320" y="32"/>
                    </a:lnTo>
                    <a:lnTo>
                      <a:pt x="304" y="40"/>
                    </a:lnTo>
                    <a:lnTo>
                      <a:pt x="288" y="64"/>
                    </a:lnTo>
                    <a:lnTo>
                      <a:pt x="272" y="56"/>
                    </a:lnTo>
                    <a:lnTo>
                      <a:pt x="264" y="72"/>
                    </a:lnTo>
                    <a:lnTo>
                      <a:pt x="232" y="72"/>
                    </a:lnTo>
                    <a:lnTo>
                      <a:pt x="224" y="96"/>
                    </a:lnTo>
                    <a:lnTo>
                      <a:pt x="200" y="104"/>
                    </a:lnTo>
                    <a:lnTo>
                      <a:pt x="184" y="88"/>
                    </a:lnTo>
                    <a:lnTo>
                      <a:pt x="176" y="64"/>
                    </a:lnTo>
                    <a:lnTo>
                      <a:pt x="160" y="72"/>
                    </a:lnTo>
                    <a:lnTo>
                      <a:pt x="160" y="88"/>
                    </a:lnTo>
                    <a:lnTo>
                      <a:pt x="144" y="88"/>
                    </a:lnTo>
                    <a:lnTo>
                      <a:pt x="104" y="112"/>
                    </a:lnTo>
                    <a:lnTo>
                      <a:pt x="96" y="128"/>
                    </a:lnTo>
                    <a:lnTo>
                      <a:pt x="48" y="112"/>
                    </a:lnTo>
                    <a:lnTo>
                      <a:pt x="32" y="112"/>
                    </a:lnTo>
                    <a:lnTo>
                      <a:pt x="24" y="120"/>
                    </a:lnTo>
                    <a:lnTo>
                      <a:pt x="0" y="128"/>
                    </a:lnTo>
                    <a:lnTo>
                      <a:pt x="0" y="144"/>
                    </a:lnTo>
                    <a:lnTo>
                      <a:pt x="32" y="144"/>
                    </a:lnTo>
                    <a:lnTo>
                      <a:pt x="40" y="160"/>
                    </a:lnTo>
                    <a:lnTo>
                      <a:pt x="88" y="168"/>
                    </a:lnTo>
                    <a:lnTo>
                      <a:pt x="96" y="176"/>
                    </a:lnTo>
                    <a:lnTo>
                      <a:pt x="104" y="208"/>
                    </a:lnTo>
                    <a:lnTo>
                      <a:pt x="64" y="208"/>
                    </a:lnTo>
                    <a:lnTo>
                      <a:pt x="56" y="224"/>
                    </a:lnTo>
                    <a:lnTo>
                      <a:pt x="64" y="240"/>
                    </a:lnTo>
                    <a:lnTo>
                      <a:pt x="88" y="248"/>
                    </a:lnTo>
                    <a:lnTo>
                      <a:pt x="136" y="264"/>
                    </a:lnTo>
                    <a:lnTo>
                      <a:pt x="136" y="280"/>
                    </a:lnTo>
                    <a:lnTo>
                      <a:pt x="120" y="288"/>
                    </a:lnTo>
                    <a:lnTo>
                      <a:pt x="136" y="304"/>
                    </a:lnTo>
                    <a:lnTo>
                      <a:pt x="136" y="328"/>
                    </a:lnTo>
                    <a:lnTo>
                      <a:pt x="208" y="360"/>
                    </a:lnTo>
                    <a:lnTo>
                      <a:pt x="224" y="360"/>
                    </a:lnTo>
                    <a:lnTo>
                      <a:pt x="248" y="360"/>
                    </a:lnTo>
                    <a:lnTo>
                      <a:pt x="256" y="368"/>
                    </a:lnTo>
                    <a:lnTo>
                      <a:pt x="256" y="344"/>
                    </a:lnTo>
                    <a:lnTo>
                      <a:pt x="288" y="352"/>
                    </a:lnTo>
                    <a:lnTo>
                      <a:pt x="296" y="376"/>
                    </a:lnTo>
                    <a:lnTo>
                      <a:pt x="312" y="384"/>
                    </a:lnTo>
                    <a:lnTo>
                      <a:pt x="336" y="368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21">
                <a:extLst>
                  <a:ext uri="{FF2B5EF4-FFF2-40B4-BE49-F238E27FC236}">
                    <a16:creationId xmlns:a16="http://schemas.microsoft.com/office/drawing/2014/main" id="{866DDA8C-25A2-4284-A387-F5AFC3A5713E}"/>
                  </a:ext>
                </a:extLst>
              </p:cNvPr>
              <p:cNvSpPr/>
              <p:nvPr/>
            </p:nvSpPr>
            <p:spPr bwMode="invGray">
              <a:xfrm>
                <a:off x="4238459" y="3495528"/>
                <a:ext cx="631780" cy="558784"/>
              </a:xfrm>
              <a:custGeom>
                <a:avLst/>
                <a:gdLst>
                  <a:gd name="T0" fmla="*/ 91688 w 369"/>
                  <a:gd name="T1" fmla="*/ 564125 h 353"/>
                  <a:gd name="T2" fmla="*/ 61125 w 369"/>
                  <a:gd name="T3" fmla="*/ 465403 h 353"/>
                  <a:gd name="T4" fmla="*/ 106969 w 369"/>
                  <a:gd name="T5" fmla="*/ 338475 h 353"/>
                  <a:gd name="T6" fmla="*/ 15281 w 369"/>
                  <a:gd name="T7" fmla="*/ 282062 h 353"/>
                  <a:gd name="T8" fmla="*/ 30563 w 369"/>
                  <a:gd name="T9" fmla="*/ 239753 h 353"/>
                  <a:gd name="T10" fmla="*/ 91688 w 369"/>
                  <a:gd name="T11" fmla="*/ 239753 h 353"/>
                  <a:gd name="T12" fmla="*/ 198657 w 369"/>
                  <a:gd name="T13" fmla="*/ 211547 h 353"/>
                  <a:gd name="T14" fmla="*/ 320907 w 369"/>
                  <a:gd name="T15" fmla="*/ 197444 h 353"/>
                  <a:gd name="T16" fmla="*/ 259782 w 369"/>
                  <a:gd name="T17" fmla="*/ 141031 h 353"/>
                  <a:gd name="T18" fmla="*/ 275063 w 369"/>
                  <a:gd name="T19" fmla="*/ 70516 h 353"/>
                  <a:gd name="T20" fmla="*/ 351470 w 369"/>
                  <a:gd name="T21" fmla="*/ 70516 h 353"/>
                  <a:gd name="T22" fmla="*/ 397314 w 369"/>
                  <a:gd name="T23" fmla="*/ 84619 h 353"/>
                  <a:gd name="T24" fmla="*/ 443158 w 369"/>
                  <a:gd name="T25" fmla="*/ 70516 h 353"/>
                  <a:gd name="T26" fmla="*/ 473720 w 369"/>
                  <a:gd name="T27" fmla="*/ 0 h 353"/>
                  <a:gd name="T28" fmla="*/ 550127 w 369"/>
                  <a:gd name="T29" fmla="*/ 28206 h 353"/>
                  <a:gd name="T30" fmla="*/ 611252 w 369"/>
                  <a:gd name="T31" fmla="*/ 126928 h 353"/>
                  <a:gd name="T32" fmla="*/ 657096 w 369"/>
                  <a:gd name="T33" fmla="*/ 155134 h 353"/>
                  <a:gd name="T34" fmla="*/ 687659 w 369"/>
                  <a:gd name="T35" fmla="*/ 112825 h 353"/>
                  <a:gd name="T36" fmla="*/ 687659 w 369"/>
                  <a:gd name="T37" fmla="*/ 169237 h 353"/>
                  <a:gd name="T38" fmla="*/ 687659 w 369"/>
                  <a:gd name="T39" fmla="*/ 225650 h 353"/>
                  <a:gd name="T40" fmla="*/ 641815 w 369"/>
                  <a:gd name="T41" fmla="*/ 296165 h 353"/>
                  <a:gd name="T42" fmla="*/ 702940 w 369"/>
                  <a:gd name="T43" fmla="*/ 324372 h 353"/>
                  <a:gd name="T44" fmla="*/ 687659 w 369"/>
                  <a:gd name="T45" fmla="*/ 366681 h 353"/>
                  <a:gd name="T46" fmla="*/ 702940 w 369"/>
                  <a:gd name="T47" fmla="*/ 408990 h 353"/>
                  <a:gd name="T48" fmla="*/ 657096 w 369"/>
                  <a:gd name="T49" fmla="*/ 451300 h 353"/>
                  <a:gd name="T50" fmla="*/ 657096 w 369"/>
                  <a:gd name="T51" fmla="*/ 493609 h 353"/>
                  <a:gd name="T52" fmla="*/ 595971 w 369"/>
                  <a:gd name="T53" fmla="*/ 507712 h 353"/>
                  <a:gd name="T54" fmla="*/ 519564 w 369"/>
                  <a:gd name="T55" fmla="*/ 550022 h 353"/>
                  <a:gd name="T56" fmla="*/ 443158 w 369"/>
                  <a:gd name="T57" fmla="*/ 535918 h 353"/>
                  <a:gd name="T58" fmla="*/ 397314 w 369"/>
                  <a:gd name="T59" fmla="*/ 507712 h 353"/>
                  <a:gd name="T60" fmla="*/ 366751 w 369"/>
                  <a:gd name="T61" fmla="*/ 535918 h 353"/>
                  <a:gd name="T62" fmla="*/ 275063 w 369"/>
                  <a:gd name="T63" fmla="*/ 620537 h 353"/>
                  <a:gd name="T64" fmla="*/ 152813 w 369"/>
                  <a:gd name="T65" fmla="*/ 578228 h 3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9" h="353">
                    <a:moveTo>
                      <a:pt x="48" y="344"/>
                    </a:moveTo>
                    <a:lnTo>
                      <a:pt x="48" y="320"/>
                    </a:lnTo>
                    <a:lnTo>
                      <a:pt x="64" y="296"/>
                    </a:lnTo>
                    <a:lnTo>
                      <a:pt x="32" y="264"/>
                    </a:lnTo>
                    <a:lnTo>
                      <a:pt x="56" y="224"/>
                    </a:lnTo>
                    <a:lnTo>
                      <a:pt x="56" y="192"/>
                    </a:lnTo>
                    <a:lnTo>
                      <a:pt x="8" y="200"/>
                    </a:lnTo>
                    <a:lnTo>
                      <a:pt x="8" y="160"/>
                    </a:lnTo>
                    <a:lnTo>
                      <a:pt x="0" y="152"/>
                    </a:lnTo>
                    <a:lnTo>
                      <a:pt x="16" y="136"/>
                    </a:lnTo>
                    <a:lnTo>
                      <a:pt x="32" y="144"/>
                    </a:lnTo>
                    <a:lnTo>
                      <a:pt x="48" y="136"/>
                    </a:lnTo>
                    <a:lnTo>
                      <a:pt x="96" y="136"/>
                    </a:lnTo>
                    <a:lnTo>
                      <a:pt x="104" y="120"/>
                    </a:lnTo>
                    <a:lnTo>
                      <a:pt x="112" y="112"/>
                    </a:lnTo>
                    <a:lnTo>
                      <a:pt x="168" y="112"/>
                    </a:lnTo>
                    <a:lnTo>
                      <a:pt x="160" y="80"/>
                    </a:lnTo>
                    <a:lnTo>
                      <a:pt x="136" y="80"/>
                    </a:lnTo>
                    <a:lnTo>
                      <a:pt x="128" y="56"/>
                    </a:lnTo>
                    <a:lnTo>
                      <a:pt x="144" y="40"/>
                    </a:lnTo>
                    <a:lnTo>
                      <a:pt x="168" y="48"/>
                    </a:lnTo>
                    <a:lnTo>
                      <a:pt x="184" y="40"/>
                    </a:lnTo>
                    <a:lnTo>
                      <a:pt x="192" y="56"/>
                    </a:lnTo>
                    <a:lnTo>
                      <a:pt x="208" y="48"/>
                    </a:lnTo>
                    <a:lnTo>
                      <a:pt x="208" y="24"/>
                    </a:lnTo>
                    <a:lnTo>
                      <a:pt x="232" y="40"/>
                    </a:lnTo>
                    <a:lnTo>
                      <a:pt x="240" y="8"/>
                    </a:lnTo>
                    <a:lnTo>
                      <a:pt x="248" y="0"/>
                    </a:lnTo>
                    <a:lnTo>
                      <a:pt x="264" y="16"/>
                    </a:lnTo>
                    <a:lnTo>
                      <a:pt x="288" y="16"/>
                    </a:lnTo>
                    <a:lnTo>
                      <a:pt x="312" y="72"/>
                    </a:lnTo>
                    <a:lnTo>
                      <a:pt x="320" y="72"/>
                    </a:lnTo>
                    <a:lnTo>
                      <a:pt x="328" y="88"/>
                    </a:lnTo>
                    <a:lnTo>
                      <a:pt x="344" y="88"/>
                    </a:lnTo>
                    <a:lnTo>
                      <a:pt x="352" y="72"/>
                    </a:lnTo>
                    <a:lnTo>
                      <a:pt x="360" y="64"/>
                    </a:lnTo>
                    <a:lnTo>
                      <a:pt x="368" y="88"/>
                    </a:lnTo>
                    <a:lnTo>
                      <a:pt x="360" y="96"/>
                    </a:lnTo>
                    <a:lnTo>
                      <a:pt x="360" y="112"/>
                    </a:lnTo>
                    <a:lnTo>
                      <a:pt x="360" y="128"/>
                    </a:lnTo>
                    <a:lnTo>
                      <a:pt x="336" y="152"/>
                    </a:lnTo>
                    <a:lnTo>
                      <a:pt x="336" y="168"/>
                    </a:lnTo>
                    <a:lnTo>
                      <a:pt x="360" y="168"/>
                    </a:lnTo>
                    <a:lnTo>
                      <a:pt x="368" y="184"/>
                    </a:lnTo>
                    <a:lnTo>
                      <a:pt x="360" y="192"/>
                    </a:lnTo>
                    <a:lnTo>
                      <a:pt x="360" y="208"/>
                    </a:lnTo>
                    <a:lnTo>
                      <a:pt x="360" y="232"/>
                    </a:lnTo>
                    <a:lnTo>
                      <a:pt x="368" y="232"/>
                    </a:lnTo>
                    <a:lnTo>
                      <a:pt x="368" y="248"/>
                    </a:lnTo>
                    <a:lnTo>
                      <a:pt x="344" y="256"/>
                    </a:lnTo>
                    <a:lnTo>
                      <a:pt x="344" y="272"/>
                    </a:lnTo>
                    <a:lnTo>
                      <a:pt x="344" y="280"/>
                    </a:lnTo>
                    <a:lnTo>
                      <a:pt x="320" y="272"/>
                    </a:lnTo>
                    <a:lnTo>
                      <a:pt x="312" y="288"/>
                    </a:lnTo>
                    <a:lnTo>
                      <a:pt x="280" y="288"/>
                    </a:lnTo>
                    <a:lnTo>
                      <a:pt x="272" y="312"/>
                    </a:lnTo>
                    <a:lnTo>
                      <a:pt x="248" y="320"/>
                    </a:lnTo>
                    <a:lnTo>
                      <a:pt x="232" y="304"/>
                    </a:lnTo>
                    <a:lnTo>
                      <a:pt x="224" y="280"/>
                    </a:lnTo>
                    <a:lnTo>
                      <a:pt x="208" y="288"/>
                    </a:lnTo>
                    <a:lnTo>
                      <a:pt x="208" y="304"/>
                    </a:lnTo>
                    <a:lnTo>
                      <a:pt x="192" y="304"/>
                    </a:lnTo>
                    <a:lnTo>
                      <a:pt x="152" y="328"/>
                    </a:lnTo>
                    <a:lnTo>
                      <a:pt x="144" y="352"/>
                    </a:lnTo>
                    <a:lnTo>
                      <a:pt x="96" y="328"/>
                    </a:lnTo>
                    <a:lnTo>
                      <a:pt x="80" y="328"/>
                    </a:lnTo>
                    <a:lnTo>
                      <a:pt x="48" y="344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22">
                <a:extLst>
                  <a:ext uri="{FF2B5EF4-FFF2-40B4-BE49-F238E27FC236}">
                    <a16:creationId xmlns:a16="http://schemas.microsoft.com/office/drawing/2014/main" id="{35C4F0BC-824B-42EF-BA76-3FCC98B42A2D}"/>
                  </a:ext>
                </a:extLst>
              </p:cNvPr>
              <p:cNvSpPr/>
              <p:nvPr/>
            </p:nvSpPr>
            <p:spPr bwMode="invGray">
              <a:xfrm>
                <a:off x="3525723" y="3457429"/>
                <a:ext cx="974656" cy="973111"/>
              </a:xfrm>
              <a:custGeom>
                <a:avLst/>
                <a:gdLst>
                  <a:gd name="T0" fmla="*/ 1007608 w 569"/>
                  <a:gd name="T1" fmla="*/ 787277 h 617"/>
                  <a:gd name="T2" fmla="*/ 1068675 w 569"/>
                  <a:gd name="T3" fmla="*/ 731043 h 617"/>
                  <a:gd name="T4" fmla="*/ 1007608 w 569"/>
                  <a:gd name="T5" fmla="*/ 716984 h 617"/>
                  <a:gd name="T6" fmla="*/ 946541 w 569"/>
                  <a:gd name="T7" fmla="*/ 674809 h 617"/>
                  <a:gd name="T8" fmla="*/ 885473 w 569"/>
                  <a:gd name="T9" fmla="*/ 632633 h 617"/>
                  <a:gd name="T10" fmla="*/ 916007 w 569"/>
                  <a:gd name="T11" fmla="*/ 562341 h 617"/>
                  <a:gd name="T12" fmla="*/ 900740 w 569"/>
                  <a:gd name="T13" fmla="*/ 435814 h 617"/>
                  <a:gd name="T14" fmla="*/ 809140 w 569"/>
                  <a:gd name="T15" fmla="*/ 393638 h 617"/>
                  <a:gd name="T16" fmla="*/ 793873 w 569"/>
                  <a:gd name="T17" fmla="*/ 309287 h 617"/>
                  <a:gd name="T18" fmla="*/ 854940 w 569"/>
                  <a:gd name="T19" fmla="*/ 295229 h 617"/>
                  <a:gd name="T20" fmla="*/ 977074 w 569"/>
                  <a:gd name="T21" fmla="*/ 281170 h 617"/>
                  <a:gd name="T22" fmla="*/ 977074 w 569"/>
                  <a:gd name="T23" fmla="*/ 196819 h 617"/>
                  <a:gd name="T24" fmla="*/ 885473 w 569"/>
                  <a:gd name="T25" fmla="*/ 196819 h 617"/>
                  <a:gd name="T26" fmla="*/ 824406 w 569"/>
                  <a:gd name="T27" fmla="*/ 112468 h 617"/>
                  <a:gd name="T28" fmla="*/ 778606 w 569"/>
                  <a:gd name="T29" fmla="*/ 168702 h 617"/>
                  <a:gd name="T30" fmla="*/ 732806 w 569"/>
                  <a:gd name="T31" fmla="*/ 253053 h 617"/>
                  <a:gd name="T32" fmla="*/ 702272 w 569"/>
                  <a:gd name="T33" fmla="*/ 421755 h 617"/>
                  <a:gd name="T34" fmla="*/ 641205 w 569"/>
                  <a:gd name="T35" fmla="*/ 393638 h 617"/>
                  <a:gd name="T36" fmla="*/ 549604 w 569"/>
                  <a:gd name="T37" fmla="*/ 421755 h 617"/>
                  <a:gd name="T38" fmla="*/ 519071 w 569"/>
                  <a:gd name="T39" fmla="*/ 393638 h 617"/>
                  <a:gd name="T40" fmla="*/ 442737 w 569"/>
                  <a:gd name="T41" fmla="*/ 182761 h 617"/>
                  <a:gd name="T42" fmla="*/ 412203 w 569"/>
                  <a:gd name="T43" fmla="*/ 196819 h 617"/>
                  <a:gd name="T44" fmla="*/ 396936 w 569"/>
                  <a:gd name="T45" fmla="*/ 126527 h 617"/>
                  <a:gd name="T46" fmla="*/ 305336 w 569"/>
                  <a:gd name="T47" fmla="*/ 70293 h 617"/>
                  <a:gd name="T48" fmla="*/ 259535 w 569"/>
                  <a:gd name="T49" fmla="*/ 140585 h 617"/>
                  <a:gd name="T50" fmla="*/ 259535 w 569"/>
                  <a:gd name="T51" fmla="*/ 0 h 617"/>
                  <a:gd name="T52" fmla="*/ 213735 w 569"/>
                  <a:gd name="T53" fmla="*/ 0 h 617"/>
                  <a:gd name="T54" fmla="*/ 183201 w 569"/>
                  <a:gd name="T55" fmla="*/ 56234 h 617"/>
                  <a:gd name="T56" fmla="*/ 167935 w 569"/>
                  <a:gd name="T57" fmla="*/ 112468 h 617"/>
                  <a:gd name="T58" fmla="*/ 152668 w 569"/>
                  <a:gd name="T59" fmla="*/ 168702 h 617"/>
                  <a:gd name="T60" fmla="*/ 198468 w 569"/>
                  <a:gd name="T61" fmla="*/ 196819 h 617"/>
                  <a:gd name="T62" fmla="*/ 167935 w 569"/>
                  <a:gd name="T63" fmla="*/ 421755 h 617"/>
                  <a:gd name="T64" fmla="*/ 45800 w 569"/>
                  <a:gd name="T65" fmla="*/ 492048 h 617"/>
                  <a:gd name="T66" fmla="*/ 15267 w 569"/>
                  <a:gd name="T67" fmla="*/ 548282 h 617"/>
                  <a:gd name="T68" fmla="*/ 0 w 569"/>
                  <a:gd name="T69" fmla="*/ 660750 h 617"/>
                  <a:gd name="T70" fmla="*/ 91601 w 569"/>
                  <a:gd name="T71" fmla="*/ 646692 h 617"/>
                  <a:gd name="T72" fmla="*/ 152668 w 569"/>
                  <a:gd name="T73" fmla="*/ 688867 h 617"/>
                  <a:gd name="T74" fmla="*/ 167935 w 569"/>
                  <a:gd name="T75" fmla="*/ 716984 h 617"/>
                  <a:gd name="T76" fmla="*/ 183201 w 569"/>
                  <a:gd name="T77" fmla="*/ 787277 h 617"/>
                  <a:gd name="T78" fmla="*/ 229002 w 569"/>
                  <a:gd name="T79" fmla="*/ 815394 h 617"/>
                  <a:gd name="T80" fmla="*/ 213735 w 569"/>
                  <a:gd name="T81" fmla="*/ 885686 h 617"/>
                  <a:gd name="T82" fmla="*/ 198468 w 569"/>
                  <a:gd name="T83" fmla="*/ 927862 h 617"/>
                  <a:gd name="T84" fmla="*/ 274802 w 569"/>
                  <a:gd name="T85" fmla="*/ 984096 h 617"/>
                  <a:gd name="T86" fmla="*/ 381670 w 569"/>
                  <a:gd name="T87" fmla="*/ 1012213 h 617"/>
                  <a:gd name="T88" fmla="*/ 427470 w 569"/>
                  <a:gd name="T89" fmla="*/ 998155 h 617"/>
                  <a:gd name="T90" fmla="*/ 442737 w 569"/>
                  <a:gd name="T91" fmla="*/ 1054389 h 617"/>
                  <a:gd name="T92" fmla="*/ 503804 w 569"/>
                  <a:gd name="T93" fmla="*/ 1040330 h 617"/>
                  <a:gd name="T94" fmla="*/ 519071 w 569"/>
                  <a:gd name="T95" fmla="*/ 899745 h 617"/>
                  <a:gd name="T96" fmla="*/ 625938 w 569"/>
                  <a:gd name="T97" fmla="*/ 885686 h 617"/>
                  <a:gd name="T98" fmla="*/ 671738 w 569"/>
                  <a:gd name="T99" fmla="*/ 899745 h 617"/>
                  <a:gd name="T100" fmla="*/ 732806 w 569"/>
                  <a:gd name="T101" fmla="*/ 899745 h 617"/>
                  <a:gd name="T102" fmla="*/ 793873 w 569"/>
                  <a:gd name="T103" fmla="*/ 913804 h 617"/>
                  <a:gd name="T104" fmla="*/ 839673 w 569"/>
                  <a:gd name="T105" fmla="*/ 885686 h 617"/>
                  <a:gd name="T106" fmla="*/ 931274 w 569"/>
                  <a:gd name="T107" fmla="*/ 829452 h 617"/>
                  <a:gd name="T108" fmla="*/ 992341 w 569"/>
                  <a:gd name="T109" fmla="*/ 815394 h 6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9" h="617">
                    <a:moveTo>
                      <a:pt x="520" y="464"/>
                    </a:moveTo>
                    <a:lnTo>
                      <a:pt x="528" y="448"/>
                    </a:lnTo>
                    <a:lnTo>
                      <a:pt x="568" y="448"/>
                    </a:lnTo>
                    <a:lnTo>
                      <a:pt x="560" y="416"/>
                    </a:lnTo>
                    <a:lnTo>
                      <a:pt x="552" y="400"/>
                    </a:lnTo>
                    <a:lnTo>
                      <a:pt x="528" y="408"/>
                    </a:lnTo>
                    <a:lnTo>
                      <a:pt x="504" y="400"/>
                    </a:lnTo>
                    <a:lnTo>
                      <a:pt x="496" y="384"/>
                    </a:lnTo>
                    <a:lnTo>
                      <a:pt x="464" y="384"/>
                    </a:lnTo>
                    <a:lnTo>
                      <a:pt x="464" y="360"/>
                    </a:lnTo>
                    <a:lnTo>
                      <a:pt x="464" y="344"/>
                    </a:lnTo>
                    <a:lnTo>
                      <a:pt x="480" y="320"/>
                    </a:lnTo>
                    <a:lnTo>
                      <a:pt x="448" y="288"/>
                    </a:lnTo>
                    <a:lnTo>
                      <a:pt x="472" y="248"/>
                    </a:lnTo>
                    <a:lnTo>
                      <a:pt x="472" y="216"/>
                    </a:lnTo>
                    <a:lnTo>
                      <a:pt x="424" y="224"/>
                    </a:lnTo>
                    <a:lnTo>
                      <a:pt x="424" y="184"/>
                    </a:lnTo>
                    <a:lnTo>
                      <a:pt x="416" y="176"/>
                    </a:lnTo>
                    <a:lnTo>
                      <a:pt x="432" y="160"/>
                    </a:lnTo>
                    <a:lnTo>
                      <a:pt x="448" y="168"/>
                    </a:lnTo>
                    <a:lnTo>
                      <a:pt x="464" y="152"/>
                    </a:lnTo>
                    <a:lnTo>
                      <a:pt x="512" y="160"/>
                    </a:lnTo>
                    <a:lnTo>
                      <a:pt x="528" y="136"/>
                    </a:lnTo>
                    <a:lnTo>
                      <a:pt x="512" y="112"/>
                    </a:lnTo>
                    <a:lnTo>
                      <a:pt x="488" y="128"/>
                    </a:lnTo>
                    <a:lnTo>
                      <a:pt x="464" y="112"/>
                    </a:lnTo>
                    <a:lnTo>
                      <a:pt x="464" y="64"/>
                    </a:lnTo>
                    <a:lnTo>
                      <a:pt x="432" y="64"/>
                    </a:lnTo>
                    <a:lnTo>
                      <a:pt x="424" y="96"/>
                    </a:lnTo>
                    <a:lnTo>
                      <a:pt x="408" y="96"/>
                    </a:lnTo>
                    <a:lnTo>
                      <a:pt x="408" y="120"/>
                    </a:lnTo>
                    <a:lnTo>
                      <a:pt x="384" y="144"/>
                    </a:lnTo>
                    <a:lnTo>
                      <a:pt x="368" y="144"/>
                    </a:lnTo>
                    <a:lnTo>
                      <a:pt x="368" y="240"/>
                    </a:lnTo>
                    <a:lnTo>
                      <a:pt x="344" y="240"/>
                    </a:lnTo>
                    <a:lnTo>
                      <a:pt x="336" y="224"/>
                    </a:lnTo>
                    <a:lnTo>
                      <a:pt x="320" y="240"/>
                    </a:lnTo>
                    <a:lnTo>
                      <a:pt x="288" y="240"/>
                    </a:lnTo>
                    <a:lnTo>
                      <a:pt x="288" y="232"/>
                    </a:lnTo>
                    <a:lnTo>
                      <a:pt x="272" y="224"/>
                    </a:lnTo>
                    <a:lnTo>
                      <a:pt x="272" y="192"/>
                    </a:lnTo>
                    <a:lnTo>
                      <a:pt x="232" y="104"/>
                    </a:lnTo>
                    <a:lnTo>
                      <a:pt x="216" y="104"/>
                    </a:lnTo>
                    <a:lnTo>
                      <a:pt x="216" y="112"/>
                    </a:lnTo>
                    <a:lnTo>
                      <a:pt x="200" y="88"/>
                    </a:lnTo>
                    <a:lnTo>
                      <a:pt x="208" y="72"/>
                    </a:lnTo>
                    <a:lnTo>
                      <a:pt x="176" y="32"/>
                    </a:lnTo>
                    <a:lnTo>
                      <a:pt x="160" y="40"/>
                    </a:lnTo>
                    <a:lnTo>
                      <a:pt x="152" y="80"/>
                    </a:lnTo>
                    <a:lnTo>
                      <a:pt x="136" y="80"/>
                    </a:lnTo>
                    <a:lnTo>
                      <a:pt x="136" y="64"/>
                    </a:lnTo>
                    <a:lnTo>
                      <a:pt x="136" y="0"/>
                    </a:lnTo>
                    <a:lnTo>
                      <a:pt x="120" y="16"/>
                    </a:lnTo>
                    <a:lnTo>
                      <a:pt x="112" y="0"/>
                    </a:lnTo>
                    <a:lnTo>
                      <a:pt x="96" y="16"/>
                    </a:lnTo>
                    <a:lnTo>
                      <a:pt x="96" y="32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72" y="64"/>
                    </a:lnTo>
                    <a:lnTo>
                      <a:pt x="80" y="96"/>
                    </a:lnTo>
                    <a:lnTo>
                      <a:pt x="80" y="112"/>
                    </a:lnTo>
                    <a:lnTo>
                      <a:pt x="104" y="112"/>
                    </a:lnTo>
                    <a:lnTo>
                      <a:pt x="104" y="168"/>
                    </a:lnTo>
                    <a:lnTo>
                      <a:pt x="88" y="240"/>
                    </a:lnTo>
                    <a:lnTo>
                      <a:pt x="40" y="272"/>
                    </a:lnTo>
                    <a:lnTo>
                      <a:pt x="24" y="280"/>
                    </a:lnTo>
                    <a:lnTo>
                      <a:pt x="16" y="288"/>
                    </a:lnTo>
                    <a:lnTo>
                      <a:pt x="8" y="312"/>
                    </a:lnTo>
                    <a:lnTo>
                      <a:pt x="8" y="360"/>
                    </a:lnTo>
                    <a:lnTo>
                      <a:pt x="0" y="376"/>
                    </a:lnTo>
                    <a:lnTo>
                      <a:pt x="32" y="376"/>
                    </a:lnTo>
                    <a:lnTo>
                      <a:pt x="48" y="368"/>
                    </a:lnTo>
                    <a:lnTo>
                      <a:pt x="88" y="376"/>
                    </a:lnTo>
                    <a:lnTo>
                      <a:pt x="80" y="392"/>
                    </a:lnTo>
                    <a:lnTo>
                      <a:pt x="72" y="392"/>
                    </a:lnTo>
                    <a:lnTo>
                      <a:pt x="88" y="408"/>
                    </a:lnTo>
                    <a:lnTo>
                      <a:pt x="80" y="432"/>
                    </a:lnTo>
                    <a:lnTo>
                      <a:pt x="96" y="448"/>
                    </a:lnTo>
                    <a:lnTo>
                      <a:pt x="120" y="448"/>
                    </a:lnTo>
                    <a:lnTo>
                      <a:pt x="120" y="464"/>
                    </a:lnTo>
                    <a:lnTo>
                      <a:pt x="112" y="472"/>
                    </a:lnTo>
                    <a:lnTo>
                      <a:pt x="112" y="504"/>
                    </a:lnTo>
                    <a:lnTo>
                      <a:pt x="96" y="504"/>
                    </a:lnTo>
                    <a:lnTo>
                      <a:pt x="104" y="528"/>
                    </a:lnTo>
                    <a:lnTo>
                      <a:pt x="144" y="528"/>
                    </a:lnTo>
                    <a:lnTo>
                      <a:pt x="144" y="560"/>
                    </a:lnTo>
                    <a:lnTo>
                      <a:pt x="160" y="568"/>
                    </a:lnTo>
                    <a:lnTo>
                      <a:pt x="200" y="576"/>
                    </a:lnTo>
                    <a:lnTo>
                      <a:pt x="216" y="560"/>
                    </a:lnTo>
                    <a:lnTo>
                      <a:pt x="224" y="568"/>
                    </a:lnTo>
                    <a:lnTo>
                      <a:pt x="216" y="592"/>
                    </a:lnTo>
                    <a:lnTo>
                      <a:pt x="232" y="600"/>
                    </a:lnTo>
                    <a:lnTo>
                      <a:pt x="264" y="616"/>
                    </a:lnTo>
                    <a:lnTo>
                      <a:pt x="264" y="592"/>
                    </a:lnTo>
                    <a:lnTo>
                      <a:pt x="264" y="520"/>
                    </a:lnTo>
                    <a:lnTo>
                      <a:pt x="272" y="512"/>
                    </a:lnTo>
                    <a:lnTo>
                      <a:pt x="320" y="512"/>
                    </a:lnTo>
                    <a:lnTo>
                      <a:pt x="328" y="504"/>
                    </a:lnTo>
                    <a:lnTo>
                      <a:pt x="344" y="504"/>
                    </a:lnTo>
                    <a:lnTo>
                      <a:pt x="352" y="512"/>
                    </a:lnTo>
                    <a:lnTo>
                      <a:pt x="376" y="504"/>
                    </a:lnTo>
                    <a:lnTo>
                      <a:pt x="384" y="512"/>
                    </a:lnTo>
                    <a:lnTo>
                      <a:pt x="392" y="504"/>
                    </a:lnTo>
                    <a:lnTo>
                      <a:pt x="416" y="520"/>
                    </a:lnTo>
                    <a:lnTo>
                      <a:pt x="416" y="504"/>
                    </a:lnTo>
                    <a:lnTo>
                      <a:pt x="440" y="504"/>
                    </a:lnTo>
                    <a:lnTo>
                      <a:pt x="480" y="496"/>
                    </a:lnTo>
                    <a:lnTo>
                      <a:pt x="488" y="472"/>
                    </a:lnTo>
                    <a:lnTo>
                      <a:pt x="504" y="464"/>
                    </a:lnTo>
                    <a:lnTo>
                      <a:pt x="520" y="464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3">
                <a:extLst>
                  <a:ext uri="{FF2B5EF4-FFF2-40B4-BE49-F238E27FC236}">
                    <a16:creationId xmlns:a16="http://schemas.microsoft.com/office/drawing/2014/main" id="{4F7C9B46-C102-4BC9-A3BE-5DA19AF5BAA0}"/>
                  </a:ext>
                </a:extLst>
              </p:cNvPr>
              <p:cNvSpPr/>
              <p:nvPr/>
            </p:nvSpPr>
            <p:spPr bwMode="invGray">
              <a:xfrm>
                <a:off x="1704989" y="2331924"/>
                <a:ext cx="2071542" cy="1239802"/>
              </a:xfrm>
              <a:custGeom>
                <a:avLst/>
                <a:gdLst>
                  <a:gd name="T0" fmla="*/ 2260495 w 1209"/>
                  <a:gd name="T1" fmla="*/ 1280839 h 785"/>
                  <a:gd name="T2" fmla="*/ 2214674 w 1209"/>
                  <a:gd name="T3" fmla="*/ 1280839 h 785"/>
                  <a:gd name="T4" fmla="*/ 2214674 w 1209"/>
                  <a:gd name="T5" fmla="*/ 1379366 h 785"/>
                  <a:gd name="T6" fmla="*/ 2123032 w 1209"/>
                  <a:gd name="T7" fmla="*/ 1337140 h 785"/>
                  <a:gd name="T8" fmla="*/ 2077212 w 1209"/>
                  <a:gd name="T9" fmla="*/ 1323065 h 785"/>
                  <a:gd name="T10" fmla="*/ 1955023 w 1209"/>
                  <a:gd name="T11" fmla="*/ 1266764 h 785"/>
                  <a:gd name="T12" fmla="*/ 1985570 w 1209"/>
                  <a:gd name="T13" fmla="*/ 1224539 h 785"/>
                  <a:gd name="T14" fmla="*/ 1970296 w 1209"/>
                  <a:gd name="T15" fmla="*/ 1196389 h 785"/>
                  <a:gd name="T16" fmla="*/ 1909202 w 1209"/>
                  <a:gd name="T17" fmla="*/ 1168238 h 785"/>
                  <a:gd name="T18" fmla="*/ 1863381 w 1209"/>
                  <a:gd name="T19" fmla="*/ 1196389 h 785"/>
                  <a:gd name="T20" fmla="*/ 1771739 w 1209"/>
                  <a:gd name="T21" fmla="*/ 1140088 h 785"/>
                  <a:gd name="T22" fmla="*/ 1588456 w 1209"/>
                  <a:gd name="T23" fmla="*/ 1224539 h 785"/>
                  <a:gd name="T24" fmla="*/ 1542635 w 1209"/>
                  <a:gd name="T25" fmla="*/ 1266764 h 785"/>
                  <a:gd name="T26" fmla="*/ 1389899 w 1209"/>
                  <a:gd name="T27" fmla="*/ 1294915 h 785"/>
                  <a:gd name="T28" fmla="*/ 1252436 w 1209"/>
                  <a:gd name="T29" fmla="*/ 1252689 h 785"/>
                  <a:gd name="T30" fmla="*/ 1206616 w 1209"/>
                  <a:gd name="T31" fmla="*/ 1196389 h 785"/>
                  <a:gd name="T32" fmla="*/ 1114974 w 1209"/>
                  <a:gd name="T33" fmla="*/ 1238614 h 785"/>
                  <a:gd name="T34" fmla="*/ 1023332 w 1209"/>
                  <a:gd name="T35" fmla="*/ 1280839 h 785"/>
                  <a:gd name="T36" fmla="*/ 870596 w 1209"/>
                  <a:gd name="T37" fmla="*/ 1182313 h 785"/>
                  <a:gd name="T38" fmla="*/ 778954 w 1209"/>
                  <a:gd name="T39" fmla="*/ 1126013 h 785"/>
                  <a:gd name="T40" fmla="*/ 687313 w 1209"/>
                  <a:gd name="T41" fmla="*/ 1097862 h 785"/>
                  <a:gd name="T42" fmla="*/ 610945 w 1209"/>
                  <a:gd name="T43" fmla="*/ 1041562 h 785"/>
                  <a:gd name="T44" fmla="*/ 519303 w 1209"/>
                  <a:gd name="T45" fmla="*/ 914885 h 785"/>
                  <a:gd name="T46" fmla="*/ 473482 w 1209"/>
                  <a:gd name="T47" fmla="*/ 900810 h 785"/>
                  <a:gd name="T48" fmla="*/ 397114 w 1209"/>
                  <a:gd name="T49" fmla="*/ 802284 h 785"/>
                  <a:gd name="T50" fmla="*/ 305472 w 1209"/>
                  <a:gd name="T51" fmla="*/ 675608 h 785"/>
                  <a:gd name="T52" fmla="*/ 229104 w 1209"/>
                  <a:gd name="T53" fmla="*/ 717833 h 785"/>
                  <a:gd name="T54" fmla="*/ 122189 w 1209"/>
                  <a:gd name="T55" fmla="*/ 577082 h 785"/>
                  <a:gd name="T56" fmla="*/ 61094 w 1209"/>
                  <a:gd name="T57" fmla="*/ 478555 h 785"/>
                  <a:gd name="T58" fmla="*/ 0 w 1209"/>
                  <a:gd name="T59" fmla="*/ 450405 h 785"/>
                  <a:gd name="T60" fmla="*/ 30547 w 1209"/>
                  <a:gd name="T61" fmla="*/ 309654 h 785"/>
                  <a:gd name="T62" fmla="*/ 91642 w 1209"/>
                  <a:gd name="T63" fmla="*/ 337804 h 785"/>
                  <a:gd name="T64" fmla="*/ 152736 w 1209"/>
                  <a:gd name="T65" fmla="*/ 323729 h 785"/>
                  <a:gd name="T66" fmla="*/ 152736 w 1209"/>
                  <a:gd name="T67" fmla="*/ 225203 h 785"/>
                  <a:gd name="T68" fmla="*/ 106915 w 1209"/>
                  <a:gd name="T69" fmla="*/ 168902 h 785"/>
                  <a:gd name="T70" fmla="*/ 152736 w 1209"/>
                  <a:gd name="T71" fmla="*/ 84451 h 785"/>
                  <a:gd name="T72" fmla="*/ 290199 w 1209"/>
                  <a:gd name="T73" fmla="*/ 70376 h 785"/>
                  <a:gd name="T74" fmla="*/ 397114 w 1209"/>
                  <a:gd name="T75" fmla="*/ 14075 h 785"/>
                  <a:gd name="T76" fmla="*/ 549850 w 1209"/>
                  <a:gd name="T77" fmla="*/ 28150 h 785"/>
                  <a:gd name="T78" fmla="*/ 656765 w 1209"/>
                  <a:gd name="T79" fmla="*/ 98526 h 785"/>
                  <a:gd name="T80" fmla="*/ 824775 w 1209"/>
                  <a:gd name="T81" fmla="*/ 98526 h 785"/>
                  <a:gd name="T82" fmla="*/ 1008059 w 1209"/>
                  <a:gd name="T83" fmla="*/ 70376 h 785"/>
                  <a:gd name="T84" fmla="*/ 1267710 w 1209"/>
                  <a:gd name="T85" fmla="*/ 98526 h 785"/>
                  <a:gd name="T86" fmla="*/ 1359352 w 1209"/>
                  <a:gd name="T87" fmla="*/ 126676 h 785"/>
                  <a:gd name="T88" fmla="*/ 1344078 w 1209"/>
                  <a:gd name="T89" fmla="*/ 168902 h 785"/>
                  <a:gd name="T90" fmla="*/ 1389899 w 1209"/>
                  <a:gd name="T91" fmla="*/ 239278 h 785"/>
                  <a:gd name="T92" fmla="*/ 1359352 w 1209"/>
                  <a:gd name="T93" fmla="*/ 323729 h 785"/>
                  <a:gd name="T94" fmla="*/ 1328804 w 1209"/>
                  <a:gd name="T95" fmla="*/ 436330 h 785"/>
                  <a:gd name="T96" fmla="*/ 1405173 w 1209"/>
                  <a:gd name="T97" fmla="*/ 563006 h 785"/>
                  <a:gd name="T98" fmla="*/ 1588456 w 1209"/>
                  <a:gd name="T99" fmla="*/ 647457 h 785"/>
                  <a:gd name="T100" fmla="*/ 1787013 w 1209"/>
                  <a:gd name="T101" fmla="*/ 731908 h 785"/>
                  <a:gd name="T102" fmla="*/ 1893928 w 1209"/>
                  <a:gd name="T103" fmla="*/ 745983 h 785"/>
                  <a:gd name="T104" fmla="*/ 1924475 w 1209"/>
                  <a:gd name="T105" fmla="*/ 844510 h 785"/>
                  <a:gd name="T106" fmla="*/ 1985570 w 1209"/>
                  <a:gd name="T107" fmla="*/ 872660 h 785"/>
                  <a:gd name="T108" fmla="*/ 2016117 w 1209"/>
                  <a:gd name="T109" fmla="*/ 830434 h 785"/>
                  <a:gd name="T110" fmla="*/ 2061938 w 1209"/>
                  <a:gd name="T111" fmla="*/ 844510 h 785"/>
                  <a:gd name="T112" fmla="*/ 2092485 w 1209"/>
                  <a:gd name="T113" fmla="*/ 816359 h 785"/>
                  <a:gd name="T114" fmla="*/ 2168853 w 1209"/>
                  <a:gd name="T115" fmla="*/ 774134 h 785"/>
                  <a:gd name="T116" fmla="*/ 2245221 w 1209"/>
                  <a:gd name="T117" fmla="*/ 802284 h 785"/>
                  <a:gd name="T118" fmla="*/ 2306316 w 1209"/>
                  <a:gd name="T119" fmla="*/ 943036 h 785"/>
                  <a:gd name="T120" fmla="*/ 2306316 w 1209"/>
                  <a:gd name="T121" fmla="*/ 1013411 h 785"/>
                  <a:gd name="T122" fmla="*/ 2291042 w 1209"/>
                  <a:gd name="T123" fmla="*/ 1252689 h 7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09" h="785">
                    <a:moveTo>
                      <a:pt x="1200" y="712"/>
                    </a:moveTo>
                    <a:lnTo>
                      <a:pt x="1184" y="728"/>
                    </a:lnTo>
                    <a:lnTo>
                      <a:pt x="1176" y="712"/>
                    </a:lnTo>
                    <a:lnTo>
                      <a:pt x="1160" y="728"/>
                    </a:lnTo>
                    <a:lnTo>
                      <a:pt x="1168" y="776"/>
                    </a:lnTo>
                    <a:lnTo>
                      <a:pt x="1160" y="784"/>
                    </a:lnTo>
                    <a:lnTo>
                      <a:pt x="1136" y="776"/>
                    </a:lnTo>
                    <a:lnTo>
                      <a:pt x="1112" y="760"/>
                    </a:lnTo>
                    <a:lnTo>
                      <a:pt x="1112" y="744"/>
                    </a:lnTo>
                    <a:lnTo>
                      <a:pt x="1088" y="752"/>
                    </a:lnTo>
                    <a:lnTo>
                      <a:pt x="1024" y="728"/>
                    </a:lnTo>
                    <a:lnTo>
                      <a:pt x="1024" y="720"/>
                    </a:lnTo>
                    <a:lnTo>
                      <a:pt x="1040" y="712"/>
                    </a:lnTo>
                    <a:lnTo>
                      <a:pt x="1040" y="696"/>
                    </a:lnTo>
                    <a:lnTo>
                      <a:pt x="1024" y="688"/>
                    </a:lnTo>
                    <a:lnTo>
                      <a:pt x="1032" y="680"/>
                    </a:lnTo>
                    <a:lnTo>
                      <a:pt x="1016" y="656"/>
                    </a:lnTo>
                    <a:lnTo>
                      <a:pt x="1000" y="664"/>
                    </a:lnTo>
                    <a:lnTo>
                      <a:pt x="984" y="672"/>
                    </a:lnTo>
                    <a:lnTo>
                      <a:pt x="976" y="680"/>
                    </a:lnTo>
                    <a:lnTo>
                      <a:pt x="960" y="680"/>
                    </a:lnTo>
                    <a:lnTo>
                      <a:pt x="928" y="648"/>
                    </a:lnTo>
                    <a:lnTo>
                      <a:pt x="864" y="696"/>
                    </a:lnTo>
                    <a:lnTo>
                      <a:pt x="832" y="696"/>
                    </a:lnTo>
                    <a:lnTo>
                      <a:pt x="824" y="720"/>
                    </a:lnTo>
                    <a:lnTo>
                      <a:pt x="808" y="720"/>
                    </a:lnTo>
                    <a:lnTo>
                      <a:pt x="760" y="744"/>
                    </a:lnTo>
                    <a:lnTo>
                      <a:pt x="728" y="736"/>
                    </a:lnTo>
                    <a:lnTo>
                      <a:pt x="712" y="712"/>
                    </a:lnTo>
                    <a:lnTo>
                      <a:pt x="656" y="712"/>
                    </a:lnTo>
                    <a:lnTo>
                      <a:pt x="664" y="688"/>
                    </a:lnTo>
                    <a:lnTo>
                      <a:pt x="632" y="680"/>
                    </a:lnTo>
                    <a:lnTo>
                      <a:pt x="600" y="680"/>
                    </a:lnTo>
                    <a:lnTo>
                      <a:pt x="584" y="704"/>
                    </a:lnTo>
                    <a:lnTo>
                      <a:pt x="552" y="728"/>
                    </a:lnTo>
                    <a:lnTo>
                      <a:pt x="536" y="728"/>
                    </a:lnTo>
                    <a:lnTo>
                      <a:pt x="544" y="680"/>
                    </a:lnTo>
                    <a:lnTo>
                      <a:pt x="456" y="672"/>
                    </a:lnTo>
                    <a:lnTo>
                      <a:pt x="424" y="640"/>
                    </a:lnTo>
                    <a:lnTo>
                      <a:pt x="408" y="640"/>
                    </a:lnTo>
                    <a:lnTo>
                      <a:pt x="392" y="648"/>
                    </a:lnTo>
                    <a:lnTo>
                      <a:pt x="360" y="624"/>
                    </a:lnTo>
                    <a:lnTo>
                      <a:pt x="336" y="600"/>
                    </a:lnTo>
                    <a:lnTo>
                      <a:pt x="320" y="592"/>
                    </a:lnTo>
                    <a:lnTo>
                      <a:pt x="280" y="544"/>
                    </a:lnTo>
                    <a:lnTo>
                      <a:pt x="272" y="520"/>
                    </a:lnTo>
                    <a:lnTo>
                      <a:pt x="264" y="512"/>
                    </a:lnTo>
                    <a:lnTo>
                      <a:pt x="248" y="512"/>
                    </a:lnTo>
                    <a:lnTo>
                      <a:pt x="224" y="464"/>
                    </a:lnTo>
                    <a:lnTo>
                      <a:pt x="208" y="456"/>
                    </a:lnTo>
                    <a:lnTo>
                      <a:pt x="192" y="424"/>
                    </a:lnTo>
                    <a:lnTo>
                      <a:pt x="160" y="384"/>
                    </a:lnTo>
                    <a:lnTo>
                      <a:pt x="144" y="384"/>
                    </a:lnTo>
                    <a:lnTo>
                      <a:pt x="120" y="408"/>
                    </a:lnTo>
                    <a:lnTo>
                      <a:pt x="96" y="376"/>
                    </a:lnTo>
                    <a:lnTo>
                      <a:pt x="64" y="328"/>
                    </a:lnTo>
                    <a:lnTo>
                      <a:pt x="40" y="304"/>
                    </a:lnTo>
                    <a:lnTo>
                      <a:pt x="32" y="272"/>
                    </a:lnTo>
                    <a:lnTo>
                      <a:pt x="8" y="280"/>
                    </a:lnTo>
                    <a:lnTo>
                      <a:pt x="0" y="256"/>
                    </a:lnTo>
                    <a:lnTo>
                      <a:pt x="8" y="248"/>
                    </a:lnTo>
                    <a:lnTo>
                      <a:pt x="16" y="176"/>
                    </a:lnTo>
                    <a:lnTo>
                      <a:pt x="32" y="168"/>
                    </a:lnTo>
                    <a:lnTo>
                      <a:pt x="48" y="192"/>
                    </a:lnTo>
                    <a:lnTo>
                      <a:pt x="64" y="184"/>
                    </a:lnTo>
                    <a:lnTo>
                      <a:pt x="80" y="184"/>
                    </a:lnTo>
                    <a:lnTo>
                      <a:pt x="72" y="144"/>
                    </a:lnTo>
                    <a:lnTo>
                      <a:pt x="80" y="128"/>
                    </a:lnTo>
                    <a:lnTo>
                      <a:pt x="56" y="120"/>
                    </a:lnTo>
                    <a:lnTo>
                      <a:pt x="56" y="96"/>
                    </a:lnTo>
                    <a:lnTo>
                      <a:pt x="64" y="56"/>
                    </a:lnTo>
                    <a:lnTo>
                      <a:pt x="80" y="48"/>
                    </a:lnTo>
                    <a:lnTo>
                      <a:pt x="120" y="56"/>
                    </a:lnTo>
                    <a:lnTo>
                      <a:pt x="152" y="40"/>
                    </a:lnTo>
                    <a:lnTo>
                      <a:pt x="176" y="0"/>
                    </a:lnTo>
                    <a:lnTo>
                      <a:pt x="208" y="8"/>
                    </a:lnTo>
                    <a:lnTo>
                      <a:pt x="272" y="32"/>
                    </a:lnTo>
                    <a:lnTo>
                      <a:pt x="288" y="16"/>
                    </a:lnTo>
                    <a:lnTo>
                      <a:pt x="336" y="24"/>
                    </a:lnTo>
                    <a:lnTo>
                      <a:pt x="344" y="56"/>
                    </a:lnTo>
                    <a:lnTo>
                      <a:pt x="408" y="72"/>
                    </a:lnTo>
                    <a:lnTo>
                      <a:pt x="432" y="56"/>
                    </a:lnTo>
                    <a:lnTo>
                      <a:pt x="504" y="56"/>
                    </a:lnTo>
                    <a:lnTo>
                      <a:pt x="528" y="40"/>
                    </a:lnTo>
                    <a:lnTo>
                      <a:pt x="640" y="32"/>
                    </a:lnTo>
                    <a:lnTo>
                      <a:pt x="664" y="56"/>
                    </a:lnTo>
                    <a:lnTo>
                      <a:pt x="696" y="64"/>
                    </a:lnTo>
                    <a:lnTo>
                      <a:pt x="712" y="72"/>
                    </a:lnTo>
                    <a:lnTo>
                      <a:pt x="720" y="88"/>
                    </a:lnTo>
                    <a:lnTo>
                      <a:pt x="704" y="96"/>
                    </a:lnTo>
                    <a:lnTo>
                      <a:pt x="728" y="104"/>
                    </a:lnTo>
                    <a:lnTo>
                      <a:pt x="728" y="136"/>
                    </a:lnTo>
                    <a:lnTo>
                      <a:pt x="704" y="168"/>
                    </a:lnTo>
                    <a:lnTo>
                      <a:pt x="712" y="184"/>
                    </a:lnTo>
                    <a:lnTo>
                      <a:pt x="704" y="232"/>
                    </a:lnTo>
                    <a:lnTo>
                      <a:pt x="696" y="248"/>
                    </a:lnTo>
                    <a:lnTo>
                      <a:pt x="712" y="296"/>
                    </a:lnTo>
                    <a:lnTo>
                      <a:pt x="736" y="320"/>
                    </a:lnTo>
                    <a:lnTo>
                      <a:pt x="784" y="320"/>
                    </a:lnTo>
                    <a:lnTo>
                      <a:pt x="832" y="368"/>
                    </a:lnTo>
                    <a:lnTo>
                      <a:pt x="864" y="376"/>
                    </a:lnTo>
                    <a:lnTo>
                      <a:pt x="936" y="416"/>
                    </a:lnTo>
                    <a:lnTo>
                      <a:pt x="968" y="400"/>
                    </a:lnTo>
                    <a:lnTo>
                      <a:pt x="992" y="424"/>
                    </a:lnTo>
                    <a:lnTo>
                      <a:pt x="1016" y="448"/>
                    </a:lnTo>
                    <a:lnTo>
                      <a:pt x="1008" y="480"/>
                    </a:lnTo>
                    <a:lnTo>
                      <a:pt x="1040" y="480"/>
                    </a:lnTo>
                    <a:lnTo>
                      <a:pt x="1040" y="496"/>
                    </a:lnTo>
                    <a:lnTo>
                      <a:pt x="1064" y="496"/>
                    </a:lnTo>
                    <a:lnTo>
                      <a:pt x="1056" y="472"/>
                    </a:lnTo>
                    <a:lnTo>
                      <a:pt x="1072" y="472"/>
                    </a:lnTo>
                    <a:lnTo>
                      <a:pt x="1080" y="480"/>
                    </a:lnTo>
                    <a:lnTo>
                      <a:pt x="1096" y="480"/>
                    </a:lnTo>
                    <a:lnTo>
                      <a:pt x="1096" y="464"/>
                    </a:lnTo>
                    <a:lnTo>
                      <a:pt x="1120" y="464"/>
                    </a:lnTo>
                    <a:lnTo>
                      <a:pt x="1136" y="440"/>
                    </a:lnTo>
                    <a:lnTo>
                      <a:pt x="1152" y="432"/>
                    </a:lnTo>
                    <a:lnTo>
                      <a:pt x="1176" y="456"/>
                    </a:lnTo>
                    <a:lnTo>
                      <a:pt x="1176" y="480"/>
                    </a:lnTo>
                    <a:lnTo>
                      <a:pt x="1208" y="536"/>
                    </a:lnTo>
                    <a:lnTo>
                      <a:pt x="1192" y="544"/>
                    </a:lnTo>
                    <a:lnTo>
                      <a:pt x="1208" y="576"/>
                    </a:lnTo>
                    <a:lnTo>
                      <a:pt x="1208" y="608"/>
                    </a:lnTo>
                    <a:lnTo>
                      <a:pt x="1200" y="712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24">
                <a:extLst>
                  <a:ext uri="{FF2B5EF4-FFF2-40B4-BE49-F238E27FC236}">
                    <a16:creationId xmlns:a16="http://schemas.microsoft.com/office/drawing/2014/main" id="{0765BF72-3CEB-46DE-AC9C-4B5DC5BDEE68}"/>
                  </a:ext>
                </a:extLst>
              </p:cNvPr>
              <p:cNvSpPr/>
              <p:nvPr/>
            </p:nvSpPr>
            <p:spPr bwMode="gray">
              <a:xfrm>
                <a:off x="3651126" y="2839910"/>
                <a:ext cx="1301658" cy="996922"/>
              </a:xfrm>
              <a:custGeom>
                <a:avLst/>
                <a:gdLst>
                  <a:gd name="T0" fmla="*/ 1325590 w 761"/>
                  <a:gd name="T1" fmla="*/ 857923 h 633"/>
                  <a:gd name="T2" fmla="*/ 1279880 w 761"/>
                  <a:gd name="T3" fmla="*/ 886051 h 633"/>
                  <a:gd name="T4" fmla="*/ 1249407 w 761"/>
                  <a:gd name="T5" fmla="*/ 857923 h 633"/>
                  <a:gd name="T6" fmla="*/ 1157987 w 761"/>
                  <a:gd name="T7" fmla="*/ 759472 h 633"/>
                  <a:gd name="T8" fmla="*/ 1112277 w 761"/>
                  <a:gd name="T9" fmla="*/ 745408 h 633"/>
                  <a:gd name="T10" fmla="*/ 1051330 w 761"/>
                  <a:gd name="T11" fmla="*/ 773537 h 633"/>
                  <a:gd name="T12" fmla="*/ 1020857 w 761"/>
                  <a:gd name="T13" fmla="*/ 829794 h 633"/>
                  <a:gd name="T14" fmla="*/ 975147 w 761"/>
                  <a:gd name="T15" fmla="*/ 815730 h 633"/>
                  <a:gd name="T16" fmla="*/ 898963 w 761"/>
                  <a:gd name="T17" fmla="*/ 829794 h 633"/>
                  <a:gd name="T18" fmla="*/ 959910 w 761"/>
                  <a:gd name="T19" fmla="*/ 871987 h 633"/>
                  <a:gd name="T20" fmla="*/ 868490 w 761"/>
                  <a:gd name="T21" fmla="*/ 928244 h 633"/>
                  <a:gd name="T22" fmla="*/ 792307 w 761"/>
                  <a:gd name="T23" fmla="*/ 914180 h 633"/>
                  <a:gd name="T24" fmla="*/ 746597 w 761"/>
                  <a:gd name="T25" fmla="*/ 801665 h 633"/>
                  <a:gd name="T26" fmla="*/ 685650 w 761"/>
                  <a:gd name="T27" fmla="*/ 857923 h 633"/>
                  <a:gd name="T28" fmla="*/ 639940 w 761"/>
                  <a:gd name="T29" fmla="*/ 886051 h 633"/>
                  <a:gd name="T30" fmla="*/ 563757 w 761"/>
                  <a:gd name="T31" fmla="*/ 942308 h 633"/>
                  <a:gd name="T32" fmla="*/ 518047 w 761"/>
                  <a:gd name="T33" fmla="*/ 1111080 h 633"/>
                  <a:gd name="T34" fmla="*/ 472337 w 761"/>
                  <a:gd name="T35" fmla="*/ 1111080 h 633"/>
                  <a:gd name="T36" fmla="*/ 411390 w 761"/>
                  <a:gd name="T37" fmla="*/ 1097016 h 633"/>
                  <a:gd name="T38" fmla="*/ 380917 w 761"/>
                  <a:gd name="T39" fmla="*/ 1012630 h 633"/>
                  <a:gd name="T40" fmla="*/ 274260 w 761"/>
                  <a:gd name="T41" fmla="*/ 871987 h 633"/>
                  <a:gd name="T42" fmla="*/ 243787 w 761"/>
                  <a:gd name="T43" fmla="*/ 843858 h 633"/>
                  <a:gd name="T44" fmla="*/ 198077 w 761"/>
                  <a:gd name="T45" fmla="*/ 745408 h 633"/>
                  <a:gd name="T46" fmla="*/ 152367 w 761"/>
                  <a:gd name="T47" fmla="*/ 815730 h 633"/>
                  <a:gd name="T48" fmla="*/ 137130 w 761"/>
                  <a:gd name="T49" fmla="*/ 435993 h 633"/>
                  <a:gd name="T50" fmla="*/ 137130 w 761"/>
                  <a:gd name="T51" fmla="*/ 379736 h 633"/>
                  <a:gd name="T52" fmla="*/ 76183 w 761"/>
                  <a:gd name="T53" fmla="*/ 239093 h 633"/>
                  <a:gd name="T54" fmla="*/ 0 w 761"/>
                  <a:gd name="T55" fmla="*/ 182836 h 633"/>
                  <a:gd name="T56" fmla="*/ 15237 w 761"/>
                  <a:gd name="T57" fmla="*/ 112514 h 633"/>
                  <a:gd name="T58" fmla="*/ 30473 w 761"/>
                  <a:gd name="T59" fmla="*/ 56257 h 633"/>
                  <a:gd name="T60" fmla="*/ 60947 w 761"/>
                  <a:gd name="T61" fmla="*/ 0 h 633"/>
                  <a:gd name="T62" fmla="*/ 121893 w 761"/>
                  <a:gd name="T63" fmla="*/ 28129 h 633"/>
                  <a:gd name="T64" fmla="*/ 167603 w 761"/>
                  <a:gd name="T65" fmla="*/ 140643 h 633"/>
                  <a:gd name="T66" fmla="*/ 243787 w 761"/>
                  <a:gd name="T67" fmla="*/ 210965 h 633"/>
                  <a:gd name="T68" fmla="*/ 289497 w 761"/>
                  <a:gd name="T69" fmla="*/ 182836 h 633"/>
                  <a:gd name="T70" fmla="*/ 335207 w 761"/>
                  <a:gd name="T71" fmla="*/ 225029 h 633"/>
                  <a:gd name="T72" fmla="*/ 426627 w 761"/>
                  <a:gd name="T73" fmla="*/ 168772 h 633"/>
                  <a:gd name="T74" fmla="*/ 548520 w 761"/>
                  <a:gd name="T75" fmla="*/ 168772 h 633"/>
                  <a:gd name="T76" fmla="*/ 563757 w 761"/>
                  <a:gd name="T77" fmla="*/ 70322 h 633"/>
                  <a:gd name="T78" fmla="*/ 609467 w 761"/>
                  <a:gd name="T79" fmla="*/ 56257 h 633"/>
                  <a:gd name="T80" fmla="*/ 655177 w 761"/>
                  <a:gd name="T81" fmla="*/ 84386 h 633"/>
                  <a:gd name="T82" fmla="*/ 761833 w 761"/>
                  <a:gd name="T83" fmla="*/ 126579 h 633"/>
                  <a:gd name="T84" fmla="*/ 792307 w 761"/>
                  <a:gd name="T85" fmla="*/ 239093 h 633"/>
                  <a:gd name="T86" fmla="*/ 898963 w 761"/>
                  <a:gd name="T87" fmla="*/ 281286 h 633"/>
                  <a:gd name="T88" fmla="*/ 975147 w 761"/>
                  <a:gd name="T89" fmla="*/ 239093 h 633"/>
                  <a:gd name="T90" fmla="*/ 1051330 w 761"/>
                  <a:gd name="T91" fmla="*/ 253157 h 633"/>
                  <a:gd name="T92" fmla="*/ 1188460 w 761"/>
                  <a:gd name="T93" fmla="*/ 323479 h 633"/>
                  <a:gd name="T94" fmla="*/ 1340827 w 761"/>
                  <a:gd name="T95" fmla="*/ 393800 h 633"/>
                  <a:gd name="T96" fmla="*/ 1447483 w 761"/>
                  <a:gd name="T97" fmla="*/ 450058 h 633"/>
                  <a:gd name="T98" fmla="*/ 1417010 w 761"/>
                  <a:gd name="T99" fmla="*/ 520379 h 633"/>
                  <a:gd name="T100" fmla="*/ 1264643 w 761"/>
                  <a:gd name="T101" fmla="*/ 548508 h 633"/>
                  <a:gd name="T102" fmla="*/ 1234170 w 761"/>
                  <a:gd name="T103" fmla="*/ 590701 h 633"/>
                  <a:gd name="T104" fmla="*/ 1249407 w 761"/>
                  <a:gd name="T105" fmla="*/ 632894 h 633"/>
                  <a:gd name="T106" fmla="*/ 1249407 w 761"/>
                  <a:gd name="T107" fmla="*/ 661022 h 633"/>
                  <a:gd name="T108" fmla="*/ 1340827 w 761"/>
                  <a:gd name="T109" fmla="*/ 801665 h 6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61" h="633">
                    <a:moveTo>
                      <a:pt x="696" y="480"/>
                    </a:moveTo>
                    <a:lnTo>
                      <a:pt x="696" y="488"/>
                    </a:lnTo>
                    <a:lnTo>
                      <a:pt x="688" y="504"/>
                    </a:lnTo>
                    <a:lnTo>
                      <a:pt x="672" y="504"/>
                    </a:lnTo>
                    <a:lnTo>
                      <a:pt x="664" y="488"/>
                    </a:lnTo>
                    <a:lnTo>
                      <a:pt x="656" y="488"/>
                    </a:lnTo>
                    <a:lnTo>
                      <a:pt x="632" y="432"/>
                    </a:lnTo>
                    <a:lnTo>
                      <a:pt x="608" y="432"/>
                    </a:lnTo>
                    <a:lnTo>
                      <a:pt x="592" y="416"/>
                    </a:lnTo>
                    <a:lnTo>
                      <a:pt x="584" y="424"/>
                    </a:lnTo>
                    <a:lnTo>
                      <a:pt x="576" y="456"/>
                    </a:lnTo>
                    <a:lnTo>
                      <a:pt x="552" y="440"/>
                    </a:lnTo>
                    <a:lnTo>
                      <a:pt x="552" y="464"/>
                    </a:lnTo>
                    <a:lnTo>
                      <a:pt x="536" y="472"/>
                    </a:lnTo>
                    <a:lnTo>
                      <a:pt x="528" y="464"/>
                    </a:lnTo>
                    <a:lnTo>
                      <a:pt x="512" y="464"/>
                    </a:lnTo>
                    <a:lnTo>
                      <a:pt x="488" y="456"/>
                    </a:lnTo>
                    <a:lnTo>
                      <a:pt x="472" y="472"/>
                    </a:lnTo>
                    <a:lnTo>
                      <a:pt x="480" y="496"/>
                    </a:lnTo>
                    <a:lnTo>
                      <a:pt x="504" y="496"/>
                    </a:lnTo>
                    <a:lnTo>
                      <a:pt x="512" y="528"/>
                    </a:lnTo>
                    <a:lnTo>
                      <a:pt x="456" y="528"/>
                    </a:lnTo>
                    <a:lnTo>
                      <a:pt x="440" y="504"/>
                    </a:lnTo>
                    <a:lnTo>
                      <a:pt x="416" y="520"/>
                    </a:lnTo>
                    <a:lnTo>
                      <a:pt x="392" y="504"/>
                    </a:lnTo>
                    <a:lnTo>
                      <a:pt x="392" y="456"/>
                    </a:lnTo>
                    <a:lnTo>
                      <a:pt x="360" y="456"/>
                    </a:lnTo>
                    <a:lnTo>
                      <a:pt x="360" y="488"/>
                    </a:lnTo>
                    <a:lnTo>
                      <a:pt x="336" y="496"/>
                    </a:lnTo>
                    <a:lnTo>
                      <a:pt x="336" y="504"/>
                    </a:lnTo>
                    <a:lnTo>
                      <a:pt x="312" y="536"/>
                    </a:lnTo>
                    <a:lnTo>
                      <a:pt x="296" y="536"/>
                    </a:lnTo>
                    <a:lnTo>
                      <a:pt x="296" y="632"/>
                    </a:lnTo>
                    <a:lnTo>
                      <a:pt x="272" y="632"/>
                    </a:lnTo>
                    <a:lnTo>
                      <a:pt x="264" y="616"/>
                    </a:lnTo>
                    <a:lnTo>
                      <a:pt x="248" y="632"/>
                    </a:lnTo>
                    <a:lnTo>
                      <a:pt x="216" y="632"/>
                    </a:lnTo>
                    <a:lnTo>
                      <a:pt x="216" y="624"/>
                    </a:lnTo>
                    <a:lnTo>
                      <a:pt x="200" y="616"/>
                    </a:lnTo>
                    <a:lnTo>
                      <a:pt x="200" y="576"/>
                    </a:lnTo>
                    <a:lnTo>
                      <a:pt x="160" y="496"/>
                    </a:lnTo>
                    <a:lnTo>
                      <a:pt x="144" y="496"/>
                    </a:lnTo>
                    <a:lnTo>
                      <a:pt x="144" y="504"/>
                    </a:lnTo>
                    <a:lnTo>
                      <a:pt x="128" y="480"/>
                    </a:lnTo>
                    <a:lnTo>
                      <a:pt x="136" y="472"/>
                    </a:lnTo>
                    <a:lnTo>
                      <a:pt x="104" y="424"/>
                    </a:lnTo>
                    <a:lnTo>
                      <a:pt x="88" y="432"/>
                    </a:lnTo>
                    <a:lnTo>
                      <a:pt x="80" y="464"/>
                    </a:lnTo>
                    <a:lnTo>
                      <a:pt x="64" y="472"/>
                    </a:lnTo>
                    <a:lnTo>
                      <a:pt x="72" y="248"/>
                    </a:lnTo>
                    <a:lnTo>
                      <a:pt x="56" y="224"/>
                    </a:lnTo>
                    <a:lnTo>
                      <a:pt x="72" y="216"/>
                    </a:lnTo>
                    <a:lnTo>
                      <a:pt x="40" y="160"/>
                    </a:lnTo>
                    <a:lnTo>
                      <a:pt x="40" y="136"/>
                    </a:lnTo>
                    <a:lnTo>
                      <a:pt x="16" y="112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8" y="64"/>
                    </a:lnTo>
                    <a:lnTo>
                      <a:pt x="24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0" y="16"/>
                    </a:lnTo>
                    <a:lnTo>
                      <a:pt x="64" y="16"/>
                    </a:lnTo>
                    <a:lnTo>
                      <a:pt x="88" y="40"/>
                    </a:lnTo>
                    <a:lnTo>
                      <a:pt x="88" y="80"/>
                    </a:lnTo>
                    <a:lnTo>
                      <a:pt x="104" y="80"/>
                    </a:lnTo>
                    <a:lnTo>
                      <a:pt x="128" y="120"/>
                    </a:lnTo>
                    <a:lnTo>
                      <a:pt x="152" y="112"/>
                    </a:lnTo>
                    <a:lnTo>
                      <a:pt x="152" y="104"/>
                    </a:lnTo>
                    <a:lnTo>
                      <a:pt x="160" y="112"/>
                    </a:lnTo>
                    <a:lnTo>
                      <a:pt x="176" y="128"/>
                    </a:lnTo>
                    <a:lnTo>
                      <a:pt x="216" y="128"/>
                    </a:lnTo>
                    <a:lnTo>
                      <a:pt x="224" y="96"/>
                    </a:lnTo>
                    <a:lnTo>
                      <a:pt x="256" y="88"/>
                    </a:lnTo>
                    <a:lnTo>
                      <a:pt x="288" y="96"/>
                    </a:lnTo>
                    <a:lnTo>
                      <a:pt x="304" y="72"/>
                    </a:lnTo>
                    <a:lnTo>
                      <a:pt x="296" y="40"/>
                    </a:lnTo>
                    <a:lnTo>
                      <a:pt x="296" y="32"/>
                    </a:lnTo>
                    <a:lnTo>
                      <a:pt x="320" y="32"/>
                    </a:lnTo>
                    <a:lnTo>
                      <a:pt x="336" y="24"/>
                    </a:lnTo>
                    <a:lnTo>
                      <a:pt x="344" y="48"/>
                    </a:lnTo>
                    <a:lnTo>
                      <a:pt x="384" y="72"/>
                    </a:lnTo>
                    <a:lnTo>
                      <a:pt x="400" y="72"/>
                    </a:lnTo>
                    <a:lnTo>
                      <a:pt x="400" y="88"/>
                    </a:lnTo>
                    <a:lnTo>
                      <a:pt x="416" y="136"/>
                    </a:lnTo>
                    <a:lnTo>
                      <a:pt x="432" y="152"/>
                    </a:lnTo>
                    <a:lnTo>
                      <a:pt x="472" y="160"/>
                    </a:lnTo>
                    <a:lnTo>
                      <a:pt x="496" y="128"/>
                    </a:lnTo>
                    <a:lnTo>
                      <a:pt x="512" y="136"/>
                    </a:lnTo>
                    <a:lnTo>
                      <a:pt x="520" y="152"/>
                    </a:lnTo>
                    <a:lnTo>
                      <a:pt x="552" y="144"/>
                    </a:lnTo>
                    <a:lnTo>
                      <a:pt x="592" y="176"/>
                    </a:lnTo>
                    <a:lnTo>
                      <a:pt x="624" y="184"/>
                    </a:lnTo>
                    <a:lnTo>
                      <a:pt x="656" y="192"/>
                    </a:lnTo>
                    <a:lnTo>
                      <a:pt x="704" y="224"/>
                    </a:lnTo>
                    <a:lnTo>
                      <a:pt x="728" y="232"/>
                    </a:lnTo>
                    <a:lnTo>
                      <a:pt x="760" y="256"/>
                    </a:lnTo>
                    <a:lnTo>
                      <a:pt x="760" y="296"/>
                    </a:lnTo>
                    <a:lnTo>
                      <a:pt x="744" y="296"/>
                    </a:lnTo>
                    <a:lnTo>
                      <a:pt x="712" y="312"/>
                    </a:lnTo>
                    <a:lnTo>
                      <a:pt x="664" y="312"/>
                    </a:lnTo>
                    <a:lnTo>
                      <a:pt x="648" y="328"/>
                    </a:lnTo>
                    <a:lnTo>
                      <a:pt x="648" y="336"/>
                    </a:lnTo>
                    <a:lnTo>
                      <a:pt x="656" y="352"/>
                    </a:lnTo>
                    <a:lnTo>
                      <a:pt x="656" y="360"/>
                    </a:lnTo>
                    <a:lnTo>
                      <a:pt x="648" y="376"/>
                    </a:lnTo>
                    <a:lnTo>
                      <a:pt x="656" y="376"/>
                    </a:lnTo>
                    <a:lnTo>
                      <a:pt x="696" y="424"/>
                    </a:lnTo>
                    <a:lnTo>
                      <a:pt x="704" y="456"/>
                    </a:lnTo>
                    <a:lnTo>
                      <a:pt x="696" y="480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25">
                <a:extLst>
                  <a:ext uri="{FF2B5EF4-FFF2-40B4-BE49-F238E27FC236}">
                    <a16:creationId xmlns:a16="http://schemas.microsoft.com/office/drawing/2014/main" id="{AD89EFBC-2646-4329-8989-4AD1252810F9}"/>
                  </a:ext>
                </a:extLst>
              </p:cNvPr>
              <p:cNvSpPr/>
              <p:nvPr/>
            </p:nvSpPr>
            <p:spPr bwMode="invGray">
              <a:xfrm>
                <a:off x="2898704" y="2144604"/>
                <a:ext cx="1341343" cy="973110"/>
              </a:xfrm>
              <a:custGeom>
                <a:avLst/>
                <a:gdLst>
                  <a:gd name="T0" fmla="*/ 1281519 w 785"/>
                  <a:gd name="T1" fmla="*/ 943299 h 617"/>
                  <a:gd name="T2" fmla="*/ 1174725 w 785"/>
                  <a:gd name="T3" fmla="*/ 999616 h 617"/>
                  <a:gd name="T4" fmla="*/ 1128957 w 785"/>
                  <a:gd name="T5" fmla="*/ 957378 h 617"/>
                  <a:gd name="T6" fmla="*/ 1083188 w 785"/>
                  <a:gd name="T7" fmla="*/ 985536 h 617"/>
                  <a:gd name="T8" fmla="*/ 1006907 w 785"/>
                  <a:gd name="T9" fmla="*/ 915141 h 617"/>
                  <a:gd name="T10" fmla="*/ 961139 w 785"/>
                  <a:gd name="T11" fmla="*/ 802508 h 617"/>
                  <a:gd name="T12" fmla="*/ 900114 w 785"/>
                  <a:gd name="T13" fmla="*/ 774350 h 617"/>
                  <a:gd name="T14" fmla="*/ 869602 w 785"/>
                  <a:gd name="T15" fmla="*/ 802508 h 617"/>
                  <a:gd name="T16" fmla="*/ 884858 w 785"/>
                  <a:gd name="T17" fmla="*/ 844746 h 617"/>
                  <a:gd name="T18" fmla="*/ 839090 w 785"/>
                  <a:gd name="T19" fmla="*/ 943299 h 617"/>
                  <a:gd name="T20" fmla="*/ 869602 w 785"/>
                  <a:gd name="T21" fmla="*/ 971457 h 617"/>
                  <a:gd name="T22" fmla="*/ 808577 w 785"/>
                  <a:gd name="T23" fmla="*/ 1027774 h 617"/>
                  <a:gd name="T24" fmla="*/ 762809 w 785"/>
                  <a:gd name="T25" fmla="*/ 1055932 h 617"/>
                  <a:gd name="T26" fmla="*/ 717040 w 785"/>
                  <a:gd name="T27" fmla="*/ 1041853 h 617"/>
                  <a:gd name="T28" fmla="*/ 701784 w 785"/>
                  <a:gd name="T29" fmla="*/ 1070011 h 617"/>
                  <a:gd name="T30" fmla="*/ 640759 w 785"/>
                  <a:gd name="T31" fmla="*/ 1055932 h 617"/>
                  <a:gd name="T32" fmla="*/ 610247 w 785"/>
                  <a:gd name="T33" fmla="*/ 999616 h 617"/>
                  <a:gd name="T34" fmla="*/ 442429 w 785"/>
                  <a:gd name="T35" fmla="*/ 943299 h 617"/>
                  <a:gd name="T36" fmla="*/ 259355 w 785"/>
                  <a:gd name="T37" fmla="*/ 872904 h 617"/>
                  <a:gd name="T38" fmla="*/ 76281 w 785"/>
                  <a:gd name="T39" fmla="*/ 774350 h 617"/>
                  <a:gd name="T40" fmla="*/ 0 w 785"/>
                  <a:gd name="T41" fmla="*/ 647638 h 617"/>
                  <a:gd name="T42" fmla="*/ 30512 w 785"/>
                  <a:gd name="T43" fmla="*/ 535006 h 617"/>
                  <a:gd name="T44" fmla="*/ 61025 w 785"/>
                  <a:gd name="T45" fmla="*/ 436452 h 617"/>
                  <a:gd name="T46" fmla="*/ 15256 w 785"/>
                  <a:gd name="T47" fmla="*/ 380135 h 617"/>
                  <a:gd name="T48" fmla="*/ 91537 w 785"/>
                  <a:gd name="T49" fmla="*/ 366056 h 617"/>
                  <a:gd name="T50" fmla="*/ 198330 w 785"/>
                  <a:gd name="T51" fmla="*/ 394215 h 617"/>
                  <a:gd name="T52" fmla="*/ 183074 w 785"/>
                  <a:gd name="T53" fmla="*/ 323819 h 617"/>
                  <a:gd name="T54" fmla="*/ 244099 w 785"/>
                  <a:gd name="T55" fmla="*/ 239345 h 617"/>
                  <a:gd name="T56" fmla="*/ 167818 w 785"/>
                  <a:gd name="T57" fmla="*/ 126712 h 617"/>
                  <a:gd name="T58" fmla="*/ 289867 w 785"/>
                  <a:gd name="T59" fmla="*/ 28158 h 617"/>
                  <a:gd name="T60" fmla="*/ 549222 w 785"/>
                  <a:gd name="T61" fmla="*/ 0 h 617"/>
                  <a:gd name="T62" fmla="*/ 732296 w 785"/>
                  <a:gd name="T63" fmla="*/ 70395 h 617"/>
                  <a:gd name="T64" fmla="*/ 869602 w 785"/>
                  <a:gd name="T65" fmla="*/ 183028 h 617"/>
                  <a:gd name="T66" fmla="*/ 900114 w 785"/>
                  <a:gd name="T67" fmla="*/ 84475 h 617"/>
                  <a:gd name="T68" fmla="*/ 1006907 w 785"/>
                  <a:gd name="T69" fmla="*/ 126712 h 617"/>
                  <a:gd name="T70" fmla="*/ 1128957 w 785"/>
                  <a:gd name="T71" fmla="*/ 168949 h 617"/>
                  <a:gd name="T72" fmla="*/ 1251006 w 785"/>
                  <a:gd name="T73" fmla="*/ 211186 h 617"/>
                  <a:gd name="T74" fmla="*/ 1388312 w 785"/>
                  <a:gd name="T75" fmla="*/ 309740 h 617"/>
                  <a:gd name="T76" fmla="*/ 1464593 w 785"/>
                  <a:gd name="T77" fmla="*/ 408294 h 617"/>
                  <a:gd name="T78" fmla="*/ 1495105 w 785"/>
                  <a:gd name="T79" fmla="*/ 591322 h 617"/>
                  <a:gd name="T80" fmla="*/ 1434080 w 785"/>
                  <a:gd name="T81" fmla="*/ 633559 h 617"/>
                  <a:gd name="T82" fmla="*/ 1357799 w 785"/>
                  <a:gd name="T83" fmla="*/ 718034 h 617"/>
                  <a:gd name="T84" fmla="*/ 1403568 w 785"/>
                  <a:gd name="T85" fmla="*/ 760271 h 617"/>
                  <a:gd name="T86" fmla="*/ 1342543 w 785"/>
                  <a:gd name="T87" fmla="*/ 802508 h 617"/>
                  <a:gd name="T88" fmla="*/ 1251006 w 785"/>
                  <a:gd name="T89" fmla="*/ 788429 h 617"/>
                  <a:gd name="T90" fmla="*/ 1266262 w 785"/>
                  <a:gd name="T91" fmla="*/ 858825 h 617"/>
                  <a:gd name="T92" fmla="*/ 1357799 w 785"/>
                  <a:gd name="T93" fmla="*/ 886983 h 61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85" h="617">
                    <a:moveTo>
                      <a:pt x="704" y="528"/>
                    </a:moveTo>
                    <a:lnTo>
                      <a:pt x="672" y="536"/>
                    </a:lnTo>
                    <a:lnTo>
                      <a:pt x="656" y="568"/>
                    </a:lnTo>
                    <a:lnTo>
                      <a:pt x="616" y="568"/>
                    </a:lnTo>
                    <a:lnTo>
                      <a:pt x="608" y="552"/>
                    </a:lnTo>
                    <a:lnTo>
                      <a:pt x="592" y="544"/>
                    </a:lnTo>
                    <a:lnTo>
                      <a:pt x="592" y="552"/>
                    </a:lnTo>
                    <a:lnTo>
                      <a:pt x="568" y="560"/>
                    </a:lnTo>
                    <a:lnTo>
                      <a:pt x="544" y="520"/>
                    </a:lnTo>
                    <a:lnTo>
                      <a:pt x="528" y="520"/>
                    </a:lnTo>
                    <a:lnTo>
                      <a:pt x="528" y="480"/>
                    </a:lnTo>
                    <a:lnTo>
                      <a:pt x="504" y="456"/>
                    </a:lnTo>
                    <a:lnTo>
                      <a:pt x="488" y="456"/>
                    </a:lnTo>
                    <a:lnTo>
                      <a:pt x="472" y="440"/>
                    </a:lnTo>
                    <a:lnTo>
                      <a:pt x="456" y="440"/>
                    </a:lnTo>
                    <a:lnTo>
                      <a:pt x="456" y="456"/>
                    </a:lnTo>
                    <a:lnTo>
                      <a:pt x="456" y="472"/>
                    </a:lnTo>
                    <a:lnTo>
                      <a:pt x="464" y="480"/>
                    </a:lnTo>
                    <a:lnTo>
                      <a:pt x="448" y="496"/>
                    </a:lnTo>
                    <a:lnTo>
                      <a:pt x="440" y="536"/>
                    </a:lnTo>
                    <a:lnTo>
                      <a:pt x="448" y="552"/>
                    </a:lnTo>
                    <a:lnTo>
                      <a:pt x="456" y="552"/>
                    </a:lnTo>
                    <a:lnTo>
                      <a:pt x="440" y="560"/>
                    </a:lnTo>
                    <a:lnTo>
                      <a:pt x="424" y="584"/>
                    </a:lnTo>
                    <a:lnTo>
                      <a:pt x="400" y="584"/>
                    </a:lnTo>
                    <a:lnTo>
                      <a:pt x="400" y="600"/>
                    </a:lnTo>
                    <a:lnTo>
                      <a:pt x="384" y="608"/>
                    </a:lnTo>
                    <a:lnTo>
                      <a:pt x="376" y="592"/>
                    </a:lnTo>
                    <a:lnTo>
                      <a:pt x="360" y="592"/>
                    </a:lnTo>
                    <a:lnTo>
                      <a:pt x="368" y="608"/>
                    </a:lnTo>
                    <a:lnTo>
                      <a:pt x="352" y="616"/>
                    </a:lnTo>
                    <a:lnTo>
                      <a:pt x="336" y="600"/>
                    </a:lnTo>
                    <a:lnTo>
                      <a:pt x="312" y="600"/>
                    </a:lnTo>
                    <a:lnTo>
                      <a:pt x="320" y="568"/>
                    </a:lnTo>
                    <a:lnTo>
                      <a:pt x="264" y="520"/>
                    </a:lnTo>
                    <a:lnTo>
                      <a:pt x="232" y="536"/>
                    </a:lnTo>
                    <a:lnTo>
                      <a:pt x="168" y="496"/>
                    </a:lnTo>
                    <a:lnTo>
                      <a:pt x="136" y="496"/>
                    </a:lnTo>
                    <a:lnTo>
                      <a:pt x="88" y="440"/>
                    </a:lnTo>
                    <a:lnTo>
                      <a:pt x="40" y="440"/>
                    </a:lnTo>
                    <a:lnTo>
                      <a:pt x="16" y="416"/>
                    </a:lnTo>
                    <a:lnTo>
                      <a:pt x="0" y="368"/>
                    </a:lnTo>
                    <a:lnTo>
                      <a:pt x="8" y="352"/>
                    </a:lnTo>
                    <a:lnTo>
                      <a:pt x="16" y="304"/>
                    </a:lnTo>
                    <a:lnTo>
                      <a:pt x="8" y="280"/>
                    </a:lnTo>
                    <a:lnTo>
                      <a:pt x="32" y="248"/>
                    </a:lnTo>
                    <a:lnTo>
                      <a:pt x="32" y="224"/>
                    </a:lnTo>
                    <a:lnTo>
                      <a:pt x="8" y="216"/>
                    </a:lnTo>
                    <a:lnTo>
                      <a:pt x="16" y="208"/>
                    </a:lnTo>
                    <a:lnTo>
                      <a:pt x="48" y="208"/>
                    </a:lnTo>
                    <a:lnTo>
                      <a:pt x="56" y="200"/>
                    </a:lnTo>
                    <a:lnTo>
                      <a:pt x="104" y="224"/>
                    </a:lnTo>
                    <a:lnTo>
                      <a:pt x="104" y="192"/>
                    </a:lnTo>
                    <a:lnTo>
                      <a:pt x="96" y="184"/>
                    </a:lnTo>
                    <a:lnTo>
                      <a:pt x="96" y="160"/>
                    </a:lnTo>
                    <a:lnTo>
                      <a:pt x="128" y="136"/>
                    </a:lnTo>
                    <a:lnTo>
                      <a:pt x="120" y="112"/>
                    </a:lnTo>
                    <a:lnTo>
                      <a:pt x="88" y="72"/>
                    </a:lnTo>
                    <a:lnTo>
                      <a:pt x="96" y="32"/>
                    </a:lnTo>
                    <a:lnTo>
                      <a:pt x="152" y="16"/>
                    </a:lnTo>
                    <a:lnTo>
                      <a:pt x="256" y="8"/>
                    </a:lnTo>
                    <a:lnTo>
                      <a:pt x="288" y="0"/>
                    </a:lnTo>
                    <a:lnTo>
                      <a:pt x="344" y="24"/>
                    </a:lnTo>
                    <a:lnTo>
                      <a:pt x="384" y="40"/>
                    </a:lnTo>
                    <a:lnTo>
                      <a:pt x="424" y="64"/>
                    </a:lnTo>
                    <a:lnTo>
                      <a:pt x="456" y="104"/>
                    </a:lnTo>
                    <a:lnTo>
                      <a:pt x="472" y="56"/>
                    </a:lnTo>
                    <a:lnTo>
                      <a:pt x="472" y="48"/>
                    </a:lnTo>
                    <a:lnTo>
                      <a:pt x="504" y="64"/>
                    </a:lnTo>
                    <a:lnTo>
                      <a:pt x="528" y="72"/>
                    </a:lnTo>
                    <a:lnTo>
                      <a:pt x="584" y="64"/>
                    </a:lnTo>
                    <a:lnTo>
                      <a:pt x="592" y="96"/>
                    </a:lnTo>
                    <a:lnTo>
                      <a:pt x="640" y="128"/>
                    </a:lnTo>
                    <a:lnTo>
                      <a:pt x="656" y="120"/>
                    </a:lnTo>
                    <a:lnTo>
                      <a:pt x="728" y="192"/>
                    </a:lnTo>
                    <a:lnTo>
                      <a:pt x="728" y="176"/>
                    </a:lnTo>
                    <a:lnTo>
                      <a:pt x="760" y="208"/>
                    </a:lnTo>
                    <a:lnTo>
                      <a:pt x="768" y="232"/>
                    </a:lnTo>
                    <a:lnTo>
                      <a:pt x="776" y="288"/>
                    </a:lnTo>
                    <a:lnTo>
                      <a:pt x="784" y="336"/>
                    </a:lnTo>
                    <a:lnTo>
                      <a:pt x="776" y="360"/>
                    </a:lnTo>
                    <a:lnTo>
                      <a:pt x="752" y="360"/>
                    </a:lnTo>
                    <a:lnTo>
                      <a:pt x="744" y="392"/>
                    </a:lnTo>
                    <a:lnTo>
                      <a:pt x="712" y="408"/>
                    </a:lnTo>
                    <a:lnTo>
                      <a:pt x="712" y="424"/>
                    </a:lnTo>
                    <a:lnTo>
                      <a:pt x="736" y="432"/>
                    </a:lnTo>
                    <a:lnTo>
                      <a:pt x="728" y="440"/>
                    </a:lnTo>
                    <a:lnTo>
                      <a:pt x="704" y="456"/>
                    </a:lnTo>
                    <a:lnTo>
                      <a:pt x="672" y="448"/>
                    </a:lnTo>
                    <a:lnTo>
                      <a:pt x="656" y="448"/>
                    </a:lnTo>
                    <a:lnTo>
                      <a:pt x="648" y="464"/>
                    </a:lnTo>
                    <a:lnTo>
                      <a:pt x="664" y="488"/>
                    </a:lnTo>
                    <a:lnTo>
                      <a:pt x="696" y="496"/>
                    </a:lnTo>
                    <a:lnTo>
                      <a:pt x="712" y="504"/>
                    </a:lnTo>
                    <a:lnTo>
                      <a:pt x="704" y="528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26">
                <a:extLst>
                  <a:ext uri="{FF2B5EF4-FFF2-40B4-BE49-F238E27FC236}">
                    <a16:creationId xmlns:a16="http://schemas.microsoft.com/office/drawing/2014/main" id="{4FE4C29F-4370-4AAF-928B-E9776B47123C}"/>
                  </a:ext>
                </a:extLst>
              </p:cNvPr>
              <p:cNvSpPr/>
              <p:nvPr/>
            </p:nvSpPr>
            <p:spPr bwMode="gray">
              <a:xfrm>
                <a:off x="5333757" y="3379644"/>
                <a:ext cx="522251" cy="674668"/>
              </a:xfrm>
              <a:custGeom>
                <a:avLst/>
                <a:gdLst>
                  <a:gd name="T0" fmla="*/ 519575 w 305"/>
                  <a:gd name="T1" fmla="*/ 70672 h 425"/>
                  <a:gd name="T2" fmla="*/ 534857 w 305"/>
                  <a:gd name="T3" fmla="*/ 127209 h 425"/>
                  <a:gd name="T4" fmla="*/ 580702 w 305"/>
                  <a:gd name="T5" fmla="*/ 155478 h 425"/>
                  <a:gd name="T6" fmla="*/ 580702 w 305"/>
                  <a:gd name="T7" fmla="*/ 240284 h 425"/>
                  <a:gd name="T8" fmla="*/ 519575 w 305"/>
                  <a:gd name="T9" fmla="*/ 268553 h 425"/>
                  <a:gd name="T10" fmla="*/ 519575 w 305"/>
                  <a:gd name="T11" fmla="*/ 282687 h 425"/>
                  <a:gd name="T12" fmla="*/ 458449 w 305"/>
                  <a:gd name="T13" fmla="*/ 282687 h 425"/>
                  <a:gd name="T14" fmla="*/ 427886 w 305"/>
                  <a:gd name="T15" fmla="*/ 310956 h 425"/>
                  <a:gd name="T16" fmla="*/ 427886 w 305"/>
                  <a:gd name="T17" fmla="*/ 353359 h 425"/>
                  <a:gd name="T18" fmla="*/ 443167 w 305"/>
                  <a:gd name="T19" fmla="*/ 367493 h 425"/>
                  <a:gd name="T20" fmla="*/ 397322 w 305"/>
                  <a:gd name="T21" fmla="*/ 424031 h 425"/>
                  <a:gd name="T22" fmla="*/ 366759 w 305"/>
                  <a:gd name="T23" fmla="*/ 424031 h 425"/>
                  <a:gd name="T24" fmla="*/ 366759 w 305"/>
                  <a:gd name="T25" fmla="*/ 480568 h 425"/>
                  <a:gd name="T26" fmla="*/ 366759 w 305"/>
                  <a:gd name="T27" fmla="*/ 494703 h 425"/>
                  <a:gd name="T28" fmla="*/ 366759 w 305"/>
                  <a:gd name="T29" fmla="*/ 537106 h 425"/>
                  <a:gd name="T30" fmla="*/ 336196 w 305"/>
                  <a:gd name="T31" fmla="*/ 565374 h 425"/>
                  <a:gd name="T32" fmla="*/ 320914 w 305"/>
                  <a:gd name="T33" fmla="*/ 636046 h 425"/>
                  <a:gd name="T34" fmla="*/ 305633 w 305"/>
                  <a:gd name="T35" fmla="*/ 678449 h 425"/>
                  <a:gd name="T36" fmla="*/ 305633 w 305"/>
                  <a:gd name="T37" fmla="*/ 692584 h 425"/>
                  <a:gd name="T38" fmla="*/ 290351 w 305"/>
                  <a:gd name="T39" fmla="*/ 734987 h 425"/>
                  <a:gd name="T40" fmla="*/ 259788 w 305"/>
                  <a:gd name="T41" fmla="*/ 734987 h 425"/>
                  <a:gd name="T42" fmla="*/ 244506 w 305"/>
                  <a:gd name="T43" fmla="*/ 720852 h 425"/>
                  <a:gd name="T44" fmla="*/ 122253 w 305"/>
                  <a:gd name="T45" fmla="*/ 749121 h 425"/>
                  <a:gd name="T46" fmla="*/ 106971 w 305"/>
                  <a:gd name="T47" fmla="*/ 734987 h 425"/>
                  <a:gd name="T48" fmla="*/ 152816 w 305"/>
                  <a:gd name="T49" fmla="*/ 650181 h 425"/>
                  <a:gd name="T50" fmla="*/ 106971 w 305"/>
                  <a:gd name="T51" fmla="*/ 636046 h 425"/>
                  <a:gd name="T52" fmla="*/ 76408 w 305"/>
                  <a:gd name="T53" fmla="*/ 650181 h 425"/>
                  <a:gd name="T54" fmla="*/ 45845 w 305"/>
                  <a:gd name="T55" fmla="*/ 636046 h 425"/>
                  <a:gd name="T56" fmla="*/ 45845 w 305"/>
                  <a:gd name="T57" fmla="*/ 565374 h 425"/>
                  <a:gd name="T58" fmla="*/ 76408 w 305"/>
                  <a:gd name="T59" fmla="*/ 551240 h 425"/>
                  <a:gd name="T60" fmla="*/ 91690 w 305"/>
                  <a:gd name="T61" fmla="*/ 551240 h 425"/>
                  <a:gd name="T62" fmla="*/ 91690 w 305"/>
                  <a:gd name="T63" fmla="*/ 508837 h 425"/>
                  <a:gd name="T64" fmla="*/ 61127 w 305"/>
                  <a:gd name="T65" fmla="*/ 508837 h 425"/>
                  <a:gd name="T66" fmla="*/ 61127 w 305"/>
                  <a:gd name="T67" fmla="*/ 480568 h 425"/>
                  <a:gd name="T68" fmla="*/ 30563 w 305"/>
                  <a:gd name="T69" fmla="*/ 466434 h 425"/>
                  <a:gd name="T70" fmla="*/ 30563 w 305"/>
                  <a:gd name="T71" fmla="*/ 381628 h 425"/>
                  <a:gd name="T72" fmla="*/ 0 w 305"/>
                  <a:gd name="T73" fmla="*/ 353359 h 425"/>
                  <a:gd name="T74" fmla="*/ 15282 w 305"/>
                  <a:gd name="T75" fmla="*/ 310956 h 425"/>
                  <a:gd name="T76" fmla="*/ 61127 w 305"/>
                  <a:gd name="T77" fmla="*/ 268553 h 425"/>
                  <a:gd name="T78" fmla="*/ 61127 w 305"/>
                  <a:gd name="T79" fmla="*/ 226150 h 425"/>
                  <a:gd name="T80" fmla="*/ 45845 w 305"/>
                  <a:gd name="T81" fmla="*/ 212015 h 425"/>
                  <a:gd name="T82" fmla="*/ 61127 w 305"/>
                  <a:gd name="T83" fmla="*/ 183747 h 425"/>
                  <a:gd name="T84" fmla="*/ 30563 w 305"/>
                  <a:gd name="T85" fmla="*/ 141344 h 425"/>
                  <a:gd name="T86" fmla="*/ 61127 w 305"/>
                  <a:gd name="T87" fmla="*/ 113075 h 425"/>
                  <a:gd name="T88" fmla="*/ 106971 w 305"/>
                  <a:gd name="T89" fmla="*/ 98941 h 425"/>
                  <a:gd name="T90" fmla="*/ 213943 w 305"/>
                  <a:gd name="T91" fmla="*/ 42403 h 425"/>
                  <a:gd name="T92" fmla="*/ 275069 w 305"/>
                  <a:gd name="T93" fmla="*/ 14134 h 425"/>
                  <a:gd name="T94" fmla="*/ 320914 w 305"/>
                  <a:gd name="T95" fmla="*/ 14134 h 425"/>
                  <a:gd name="T96" fmla="*/ 351477 w 305"/>
                  <a:gd name="T97" fmla="*/ 0 h 425"/>
                  <a:gd name="T98" fmla="*/ 366759 w 305"/>
                  <a:gd name="T99" fmla="*/ 14134 h 425"/>
                  <a:gd name="T100" fmla="*/ 351477 w 305"/>
                  <a:gd name="T101" fmla="*/ 28269 h 425"/>
                  <a:gd name="T102" fmla="*/ 351477 w 305"/>
                  <a:gd name="T103" fmla="*/ 56537 h 425"/>
                  <a:gd name="T104" fmla="*/ 397322 w 305"/>
                  <a:gd name="T105" fmla="*/ 56537 h 425"/>
                  <a:gd name="T106" fmla="*/ 397322 w 305"/>
                  <a:gd name="T107" fmla="*/ 28269 h 425"/>
                  <a:gd name="T108" fmla="*/ 412604 w 305"/>
                  <a:gd name="T109" fmla="*/ 0 h 425"/>
                  <a:gd name="T110" fmla="*/ 443167 w 305"/>
                  <a:gd name="T111" fmla="*/ 28269 h 425"/>
                  <a:gd name="T112" fmla="*/ 458449 w 305"/>
                  <a:gd name="T113" fmla="*/ 56537 h 425"/>
                  <a:gd name="T114" fmla="*/ 519575 w 305"/>
                  <a:gd name="T115" fmla="*/ 56537 h 425"/>
                  <a:gd name="T116" fmla="*/ 519575 w 305"/>
                  <a:gd name="T117" fmla="*/ 70672 h 4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5" h="425">
                    <a:moveTo>
                      <a:pt x="272" y="40"/>
                    </a:moveTo>
                    <a:lnTo>
                      <a:pt x="280" y="72"/>
                    </a:lnTo>
                    <a:lnTo>
                      <a:pt x="304" y="88"/>
                    </a:lnTo>
                    <a:lnTo>
                      <a:pt x="304" y="136"/>
                    </a:lnTo>
                    <a:lnTo>
                      <a:pt x="272" y="152"/>
                    </a:lnTo>
                    <a:lnTo>
                      <a:pt x="272" y="160"/>
                    </a:lnTo>
                    <a:lnTo>
                      <a:pt x="240" y="160"/>
                    </a:lnTo>
                    <a:lnTo>
                      <a:pt x="224" y="176"/>
                    </a:lnTo>
                    <a:lnTo>
                      <a:pt x="224" y="200"/>
                    </a:lnTo>
                    <a:lnTo>
                      <a:pt x="232" y="208"/>
                    </a:lnTo>
                    <a:lnTo>
                      <a:pt x="208" y="240"/>
                    </a:lnTo>
                    <a:lnTo>
                      <a:pt x="192" y="240"/>
                    </a:lnTo>
                    <a:lnTo>
                      <a:pt x="192" y="272"/>
                    </a:lnTo>
                    <a:lnTo>
                      <a:pt x="192" y="280"/>
                    </a:lnTo>
                    <a:lnTo>
                      <a:pt x="192" y="304"/>
                    </a:lnTo>
                    <a:lnTo>
                      <a:pt x="176" y="320"/>
                    </a:lnTo>
                    <a:lnTo>
                      <a:pt x="168" y="360"/>
                    </a:lnTo>
                    <a:lnTo>
                      <a:pt x="160" y="384"/>
                    </a:lnTo>
                    <a:lnTo>
                      <a:pt x="160" y="392"/>
                    </a:lnTo>
                    <a:lnTo>
                      <a:pt x="152" y="416"/>
                    </a:lnTo>
                    <a:lnTo>
                      <a:pt x="136" y="416"/>
                    </a:lnTo>
                    <a:lnTo>
                      <a:pt x="128" y="408"/>
                    </a:lnTo>
                    <a:lnTo>
                      <a:pt x="64" y="424"/>
                    </a:lnTo>
                    <a:lnTo>
                      <a:pt x="56" y="416"/>
                    </a:lnTo>
                    <a:lnTo>
                      <a:pt x="80" y="368"/>
                    </a:lnTo>
                    <a:lnTo>
                      <a:pt x="56" y="360"/>
                    </a:lnTo>
                    <a:lnTo>
                      <a:pt x="40" y="368"/>
                    </a:lnTo>
                    <a:lnTo>
                      <a:pt x="24" y="360"/>
                    </a:lnTo>
                    <a:lnTo>
                      <a:pt x="24" y="320"/>
                    </a:lnTo>
                    <a:lnTo>
                      <a:pt x="40" y="312"/>
                    </a:lnTo>
                    <a:lnTo>
                      <a:pt x="48" y="312"/>
                    </a:lnTo>
                    <a:lnTo>
                      <a:pt x="48" y="288"/>
                    </a:lnTo>
                    <a:lnTo>
                      <a:pt x="32" y="288"/>
                    </a:lnTo>
                    <a:lnTo>
                      <a:pt x="32" y="272"/>
                    </a:lnTo>
                    <a:lnTo>
                      <a:pt x="16" y="264"/>
                    </a:lnTo>
                    <a:lnTo>
                      <a:pt x="16" y="216"/>
                    </a:lnTo>
                    <a:lnTo>
                      <a:pt x="0" y="200"/>
                    </a:lnTo>
                    <a:lnTo>
                      <a:pt x="8" y="176"/>
                    </a:lnTo>
                    <a:lnTo>
                      <a:pt x="32" y="152"/>
                    </a:lnTo>
                    <a:lnTo>
                      <a:pt x="32" y="128"/>
                    </a:lnTo>
                    <a:lnTo>
                      <a:pt x="24" y="120"/>
                    </a:lnTo>
                    <a:lnTo>
                      <a:pt x="32" y="104"/>
                    </a:lnTo>
                    <a:lnTo>
                      <a:pt x="16" y="80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112" y="24"/>
                    </a:lnTo>
                    <a:lnTo>
                      <a:pt x="144" y="8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192" y="8"/>
                    </a:lnTo>
                    <a:lnTo>
                      <a:pt x="184" y="16"/>
                    </a:lnTo>
                    <a:lnTo>
                      <a:pt x="184" y="32"/>
                    </a:lnTo>
                    <a:lnTo>
                      <a:pt x="208" y="32"/>
                    </a:lnTo>
                    <a:lnTo>
                      <a:pt x="208" y="16"/>
                    </a:lnTo>
                    <a:lnTo>
                      <a:pt x="216" y="0"/>
                    </a:lnTo>
                    <a:lnTo>
                      <a:pt x="232" y="16"/>
                    </a:lnTo>
                    <a:lnTo>
                      <a:pt x="240" y="32"/>
                    </a:lnTo>
                    <a:lnTo>
                      <a:pt x="272" y="32"/>
                    </a:lnTo>
                    <a:lnTo>
                      <a:pt x="272" y="40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27">
                <a:extLst>
                  <a:ext uri="{FF2B5EF4-FFF2-40B4-BE49-F238E27FC236}">
                    <a16:creationId xmlns:a16="http://schemas.microsoft.com/office/drawing/2014/main" id="{37D6A5D7-2101-4FF7-8928-FE90439EA111}"/>
                  </a:ext>
                </a:extLst>
              </p:cNvPr>
              <p:cNvSpPr/>
              <p:nvPr/>
            </p:nvSpPr>
            <p:spPr bwMode="gray">
              <a:xfrm>
                <a:off x="4813094" y="3379644"/>
                <a:ext cx="604795" cy="661968"/>
              </a:xfrm>
              <a:custGeom>
                <a:avLst/>
                <a:gdLst>
                  <a:gd name="T0" fmla="*/ 640684 w 353"/>
                  <a:gd name="T1" fmla="*/ 183708 h 417"/>
                  <a:gd name="T2" fmla="*/ 655939 w 353"/>
                  <a:gd name="T3" fmla="*/ 226103 h 417"/>
                  <a:gd name="T4" fmla="*/ 594921 w 353"/>
                  <a:gd name="T5" fmla="*/ 310891 h 417"/>
                  <a:gd name="T6" fmla="*/ 610176 w 353"/>
                  <a:gd name="T7" fmla="*/ 381548 h 417"/>
                  <a:gd name="T8" fmla="*/ 610176 w 353"/>
                  <a:gd name="T9" fmla="*/ 466337 h 417"/>
                  <a:gd name="T10" fmla="*/ 625430 w 353"/>
                  <a:gd name="T11" fmla="*/ 508731 h 417"/>
                  <a:gd name="T12" fmla="*/ 671193 w 353"/>
                  <a:gd name="T13" fmla="*/ 551125 h 417"/>
                  <a:gd name="T14" fmla="*/ 625430 w 353"/>
                  <a:gd name="T15" fmla="*/ 565257 h 417"/>
                  <a:gd name="T16" fmla="*/ 610176 w 353"/>
                  <a:gd name="T17" fmla="*/ 650045 h 417"/>
                  <a:gd name="T18" fmla="*/ 518649 w 353"/>
                  <a:gd name="T19" fmla="*/ 706571 h 417"/>
                  <a:gd name="T20" fmla="*/ 427123 w 353"/>
                  <a:gd name="T21" fmla="*/ 664176 h 417"/>
                  <a:gd name="T22" fmla="*/ 411869 w 353"/>
                  <a:gd name="T23" fmla="*/ 720702 h 417"/>
                  <a:gd name="T24" fmla="*/ 366105 w 353"/>
                  <a:gd name="T25" fmla="*/ 734834 h 417"/>
                  <a:gd name="T26" fmla="*/ 320342 w 353"/>
                  <a:gd name="T27" fmla="*/ 678308 h 417"/>
                  <a:gd name="T28" fmla="*/ 289833 w 353"/>
                  <a:gd name="T29" fmla="*/ 706571 h 417"/>
                  <a:gd name="T30" fmla="*/ 274579 w 353"/>
                  <a:gd name="T31" fmla="*/ 621782 h 417"/>
                  <a:gd name="T32" fmla="*/ 289833 w 353"/>
                  <a:gd name="T33" fmla="*/ 551125 h 417"/>
                  <a:gd name="T34" fmla="*/ 274579 w 353"/>
                  <a:gd name="T35" fmla="*/ 508731 h 417"/>
                  <a:gd name="T36" fmla="*/ 183053 w 353"/>
                  <a:gd name="T37" fmla="*/ 551125 h 417"/>
                  <a:gd name="T38" fmla="*/ 122035 w 353"/>
                  <a:gd name="T39" fmla="*/ 536994 h 417"/>
                  <a:gd name="T40" fmla="*/ 61018 w 353"/>
                  <a:gd name="T41" fmla="*/ 551125 h 417"/>
                  <a:gd name="T42" fmla="*/ 45763 w 353"/>
                  <a:gd name="T43" fmla="*/ 536994 h 417"/>
                  <a:gd name="T44" fmla="*/ 30509 w 353"/>
                  <a:gd name="T45" fmla="*/ 466337 h 417"/>
                  <a:gd name="T46" fmla="*/ 45763 w 353"/>
                  <a:gd name="T47" fmla="*/ 423942 h 417"/>
                  <a:gd name="T48" fmla="*/ 0 w 353"/>
                  <a:gd name="T49" fmla="*/ 395680 h 417"/>
                  <a:gd name="T50" fmla="*/ 45763 w 353"/>
                  <a:gd name="T51" fmla="*/ 296760 h 417"/>
                  <a:gd name="T52" fmla="*/ 45763 w 353"/>
                  <a:gd name="T53" fmla="*/ 240234 h 417"/>
                  <a:gd name="T54" fmla="*/ 45763 w 353"/>
                  <a:gd name="T55" fmla="*/ 211971 h 417"/>
                  <a:gd name="T56" fmla="*/ 91526 w 353"/>
                  <a:gd name="T57" fmla="*/ 56526 h 417"/>
                  <a:gd name="T58" fmla="*/ 198307 w 353"/>
                  <a:gd name="T59" fmla="*/ 70657 h 417"/>
                  <a:gd name="T60" fmla="*/ 213561 w 353"/>
                  <a:gd name="T61" fmla="*/ 0 h 417"/>
                  <a:gd name="T62" fmla="*/ 350851 w 353"/>
                  <a:gd name="T63" fmla="*/ 28263 h 417"/>
                  <a:gd name="T64" fmla="*/ 472886 w 353"/>
                  <a:gd name="T65" fmla="*/ 70657 h 417"/>
                  <a:gd name="T66" fmla="*/ 549158 w 353"/>
                  <a:gd name="T67" fmla="*/ 56526 h 417"/>
                  <a:gd name="T68" fmla="*/ 579667 w 353"/>
                  <a:gd name="T69" fmla="*/ 141314 h 4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3" h="417">
                    <a:moveTo>
                      <a:pt x="320" y="80"/>
                    </a:moveTo>
                    <a:lnTo>
                      <a:pt x="336" y="104"/>
                    </a:lnTo>
                    <a:lnTo>
                      <a:pt x="328" y="120"/>
                    </a:lnTo>
                    <a:lnTo>
                      <a:pt x="344" y="128"/>
                    </a:lnTo>
                    <a:lnTo>
                      <a:pt x="328" y="152"/>
                    </a:lnTo>
                    <a:lnTo>
                      <a:pt x="312" y="176"/>
                    </a:lnTo>
                    <a:lnTo>
                      <a:pt x="304" y="200"/>
                    </a:lnTo>
                    <a:lnTo>
                      <a:pt x="320" y="216"/>
                    </a:lnTo>
                    <a:lnTo>
                      <a:pt x="320" y="248"/>
                    </a:lnTo>
                    <a:lnTo>
                      <a:pt x="320" y="264"/>
                    </a:lnTo>
                    <a:lnTo>
                      <a:pt x="336" y="272"/>
                    </a:lnTo>
                    <a:lnTo>
                      <a:pt x="328" y="288"/>
                    </a:lnTo>
                    <a:lnTo>
                      <a:pt x="352" y="288"/>
                    </a:lnTo>
                    <a:lnTo>
                      <a:pt x="352" y="312"/>
                    </a:lnTo>
                    <a:lnTo>
                      <a:pt x="344" y="312"/>
                    </a:lnTo>
                    <a:lnTo>
                      <a:pt x="328" y="320"/>
                    </a:lnTo>
                    <a:lnTo>
                      <a:pt x="328" y="360"/>
                    </a:lnTo>
                    <a:lnTo>
                      <a:pt x="320" y="368"/>
                    </a:lnTo>
                    <a:lnTo>
                      <a:pt x="264" y="368"/>
                    </a:lnTo>
                    <a:lnTo>
                      <a:pt x="272" y="400"/>
                    </a:lnTo>
                    <a:lnTo>
                      <a:pt x="248" y="400"/>
                    </a:lnTo>
                    <a:lnTo>
                      <a:pt x="224" y="376"/>
                    </a:lnTo>
                    <a:lnTo>
                      <a:pt x="216" y="384"/>
                    </a:lnTo>
                    <a:lnTo>
                      <a:pt x="216" y="408"/>
                    </a:lnTo>
                    <a:lnTo>
                      <a:pt x="200" y="408"/>
                    </a:lnTo>
                    <a:lnTo>
                      <a:pt x="192" y="416"/>
                    </a:lnTo>
                    <a:lnTo>
                      <a:pt x="168" y="416"/>
                    </a:lnTo>
                    <a:lnTo>
                      <a:pt x="168" y="384"/>
                    </a:lnTo>
                    <a:lnTo>
                      <a:pt x="152" y="384"/>
                    </a:lnTo>
                    <a:lnTo>
                      <a:pt x="152" y="400"/>
                    </a:lnTo>
                    <a:lnTo>
                      <a:pt x="136" y="400"/>
                    </a:lnTo>
                    <a:lnTo>
                      <a:pt x="144" y="352"/>
                    </a:lnTo>
                    <a:lnTo>
                      <a:pt x="152" y="336"/>
                    </a:lnTo>
                    <a:lnTo>
                      <a:pt x="152" y="312"/>
                    </a:lnTo>
                    <a:lnTo>
                      <a:pt x="152" y="296"/>
                    </a:lnTo>
                    <a:lnTo>
                      <a:pt x="144" y="288"/>
                    </a:lnTo>
                    <a:lnTo>
                      <a:pt x="96" y="296"/>
                    </a:lnTo>
                    <a:lnTo>
                      <a:pt x="96" y="312"/>
                    </a:lnTo>
                    <a:lnTo>
                      <a:pt x="72" y="320"/>
                    </a:lnTo>
                    <a:lnTo>
                      <a:pt x="64" y="304"/>
                    </a:lnTo>
                    <a:lnTo>
                      <a:pt x="56" y="320"/>
                    </a:lnTo>
                    <a:lnTo>
                      <a:pt x="32" y="312"/>
                    </a:lnTo>
                    <a:lnTo>
                      <a:pt x="32" y="304"/>
                    </a:lnTo>
                    <a:lnTo>
                      <a:pt x="24" y="304"/>
                    </a:lnTo>
                    <a:lnTo>
                      <a:pt x="24" y="288"/>
                    </a:lnTo>
                    <a:lnTo>
                      <a:pt x="16" y="264"/>
                    </a:lnTo>
                    <a:lnTo>
                      <a:pt x="32" y="256"/>
                    </a:lnTo>
                    <a:lnTo>
                      <a:pt x="24" y="240"/>
                    </a:lnTo>
                    <a:lnTo>
                      <a:pt x="0" y="240"/>
                    </a:lnTo>
                    <a:lnTo>
                      <a:pt x="0" y="224"/>
                    </a:lnTo>
                    <a:lnTo>
                      <a:pt x="24" y="192"/>
                    </a:lnTo>
                    <a:lnTo>
                      <a:pt x="24" y="168"/>
                    </a:lnTo>
                    <a:lnTo>
                      <a:pt x="32" y="160"/>
                    </a:lnTo>
                    <a:lnTo>
                      <a:pt x="24" y="136"/>
                    </a:lnTo>
                    <a:lnTo>
                      <a:pt x="16" y="136"/>
                    </a:lnTo>
                    <a:lnTo>
                      <a:pt x="24" y="120"/>
                    </a:lnTo>
                    <a:lnTo>
                      <a:pt x="16" y="80"/>
                    </a:lnTo>
                    <a:lnTo>
                      <a:pt x="48" y="32"/>
                    </a:lnTo>
                    <a:lnTo>
                      <a:pt x="80" y="32"/>
                    </a:lnTo>
                    <a:lnTo>
                      <a:pt x="104" y="40"/>
                    </a:lnTo>
                    <a:lnTo>
                      <a:pt x="96" y="8"/>
                    </a:lnTo>
                    <a:lnTo>
                      <a:pt x="112" y="0"/>
                    </a:lnTo>
                    <a:lnTo>
                      <a:pt x="152" y="16"/>
                    </a:lnTo>
                    <a:lnTo>
                      <a:pt x="184" y="16"/>
                    </a:lnTo>
                    <a:lnTo>
                      <a:pt x="208" y="40"/>
                    </a:lnTo>
                    <a:lnTo>
                      <a:pt x="248" y="40"/>
                    </a:lnTo>
                    <a:lnTo>
                      <a:pt x="256" y="48"/>
                    </a:lnTo>
                    <a:lnTo>
                      <a:pt x="288" y="32"/>
                    </a:lnTo>
                    <a:lnTo>
                      <a:pt x="304" y="32"/>
                    </a:lnTo>
                    <a:lnTo>
                      <a:pt x="304" y="80"/>
                    </a:lnTo>
                    <a:lnTo>
                      <a:pt x="320" y="80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28">
                <a:extLst>
                  <a:ext uri="{FF2B5EF4-FFF2-40B4-BE49-F238E27FC236}">
                    <a16:creationId xmlns:a16="http://schemas.microsoft.com/office/drawing/2014/main" id="{FD327A52-4525-43FA-B89A-5A4BC45D9E27}"/>
                  </a:ext>
                </a:extLst>
              </p:cNvPr>
              <p:cNvSpPr/>
              <p:nvPr/>
            </p:nvSpPr>
            <p:spPr bwMode="gray">
              <a:xfrm>
                <a:off x="4759123" y="3005005"/>
                <a:ext cx="838141" cy="503223"/>
              </a:xfrm>
              <a:custGeom>
                <a:avLst/>
                <a:gdLst>
                  <a:gd name="T0" fmla="*/ 929957 w 489"/>
                  <a:gd name="T1" fmla="*/ 434174 h 321"/>
                  <a:gd name="T2" fmla="*/ 853731 w 489"/>
                  <a:gd name="T3" fmla="*/ 462185 h 321"/>
                  <a:gd name="T4" fmla="*/ 747015 w 489"/>
                  <a:gd name="T5" fmla="*/ 518207 h 321"/>
                  <a:gd name="T6" fmla="*/ 701279 w 489"/>
                  <a:gd name="T7" fmla="*/ 532213 h 321"/>
                  <a:gd name="T8" fmla="*/ 670789 w 489"/>
                  <a:gd name="T9" fmla="*/ 560224 h 321"/>
                  <a:gd name="T10" fmla="*/ 625053 w 489"/>
                  <a:gd name="T11" fmla="*/ 560224 h 321"/>
                  <a:gd name="T12" fmla="*/ 640299 w 489"/>
                  <a:gd name="T13" fmla="*/ 476191 h 321"/>
                  <a:gd name="T14" fmla="*/ 609808 w 489"/>
                  <a:gd name="T15" fmla="*/ 476191 h 321"/>
                  <a:gd name="T16" fmla="*/ 548827 w 489"/>
                  <a:gd name="T17" fmla="*/ 504202 h 321"/>
                  <a:gd name="T18" fmla="*/ 533582 w 489"/>
                  <a:gd name="T19" fmla="*/ 490196 h 321"/>
                  <a:gd name="T20" fmla="*/ 457356 w 489"/>
                  <a:gd name="T21" fmla="*/ 490196 h 321"/>
                  <a:gd name="T22" fmla="*/ 426866 w 489"/>
                  <a:gd name="T23" fmla="*/ 448179 h 321"/>
                  <a:gd name="T24" fmla="*/ 350640 w 489"/>
                  <a:gd name="T25" fmla="*/ 448179 h 321"/>
                  <a:gd name="T26" fmla="*/ 274414 w 489"/>
                  <a:gd name="T27" fmla="*/ 420168 h 321"/>
                  <a:gd name="T28" fmla="*/ 243923 w 489"/>
                  <a:gd name="T29" fmla="*/ 434174 h 321"/>
                  <a:gd name="T30" fmla="*/ 259168 w 489"/>
                  <a:gd name="T31" fmla="*/ 490196 h 321"/>
                  <a:gd name="T32" fmla="*/ 213433 w 489"/>
                  <a:gd name="T33" fmla="*/ 476191 h 321"/>
                  <a:gd name="T34" fmla="*/ 152452 w 489"/>
                  <a:gd name="T35" fmla="*/ 476191 h 321"/>
                  <a:gd name="T36" fmla="*/ 91471 w 489"/>
                  <a:gd name="T37" fmla="*/ 560224 h 321"/>
                  <a:gd name="T38" fmla="*/ 15245 w 489"/>
                  <a:gd name="T39" fmla="*/ 476191 h 321"/>
                  <a:gd name="T40" fmla="*/ 0 w 489"/>
                  <a:gd name="T41" fmla="*/ 476191 h 321"/>
                  <a:gd name="T42" fmla="*/ 15245 w 489"/>
                  <a:gd name="T43" fmla="*/ 448179 h 321"/>
                  <a:gd name="T44" fmla="*/ 30490 w 489"/>
                  <a:gd name="T45" fmla="*/ 434174 h 321"/>
                  <a:gd name="T46" fmla="*/ 0 w 489"/>
                  <a:gd name="T47" fmla="*/ 406163 h 321"/>
                  <a:gd name="T48" fmla="*/ 0 w 489"/>
                  <a:gd name="T49" fmla="*/ 392157 h 321"/>
                  <a:gd name="T50" fmla="*/ 30490 w 489"/>
                  <a:gd name="T51" fmla="*/ 364146 h 321"/>
                  <a:gd name="T52" fmla="*/ 137207 w 489"/>
                  <a:gd name="T53" fmla="*/ 364146 h 321"/>
                  <a:gd name="T54" fmla="*/ 182942 w 489"/>
                  <a:gd name="T55" fmla="*/ 336135 h 321"/>
                  <a:gd name="T56" fmla="*/ 213433 w 489"/>
                  <a:gd name="T57" fmla="*/ 322129 h 321"/>
                  <a:gd name="T58" fmla="*/ 213433 w 489"/>
                  <a:gd name="T59" fmla="*/ 280112 h 321"/>
                  <a:gd name="T60" fmla="*/ 152452 w 489"/>
                  <a:gd name="T61" fmla="*/ 210084 h 321"/>
                  <a:gd name="T62" fmla="*/ 137207 w 489"/>
                  <a:gd name="T63" fmla="*/ 140056 h 321"/>
                  <a:gd name="T64" fmla="*/ 167697 w 489"/>
                  <a:gd name="T65" fmla="*/ 98039 h 321"/>
                  <a:gd name="T66" fmla="*/ 167697 w 489"/>
                  <a:gd name="T67" fmla="*/ 70028 h 321"/>
                  <a:gd name="T68" fmla="*/ 137207 w 489"/>
                  <a:gd name="T69" fmla="*/ 14006 h 321"/>
                  <a:gd name="T70" fmla="*/ 243923 w 489"/>
                  <a:gd name="T71" fmla="*/ 14006 h 321"/>
                  <a:gd name="T72" fmla="*/ 274414 w 489"/>
                  <a:gd name="T73" fmla="*/ 28011 h 321"/>
                  <a:gd name="T74" fmla="*/ 320149 w 489"/>
                  <a:gd name="T75" fmla="*/ 0 h 321"/>
                  <a:gd name="T76" fmla="*/ 396375 w 489"/>
                  <a:gd name="T77" fmla="*/ 126050 h 321"/>
                  <a:gd name="T78" fmla="*/ 533582 w 489"/>
                  <a:gd name="T79" fmla="*/ 126050 h 321"/>
                  <a:gd name="T80" fmla="*/ 564072 w 489"/>
                  <a:gd name="T81" fmla="*/ 140056 h 321"/>
                  <a:gd name="T82" fmla="*/ 594563 w 489"/>
                  <a:gd name="T83" fmla="*/ 126050 h 321"/>
                  <a:gd name="T84" fmla="*/ 640299 w 489"/>
                  <a:gd name="T85" fmla="*/ 154062 h 321"/>
                  <a:gd name="T86" fmla="*/ 640299 w 489"/>
                  <a:gd name="T87" fmla="*/ 196079 h 321"/>
                  <a:gd name="T88" fmla="*/ 670789 w 489"/>
                  <a:gd name="T89" fmla="*/ 224090 h 321"/>
                  <a:gd name="T90" fmla="*/ 686034 w 489"/>
                  <a:gd name="T91" fmla="*/ 196079 h 321"/>
                  <a:gd name="T92" fmla="*/ 716525 w 489"/>
                  <a:gd name="T93" fmla="*/ 224090 h 321"/>
                  <a:gd name="T94" fmla="*/ 777505 w 489"/>
                  <a:gd name="T95" fmla="*/ 224090 h 321"/>
                  <a:gd name="T96" fmla="*/ 792751 w 489"/>
                  <a:gd name="T97" fmla="*/ 210084 h 321"/>
                  <a:gd name="T98" fmla="*/ 884222 w 489"/>
                  <a:gd name="T99" fmla="*/ 266107 h 321"/>
                  <a:gd name="T100" fmla="*/ 899467 w 489"/>
                  <a:gd name="T101" fmla="*/ 336135 h 321"/>
                  <a:gd name="T102" fmla="*/ 899467 w 489"/>
                  <a:gd name="T103" fmla="*/ 378151 h 321"/>
                  <a:gd name="T104" fmla="*/ 929957 w 489"/>
                  <a:gd name="T105" fmla="*/ 434174 h 32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89" h="321">
                    <a:moveTo>
                      <a:pt x="488" y="248"/>
                    </a:moveTo>
                    <a:lnTo>
                      <a:pt x="448" y="264"/>
                    </a:lnTo>
                    <a:lnTo>
                      <a:pt x="392" y="296"/>
                    </a:lnTo>
                    <a:lnTo>
                      <a:pt x="368" y="304"/>
                    </a:lnTo>
                    <a:lnTo>
                      <a:pt x="352" y="320"/>
                    </a:lnTo>
                    <a:lnTo>
                      <a:pt x="328" y="320"/>
                    </a:lnTo>
                    <a:lnTo>
                      <a:pt x="336" y="272"/>
                    </a:lnTo>
                    <a:lnTo>
                      <a:pt x="320" y="272"/>
                    </a:lnTo>
                    <a:lnTo>
                      <a:pt x="288" y="288"/>
                    </a:lnTo>
                    <a:lnTo>
                      <a:pt x="280" y="280"/>
                    </a:lnTo>
                    <a:lnTo>
                      <a:pt x="240" y="280"/>
                    </a:lnTo>
                    <a:lnTo>
                      <a:pt x="224" y="256"/>
                    </a:lnTo>
                    <a:lnTo>
                      <a:pt x="184" y="256"/>
                    </a:lnTo>
                    <a:lnTo>
                      <a:pt x="144" y="240"/>
                    </a:lnTo>
                    <a:lnTo>
                      <a:pt x="128" y="248"/>
                    </a:lnTo>
                    <a:lnTo>
                      <a:pt x="136" y="280"/>
                    </a:lnTo>
                    <a:lnTo>
                      <a:pt x="112" y="272"/>
                    </a:lnTo>
                    <a:lnTo>
                      <a:pt x="80" y="272"/>
                    </a:lnTo>
                    <a:lnTo>
                      <a:pt x="48" y="320"/>
                    </a:lnTo>
                    <a:lnTo>
                      <a:pt x="8" y="272"/>
                    </a:lnTo>
                    <a:lnTo>
                      <a:pt x="0" y="272"/>
                    </a:lnTo>
                    <a:lnTo>
                      <a:pt x="8" y="256"/>
                    </a:lnTo>
                    <a:lnTo>
                      <a:pt x="16" y="248"/>
                    </a:lnTo>
                    <a:lnTo>
                      <a:pt x="0" y="232"/>
                    </a:lnTo>
                    <a:lnTo>
                      <a:pt x="0" y="224"/>
                    </a:lnTo>
                    <a:lnTo>
                      <a:pt x="16" y="208"/>
                    </a:lnTo>
                    <a:lnTo>
                      <a:pt x="72" y="208"/>
                    </a:lnTo>
                    <a:lnTo>
                      <a:pt x="96" y="192"/>
                    </a:lnTo>
                    <a:lnTo>
                      <a:pt x="112" y="184"/>
                    </a:lnTo>
                    <a:lnTo>
                      <a:pt x="112" y="160"/>
                    </a:lnTo>
                    <a:lnTo>
                      <a:pt x="80" y="120"/>
                    </a:lnTo>
                    <a:lnTo>
                      <a:pt x="72" y="80"/>
                    </a:lnTo>
                    <a:lnTo>
                      <a:pt x="88" y="56"/>
                    </a:lnTo>
                    <a:lnTo>
                      <a:pt x="88" y="40"/>
                    </a:lnTo>
                    <a:lnTo>
                      <a:pt x="72" y="8"/>
                    </a:lnTo>
                    <a:lnTo>
                      <a:pt x="128" y="8"/>
                    </a:lnTo>
                    <a:lnTo>
                      <a:pt x="144" y="16"/>
                    </a:lnTo>
                    <a:lnTo>
                      <a:pt x="168" y="0"/>
                    </a:lnTo>
                    <a:lnTo>
                      <a:pt x="208" y="72"/>
                    </a:lnTo>
                    <a:lnTo>
                      <a:pt x="280" y="72"/>
                    </a:lnTo>
                    <a:lnTo>
                      <a:pt x="296" y="80"/>
                    </a:lnTo>
                    <a:lnTo>
                      <a:pt x="312" y="72"/>
                    </a:lnTo>
                    <a:lnTo>
                      <a:pt x="336" y="88"/>
                    </a:lnTo>
                    <a:lnTo>
                      <a:pt x="336" y="112"/>
                    </a:lnTo>
                    <a:lnTo>
                      <a:pt x="352" y="128"/>
                    </a:lnTo>
                    <a:lnTo>
                      <a:pt x="360" y="112"/>
                    </a:lnTo>
                    <a:lnTo>
                      <a:pt x="376" y="128"/>
                    </a:lnTo>
                    <a:lnTo>
                      <a:pt x="408" y="128"/>
                    </a:lnTo>
                    <a:lnTo>
                      <a:pt x="416" y="120"/>
                    </a:lnTo>
                    <a:lnTo>
                      <a:pt x="464" y="152"/>
                    </a:lnTo>
                    <a:lnTo>
                      <a:pt x="472" y="192"/>
                    </a:lnTo>
                    <a:lnTo>
                      <a:pt x="472" y="216"/>
                    </a:lnTo>
                    <a:lnTo>
                      <a:pt x="488" y="248"/>
                    </a:lnTo>
                  </a:path>
                </a:pathLst>
              </a:custGeom>
              <a:solidFill>
                <a:srgbClr val="6E4002"/>
              </a:solidFill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29">
                <a:extLst>
                  <a:ext uri="{FF2B5EF4-FFF2-40B4-BE49-F238E27FC236}">
                    <a16:creationId xmlns:a16="http://schemas.microsoft.com/office/drawing/2014/main" id="{B1B23A9A-128C-4FB8-8934-3AC2459122C1}"/>
                  </a:ext>
                </a:extLst>
              </p:cNvPr>
              <p:cNvSpPr/>
              <p:nvPr/>
            </p:nvSpPr>
            <p:spPr bwMode="gray">
              <a:xfrm>
                <a:off x="5429000" y="2825622"/>
                <a:ext cx="520663" cy="609583"/>
              </a:xfrm>
              <a:custGeom>
                <a:avLst/>
                <a:gdLst>
                  <a:gd name="T0" fmla="*/ 167640 w 305"/>
                  <a:gd name="T1" fmla="*/ 0 h 385"/>
                  <a:gd name="T2" fmla="*/ 243840 w 305"/>
                  <a:gd name="T3" fmla="*/ 56342 h 385"/>
                  <a:gd name="T4" fmla="*/ 335280 w 305"/>
                  <a:gd name="T5" fmla="*/ 112684 h 385"/>
                  <a:gd name="T6" fmla="*/ 381000 w 305"/>
                  <a:gd name="T7" fmla="*/ 169025 h 385"/>
                  <a:gd name="T8" fmla="*/ 457200 w 305"/>
                  <a:gd name="T9" fmla="*/ 239453 h 385"/>
                  <a:gd name="T10" fmla="*/ 518160 w 305"/>
                  <a:gd name="T11" fmla="*/ 253538 h 385"/>
                  <a:gd name="T12" fmla="*/ 472440 w 305"/>
                  <a:gd name="T13" fmla="*/ 253538 h 385"/>
                  <a:gd name="T14" fmla="*/ 441960 w 305"/>
                  <a:gd name="T15" fmla="*/ 309880 h 385"/>
                  <a:gd name="T16" fmla="*/ 472440 w 305"/>
                  <a:gd name="T17" fmla="*/ 394392 h 385"/>
                  <a:gd name="T18" fmla="*/ 548640 w 305"/>
                  <a:gd name="T19" fmla="*/ 436649 h 385"/>
                  <a:gd name="T20" fmla="*/ 548640 w 305"/>
                  <a:gd name="T21" fmla="*/ 521161 h 385"/>
                  <a:gd name="T22" fmla="*/ 533400 w 305"/>
                  <a:gd name="T23" fmla="*/ 563418 h 385"/>
                  <a:gd name="T24" fmla="*/ 502920 w 305"/>
                  <a:gd name="T25" fmla="*/ 549332 h 385"/>
                  <a:gd name="T26" fmla="*/ 518160 w 305"/>
                  <a:gd name="T27" fmla="*/ 605674 h 385"/>
                  <a:gd name="T28" fmla="*/ 502920 w 305"/>
                  <a:gd name="T29" fmla="*/ 633845 h 385"/>
                  <a:gd name="T30" fmla="*/ 426720 w 305"/>
                  <a:gd name="T31" fmla="*/ 676101 h 385"/>
                  <a:gd name="T32" fmla="*/ 350520 w 305"/>
                  <a:gd name="T33" fmla="*/ 676101 h 385"/>
                  <a:gd name="T34" fmla="*/ 289560 w 305"/>
                  <a:gd name="T35" fmla="*/ 647930 h 385"/>
                  <a:gd name="T36" fmla="*/ 243840 w 305"/>
                  <a:gd name="T37" fmla="*/ 676101 h 385"/>
                  <a:gd name="T38" fmla="*/ 259080 w 305"/>
                  <a:gd name="T39" fmla="*/ 633845 h 385"/>
                  <a:gd name="T40" fmla="*/ 228600 w 305"/>
                  <a:gd name="T41" fmla="*/ 647930 h 385"/>
                  <a:gd name="T42" fmla="*/ 152400 w 305"/>
                  <a:gd name="T43" fmla="*/ 549332 h 385"/>
                  <a:gd name="T44" fmla="*/ 137160 w 305"/>
                  <a:gd name="T45" fmla="*/ 464820 h 385"/>
                  <a:gd name="T46" fmla="*/ 137160 w 305"/>
                  <a:gd name="T47" fmla="*/ 380307 h 385"/>
                  <a:gd name="T48" fmla="*/ 137160 w 305"/>
                  <a:gd name="T49" fmla="*/ 281709 h 385"/>
                  <a:gd name="T50" fmla="*/ 45720 w 305"/>
                  <a:gd name="T51" fmla="*/ 267623 h 385"/>
                  <a:gd name="T52" fmla="*/ 0 w 305"/>
                  <a:gd name="T53" fmla="*/ 239453 h 385"/>
                  <a:gd name="T54" fmla="*/ 60960 w 305"/>
                  <a:gd name="T55" fmla="*/ 211282 h 385"/>
                  <a:gd name="T56" fmla="*/ 76200 w 305"/>
                  <a:gd name="T57" fmla="*/ 70427 h 385"/>
                  <a:gd name="T58" fmla="*/ 137160 w 305"/>
                  <a:gd name="T59" fmla="*/ 98598 h 385"/>
                  <a:gd name="T60" fmla="*/ 198120 w 305"/>
                  <a:gd name="T61" fmla="*/ 84513 h 385"/>
                  <a:gd name="T62" fmla="*/ 152400 w 305"/>
                  <a:gd name="T63" fmla="*/ 28171 h 3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5" h="385">
                    <a:moveTo>
                      <a:pt x="80" y="8"/>
                    </a:moveTo>
                    <a:lnTo>
                      <a:pt x="88" y="0"/>
                    </a:lnTo>
                    <a:lnTo>
                      <a:pt x="120" y="8"/>
                    </a:lnTo>
                    <a:lnTo>
                      <a:pt x="128" y="32"/>
                    </a:lnTo>
                    <a:lnTo>
                      <a:pt x="152" y="32"/>
                    </a:lnTo>
                    <a:lnTo>
                      <a:pt x="176" y="64"/>
                    </a:lnTo>
                    <a:lnTo>
                      <a:pt x="184" y="56"/>
                    </a:lnTo>
                    <a:lnTo>
                      <a:pt x="200" y="96"/>
                    </a:lnTo>
                    <a:lnTo>
                      <a:pt x="224" y="136"/>
                    </a:lnTo>
                    <a:lnTo>
                      <a:pt x="240" y="136"/>
                    </a:lnTo>
                    <a:lnTo>
                      <a:pt x="256" y="120"/>
                    </a:lnTo>
                    <a:lnTo>
                      <a:pt x="272" y="144"/>
                    </a:lnTo>
                    <a:lnTo>
                      <a:pt x="256" y="160"/>
                    </a:lnTo>
                    <a:lnTo>
                      <a:pt x="248" y="144"/>
                    </a:lnTo>
                    <a:lnTo>
                      <a:pt x="232" y="144"/>
                    </a:lnTo>
                    <a:lnTo>
                      <a:pt x="232" y="176"/>
                    </a:lnTo>
                    <a:lnTo>
                      <a:pt x="224" y="192"/>
                    </a:lnTo>
                    <a:lnTo>
                      <a:pt x="248" y="224"/>
                    </a:lnTo>
                    <a:lnTo>
                      <a:pt x="248" y="248"/>
                    </a:lnTo>
                    <a:lnTo>
                      <a:pt x="288" y="248"/>
                    </a:lnTo>
                    <a:lnTo>
                      <a:pt x="304" y="264"/>
                    </a:lnTo>
                    <a:lnTo>
                      <a:pt x="288" y="296"/>
                    </a:lnTo>
                    <a:lnTo>
                      <a:pt x="296" y="320"/>
                    </a:lnTo>
                    <a:lnTo>
                      <a:pt x="280" y="320"/>
                    </a:lnTo>
                    <a:lnTo>
                      <a:pt x="280" y="312"/>
                    </a:lnTo>
                    <a:lnTo>
                      <a:pt x="264" y="312"/>
                    </a:lnTo>
                    <a:lnTo>
                      <a:pt x="264" y="328"/>
                    </a:lnTo>
                    <a:lnTo>
                      <a:pt x="272" y="344"/>
                    </a:lnTo>
                    <a:lnTo>
                      <a:pt x="264" y="344"/>
                    </a:lnTo>
                    <a:lnTo>
                      <a:pt x="264" y="360"/>
                    </a:lnTo>
                    <a:lnTo>
                      <a:pt x="232" y="384"/>
                    </a:lnTo>
                    <a:lnTo>
                      <a:pt x="224" y="384"/>
                    </a:lnTo>
                    <a:lnTo>
                      <a:pt x="216" y="376"/>
                    </a:lnTo>
                    <a:lnTo>
                      <a:pt x="184" y="384"/>
                    </a:lnTo>
                    <a:lnTo>
                      <a:pt x="168" y="352"/>
                    </a:lnTo>
                    <a:lnTo>
                      <a:pt x="152" y="368"/>
                    </a:lnTo>
                    <a:lnTo>
                      <a:pt x="152" y="384"/>
                    </a:lnTo>
                    <a:lnTo>
                      <a:pt x="128" y="384"/>
                    </a:lnTo>
                    <a:lnTo>
                      <a:pt x="128" y="368"/>
                    </a:lnTo>
                    <a:lnTo>
                      <a:pt x="136" y="360"/>
                    </a:lnTo>
                    <a:lnTo>
                      <a:pt x="128" y="352"/>
                    </a:lnTo>
                    <a:lnTo>
                      <a:pt x="120" y="368"/>
                    </a:lnTo>
                    <a:lnTo>
                      <a:pt x="88" y="360"/>
                    </a:lnTo>
                    <a:lnTo>
                      <a:pt x="80" y="312"/>
                    </a:lnTo>
                    <a:lnTo>
                      <a:pt x="80" y="296"/>
                    </a:lnTo>
                    <a:lnTo>
                      <a:pt x="72" y="264"/>
                    </a:lnTo>
                    <a:lnTo>
                      <a:pt x="32" y="240"/>
                    </a:lnTo>
                    <a:lnTo>
                      <a:pt x="72" y="216"/>
                    </a:lnTo>
                    <a:lnTo>
                      <a:pt x="80" y="216"/>
                    </a:lnTo>
                    <a:lnTo>
                      <a:pt x="72" y="160"/>
                    </a:lnTo>
                    <a:lnTo>
                      <a:pt x="48" y="168"/>
                    </a:lnTo>
                    <a:lnTo>
                      <a:pt x="24" y="152"/>
                    </a:lnTo>
                    <a:lnTo>
                      <a:pt x="16" y="136"/>
                    </a:lnTo>
                    <a:lnTo>
                      <a:pt x="0" y="136"/>
                    </a:lnTo>
                    <a:lnTo>
                      <a:pt x="8" y="120"/>
                    </a:lnTo>
                    <a:lnTo>
                      <a:pt x="32" y="120"/>
                    </a:lnTo>
                    <a:lnTo>
                      <a:pt x="40" y="88"/>
                    </a:lnTo>
                    <a:lnTo>
                      <a:pt x="40" y="40"/>
                    </a:lnTo>
                    <a:lnTo>
                      <a:pt x="48" y="40"/>
                    </a:lnTo>
                    <a:lnTo>
                      <a:pt x="72" y="56"/>
                    </a:lnTo>
                    <a:lnTo>
                      <a:pt x="80" y="72"/>
                    </a:lnTo>
                    <a:lnTo>
                      <a:pt x="104" y="48"/>
                    </a:lnTo>
                    <a:lnTo>
                      <a:pt x="104" y="32"/>
                    </a:lnTo>
                    <a:lnTo>
                      <a:pt x="80" y="16"/>
                    </a:lnTo>
                    <a:lnTo>
                      <a:pt x="80" y="8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30">
                <a:extLst>
                  <a:ext uri="{FF2B5EF4-FFF2-40B4-BE49-F238E27FC236}">
                    <a16:creationId xmlns:a16="http://schemas.microsoft.com/office/drawing/2014/main" id="{7F3752D5-9400-456D-8211-32018DECBFC3}"/>
                  </a:ext>
                </a:extLst>
              </p:cNvPr>
              <p:cNvSpPr/>
              <p:nvPr/>
            </p:nvSpPr>
            <p:spPr bwMode="gray">
              <a:xfrm>
                <a:off x="4963896" y="2636715"/>
                <a:ext cx="647654" cy="568309"/>
              </a:xfrm>
              <a:custGeom>
                <a:avLst/>
                <a:gdLst>
                  <a:gd name="T0" fmla="*/ 381506 w 377"/>
                  <a:gd name="T1" fmla="*/ 14037 h 361"/>
                  <a:gd name="T2" fmla="*/ 473067 w 377"/>
                  <a:gd name="T3" fmla="*/ 0 h 361"/>
                  <a:gd name="T4" fmla="*/ 503587 w 377"/>
                  <a:gd name="T5" fmla="*/ 28074 h 361"/>
                  <a:gd name="T6" fmla="*/ 579888 w 377"/>
                  <a:gd name="T7" fmla="*/ 42111 h 361"/>
                  <a:gd name="T8" fmla="*/ 610409 w 377"/>
                  <a:gd name="T9" fmla="*/ 28074 h 361"/>
                  <a:gd name="T10" fmla="*/ 640929 w 377"/>
                  <a:gd name="T11" fmla="*/ 28074 h 361"/>
                  <a:gd name="T12" fmla="*/ 534108 w 377"/>
                  <a:gd name="T13" fmla="*/ 112295 h 361"/>
                  <a:gd name="T14" fmla="*/ 518848 w 377"/>
                  <a:gd name="T15" fmla="*/ 154405 h 361"/>
                  <a:gd name="T16" fmla="*/ 534108 w 377"/>
                  <a:gd name="T17" fmla="*/ 168442 h 361"/>
                  <a:gd name="T18" fmla="*/ 549368 w 377"/>
                  <a:gd name="T19" fmla="*/ 168442 h 361"/>
                  <a:gd name="T20" fmla="*/ 610409 w 377"/>
                  <a:gd name="T21" fmla="*/ 224590 h 361"/>
                  <a:gd name="T22" fmla="*/ 671450 w 377"/>
                  <a:gd name="T23" fmla="*/ 224590 h 361"/>
                  <a:gd name="T24" fmla="*/ 671450 w 377"/>
                  <a:gd name="T25" fmla="*/ 252663 h 361"/>
                  <a:gd name="T26" fmla="*/ 717230 w 377"/>
                  <a:gd name="T27" fmla="*/ 266700 h 361"/>
                  <a:gd name="T28" fmla="*/ 717230 w 377"/>
                  <a:gd name="T29" fmla="*/ 294774 h 361"/>
                  <a:gd name="T30" fmla="*/ 671450 w 377"/>
                  <a:gd name="T31" fmla="*/ 336884 h 361"/>
                  <a:gd name="T32" fmla="*/ 671450 w 377"/>
                  <a:gd name="T33" fmla="*/ 308811 h 361"/>
                  <a:gd name="T34" fmla="*/ 625669 w 377"/>
                  <a:gd name="T35" fmla="*/ 280737 h 361"/>
                  <a:gd name="T36" fmla="*/ 595149 w 377"/>
                  <a:gd name="T37" fmla="*/ 280737 h 361"/>
                  <a:gd name="T38" fmla="*/ 595149 w 377"/>
                  <a:gd name="T39" fmla="*/ 364958 h 361"/>
                  <a:gd name="T40" fmla="*/ 579888 w 377"/>
                  <a:gd name="T41" fmla="*/ 421106 h 361"/>
                  <a:gd name="T42" fmla="*/ 534108 w 377"/>
                  <a:gd name="T43" fmla="*/ 421106 h 361"/>
                  <a:gd name="T44" fmla="*/ 518848 w 377"/>
                  <a:gd name="T45" fmla="*/ 435142 h 361"/>
                  <a:gd name="T46" fmla="*/ 549368 w 377"/>
                  <a:gd name="T47" fmla="*/ 449179 h 361"/>
                  <a:gd name="T48" fmla="*/ 564628 w 377"/>
                  <a:gd name="T49" fmla="*/ 477253 h 361"/>
                  <a:gd name="T50" fmla="*/ 610409 w 377"/>
                  <a:gd name="T51" fmla="*/ 505327 h 361"/>
                  <a:gd name="T52" fmla="*/ 656190 w 377"/>
                  <a:gd name="T53" fmla="*/ 491290 h 361"/>
                  <a:gd name="T54" fmla="*/ 671450 w 377"/>
                  <a:gd name="T55" fmla="*/ 589548 h 361"/>
                  <a:gd name="T56" fmla="*/ 579888 w 377"/>
                  <a:gd name="T57" fmla="*/ 631658 h 361"/>
                  <a:gd name="T58" fmla="*/ 564628 w 377"/>
                  <a:gd name="T59" fmla="*/ 617622 h 361"/>
                  <a:gd name="T60" fmla="*/ 549368 w 377"/>
                  <a:gd name="T61" fmla="*/ 631658 h 361"/>
                  <a:gd name="T62" fmla="*/ 488327 w 377"/>
                  <a:gd name="T63" fmla="*/ 631658 h 361"/>
                  <a:gd name="T64" fmla="*/ 457807 w 377"/>
                  <a:gd name="T65" fmla="*/ 603585 h 361"/>
                  <a:gd name="T66" fmla="*/ 442546 w 377"/>
                  <a:gd name="T67" fmla="*/ 631658 h 361"/>
                  <a:gd name="T68" fmla="*/ 412026 w 377"/>
                  <a:gd name="T69" fmla="*/ 603585 h 361"/>
                  <a:gd name="T70" fmla="*/ 412026 w 377"/>
                  <a:gd name="T71" fmla="*/ 561474 h 361"/>
                  <a:gd name="T72" fmla="*/ 366245 w 377"/>
                  <a:gd name="T73" fmla="*/ 533400 h 361"/>
                  <a:gd name="T74" fmla="*/ 335725 w 377"/>
                  <a:gd name="T75" fmla="*/ 547437 h 361"/>
                  <a:gd name="T76" fmla="*/ 305204 w 377"/>
                  <a:gd name="T77" fmla="*/ 533400 h 361"/>
                  <a:gd name="T78" fmla="*/ 167862 w 377"/>
                  <a:gd name="T79" fmla="*/ 519364 h 361"/>
                  <a:gd name="T80" fmla="*/ 91561 w 377"/>
                  <a:gd name="T81" fmla="*/ 407069 h 361"/>
                  <a:gd name="T82" fmla="*/ 30520 w 377"/>
                  <a:gd name="T83" fmla="*/ 322848 h 361"/>
                  <a:gd name="T84" fmla="*/ 0 w 377"/>
                  <a:gd name="T85" fmla="*/ 224590 h 361"/>
                  <a:gd name="T86" fmla="*/ 61041 w 377"/>
                  <a:gd name="T87" fmla="*/ 224590 h 361"/>
                  <a:gd name="T88" fmla="*/ 213643 w 377"/>
                  <a:gd name="T89" fmla="*/ 140369 h 361"/>
                  <a:gd name="T90" fmla="*/ 259424 w 377"/>
                  <a:gd name="T91" fmla="*/ 140369 h 361"/>
                  <a:gd name="T92" fmla="*/ 320465 w 377"/>
                  <a:gd name="T93" fmla="*/ 140369 h 361"/>
                  <a:gd name="T94" fmla="*/ 366245 w 377"/>
                  <a:gd name="T95" fmla="*/ 84221 h 361"/>
                  <a:gd name="T96" fmla="*/ 381506 w 377"/>
                  <a:gd name="T97" fmla="*/ 14037 h 3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77" h="361">
                    <a:moveTo>
                      <a:pt x="200" y="8"/>
                    </a:moveTo>
                    <a:lnTo>
                      <a:pt x="248" y="0"/>
                    </a:lnTo>
                    <a:lnTo>
                      <a:pt x="264" y="16"/>
                    </a:lnTo>
                    <a:lnTo>
                      <a:pt x="304" y="24"/>
                    </a:lnTo>
                    <a:lnTo>
                      <a:pt x="320" y="16"/>
                    </a:lnTo>
                    <a:lnTo>
                      <a:pt x="336" y="16"/>
                    </a:lnTo>
                    <a:lnTo>
                      <a:pt x="280" y="64"/>
                    </a:lnTo>
                    <a:lnTo>
                      <a:pt x="272" y="88"/>
                    </a:lnTo>
                    <a:lnTo>
                      <a:pt x="280" y="96"/>
                    </a:lnTo>
                    <a:lnTo>
                      <a:pt x="288" y="96"/>
                    </a:lnTo>
                    <a:lnTo>
                      <a:pt x="320" y="128"/>
                    </a:lnTo>
                    <a:lnTo>
                      <a:pt x="352" y="128"/>
                    </a:lnTo>
                    <a:lnTo>
                      <a:pt x="352" y="144"/>
                    </a:lnTo>
                    <a:lnTo>
                      <a:pt x="376" y="152"/>
                    </a:lnTo>
                    <a:lnTo>
                      <a:pt x="376" y="168"/>
                    </a:lnTo>
                    <a:lnTo>
                      <a:pt x="352" y="192"/>
                    </a:lnTo>
                    <a:lnTo>
                      <a:pt x="352" y="176"/>
                    </a:lnTo>
                    <a:lnTo>
                      <a:pt x="328" y="160"/>
                    </a:lnTo>
                    <a:lnTo>
                      <a:pt x="312" y="160"/>
                    </a:lnTo>
                    <a:lnTo>
                      <a:pt x="312" y="208"/>
                    </a:lnTo>
                    <a:lnTo>
                      <a:pt x="304" y="240"/>
                    </a:lnTo>
                    <a:lnTo>
                      <a:pt x="280" y="240"/>
                    </a:lnTo>
                    <a:lnTo>
                      <a:pt x="272" y="248"/>
                    </a:lnTo>
                    <a:lnTo>
                      <a:pt x="288" y="256"/>
                    </a:lnTo>
                    <a:lnTo>
                      <a:pt x="296" y="272"/>
                    </a:lnTo>
                    <a:lnTo>
                      <a:pt x="320" y="288"/>
                    </a:lnTo>
                    <a:lnTo>
                      <a:pt x="344" y="280"/>
                    </a:lnTo>
                    <a:lnTo>
                      <a:pt x="352" y="336"/>
                    </a:lnTo>
                    <a:lnTo>
                      <a:pt x="304" y="360"/>
                    </a:lnTo>
                    <a:lnTo>
                      <a:pt x="296" y="352"/>
                    </a:lnTo>
                    <a:lnTo>
                      <a:pt x="288" y="360"/>
                    </a:lnTo>
                    <a:lnTo>
                      <a:pt x="256" y="360"/>
                    </a:lnTo>
                    <a:lnTo>
                      <a:pt x="240" y="344"/>
                    </a:lnTo>
                    <a:lnTo>
                      <a:pt x="232" y="360"/>
                    </a:lnTo>
                    <a:lnTo>
                      <a:pt x="216" y="344"/>
                    </a:lnTo>
                    <a:lnTo>
                      <a:pt x="216" y="320"/>
                    </a:lnTo>
                    <a:lnTo>
                      <a:pt x="192" y="304"/>
                    </a:lnTo>
                    <a:lnTo>
                      <a:pt x="176" y="312"/>
                    </a:lnTo>
                    <a:lnTo>
                      <a:pt x="160" y="304"/>
                    </a:lnTo>
                    <a:lnTo>
                      <a:pt x="88" y="296"/>
                    </a:lnTo>
                    <a:lnTo>
                      <a:pt x="48" y="232"/>
                    </a:lnTo>
                    <a:lnTo>
                      <a:pt x="16" y="184"/>
                    </a:lnTo>
                    <a:lnTo>
                      <a:pt x="0" y="128"/>
                    </a:lnTo>
                    <a:lnTo>
                      <a:pt x="32" y="128"/>
                    </a:lnTo>
                    <a:lnTo>
                      <a:pt x="112" y="80"/>
                    </a:lnTo>
                    <a:lnTo>
                      <a:pt x="136" y="80"/>
                    </a:lnTo>
                    <a:lnTo>
                      <a:pt x="168" y="80"/>
                    </a:lnTo>
                    <a:lnTo>
                      <a:pt x="192" y="48"/>
                    </a:lnTo>
                    <a:lnTo>
                      <a:pt x="200" y="8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31">
                <a:extLst>
                  <a:ext uri="{FF2B5EF4-FFF2-40B4-BE49-F238E27FC236}">
                    <a16:creationId xmlns:a16="http://schemas.microsoft.com/office/drawing/2014/main" id="{C15D977B-D903-43CE-A8BF-74948331029A}"/>
                  </a:ext>
                </a:extLst>
              </p:cNvPr>
              <p:cNvSpPr/>
              <p:nvPr/>
            </p:nvSpPr>
            <p:spPr bwMode="invGray">
              <a:xfrm>
                <a:off x="4952784" y="2119205"/>
                <a:ext cx="423833" cy="722292"/>
              </a:xfrm>
              <a:custGeom>
                <a:avLst/>
                <a:gdLst>
                  <a:gd name="T0" fmla="*/ 396505 w 249"/>
                  <a:gd name="T1" fmla="*/ 591758 h 457"/>
                  <a:gd name="T2" fmla="*/ 381255 w 249"/>
                  <a:gd name="T3" fmla="*/ 662206 h 457"/>
                  <a:gd name="T4" fmla="*/ 335504 w 249"/>
                  <a:gd name="T5" fmla="*/ 718564 h 457"/>
                  <a:gd name="T6" fmla="*/ 259253 w 249"/>
                  <a:gd name="T7" fmla="*/ 704474 h 457"/>
                  <a:gd name="T8" fmla="*/ 152502 w 249"/>
                  <a:gd name="T9" fmla="*/ 760832 h 457"/>
                  <a:gd name="T10" fmla="*/ 76251 w 249"/>
                  <a:gd name="T11" fmla="*/ 803101 h 457"/>
                  <a:gd name="T12" fmla="*/ 15250 w 249"/>
                  <a:gd name="T13" fmla="*/ 803101 h 457"/>
                  <a:gd name="T14" fmla="*/ 0 w 249"/>
                  <a:gd name="T15" fmla="*/ 789011 h 457"/>
                  <a:gd name="T16" fmla="*/ 30500 w 249"/>
                  <a:gd name="T17" fmla="*/ 676295 h 457"/>
                  <a:gd name="T18" fmla="*/ 45751 w 249"/>
                  <a:gd name="T19" fmla="*/ 648116 h 457"/>
                  <a:gd name="T20" fmla="*/ 15250 w 249"/>
                  <a:gd name="T21" fmla="*/ 577669 h 457"/>
                  <a:gd name="T22" fmla="*/ 30500 w 249"/>
                  <a:gd name="T23" fmla="*/ 464953 h 457"/>
                  <a:gd name="T24" fmla="*/ 45751 w 249"/>
                  <a:gd name="T25" fmla="*/ 394506 h 457"/>
                  <a:gd name="T26" fmla="*/ 61001 w 249"/>
                  <a:gd name="T27" fmla="*/ 366327 h 457"/>
                  <a:gd name="T28" fmla="*/ 30500 w 249"/>
                  <a:gd name="T29" fmla="*/ 338148 h 457"/>
                  <a:gd name="T30" fmla="*/ 61001 w 249"/>
                  <a:gd name="T31" fmla="*/ 281790 h 457"/>
                  <a:gd name="T32" fmla="*/ 106751 w 249"/>
                  <a:gd name="T33" fmla="*/ 197253 h 457"/>
                  <a:gd name="T34" fmla="*/ 106751 w 249"/>
                  <a:gd name="T35" fmla="*/ 140895 h 457"/>
                  <a:gd name="T36" fmla="*/ 137252 w 249"/>
                  <a:gd name="T37" fmla="*/ 140895 h 457"/>
                  <a:gd name="T38" fmla="*/ 228753 w 249"/>
                  <a:gd name="T39" fmla="*/ 42268 h 457"/>
                  <a:gd name="T40" fmla="*/ 274503 w 249"/>
                  <a:gd name="T41" fmla="*/ 28179 h 457"/>
                  <a:gd name="T42" fmla="*/ 320254 w 249"/>
                  <a:gd name="T43" fmla="*/ 0 h 457"/>
                  <a:gd name="T44" fmla="*/ 335504 w 249"/>
                  <a:gd name="T45" fmla="*/ 14089 h 457"/>
                  <a:gd name="T46" fmla="*/ 411755 w 249"/>
                  <a:gd name="T47" fmla="*/ 0 h 457"/>
                  <a:gd name="T48" fmla="*/ 457506 w 249"/>
                  <a:gd name="T49" fmla="*/ 42268 h 457"/>
                  <a:gd name="T50" fmla="*/ 411755 w 249"/>
                  <a:gd name="T51" fmla="*/ 56358 h 457"/>
                  <a:gd name="T52" fmla="*/ 396505 w 249"/>
                  <a:gd name="T53" fmla="*/ 84537 h 457"/>
                  <a:gd name="T54" fmla="*/ 457506 w 249"/>
                  <a:gd name="T55" fmla="*/ 84537 h 457"/>
                  <a:gd name="T56" fmla="*/ 472756 w 249"/>
                  <a:gd name="T57" fmla="*/ 154984 h 457"/>
                  <a:gd name="T58" fmla="*/ 442255 w 249"/>
                  <a:gd name="T59" fmla="*/ 211342 h 457"/>
                  <a:gd name="T60" fmla="*/ 411755 w 249"/>
                  <a:gd name="T61" fmla="*/ 183163 h 457"/>
                  <a:gd name="T62" fmla="*/ 366004 w 249"/>
                  <a:gd name="T63" fmla="*/ 211342 h 457"/>
                  <a:gd name="T64" fmla="*/ 381255 w 249"/>
                  <a:gd name="T65" fmla="*/ 239521 h 457"/>
                  <a:gd name="T66" fmla="*/ 350754 w 249"/>
                  <a:gd name="T67" fmla="*/ 281790 h 457"/>
                  <a:gd name="T68" fmla="*/ 427005 w 249"/>
                  <a:gd name="T69" fmla="*/ 380416 h 457"/>
                  <a:gd name="T70" fmla="*/ 366004 w 249"/>
                  <a:gd name="T71" fmla="*/ 535401 h 457"/>
                  <a:gd name="T72" fmla="*/ 396505 w 249"/>
                  <a:gd name="T73" fmla="*/ 591758 h 4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9" h="457">
                    <a:moveTo>
                      <a:pt x="208" y="336"/>
                    </a:moveTo>
                    <a:lnTo>
                      <a:pt x="200" y="376"/>
                    </a:lnTo>
                    <a:lnTo>
                      <a:pt x="176" y="408"/>
                    </a:lnTo>
                    <a:lnTo>
                      <a:pt x="136" y="400"/>
                    </a:lnTo>
                    <a:lnTo>
                      <a:pt x="80" y="432"/>
                    </a:lnTo>
                    <a:lnTo>
                      <a:pt x="40" y="456"/>
                    </a:lnTo>
                    <a:lnTo>
                      <a:pt x="8" y="456"/>
                    </a:lnTo>
                    <a:lnTo>
                      <a:pt x="0" y="448"/>
                    </a:lnTo>
                    <a:lnTo>
                      <a:pt x="16" y="384"/>
                    </a:lnTo>
                    <a:lnTo>
                      <a:pt x="24" y="368"/>
                    </a:lnTo>
                    <a:lnTo>
                      <a:pt x="8" y="328"/>
                    </a:lnTo>
                    <a:lnTo>
                      <a:pt x="16" y="264"/>
                    </a:lnTo>
                    <a:lnTo>
                      <a:pt x="24" y="224"/>
                    </a:lnTo>
                    <a:lnTo>
                      <a:pt x="32" y="208"/>
                    </a:lnTo>
                    <a:lnTo>
                      <a:pt x="16" y="192"/>
                    </a:lnTo>
                    <a:lnTo>
                      <a:pt x="32" y="160"/>
                    </a:lnTo>
                    <a:lnTo>
                      <a:pt x="56" y="112"/>
                    </a:lnTo>
                    <a:lnTo>
                      <a:pt x="56" y="80"/>
                    </a:lnTo>
                    <a:lnTo>
                      <a:pt x="72" y="80"/>
                    </a:lnTo>
                    <a:lnTo>
                      <a:pt x="120" y="24"/>
                    </a:lnTo>
                    <a:lnTo>
                      <a:pt x="144" y="16"/>
                    </a:lnTo>
                    <a:lnTo>
                      <a:pt x="168" y="0"/>
                    </a:lnTo>
                    <a:lnTo>
                      <a:pt x="176" y="8"/>
                    </a:lnTo>
                    <a:lnTo>
                      <a:pt x="216" y="0"/>
                    </a:lnTo>
                    <a:lnTo>
                      <a:pt x="240" y="24"/>
                    </a:lnTo>
                    <a:lnTo>
                      <a:pt x="216" y="32"/>
                    </a:lnTo>
                    <a:lnTo>
                      <a:pt x="208" y="48"/>
                    </a:lnTo>
                    <a:lnTo>
                      <a:pt x="240" y="48"/>
                    </a:lnTo>
                    <a:lnTo>
                      <a:pt x="248" y="88"/>
                    </a:lnTo>
                    <a:lnTo>
                      <a:pt x="232" y="120"/>
                    </a:lnTo>
                    <a:lnTo>
                      <a:pt x="216" y="104"/>
                    </a:lnTo>
                    <a:lnTo>
                      <a:pt x="192" y="120"/>
                    </a:lnTo>
                    <a:lnTo>
                      <a:pt x="200" y="136"/>
                    </a:lnTo>
                    <a:lnTo>
                      <a:pt x="184" y="160"/>
                    </a:lnTo>
                    <a:lnTo>
                      <a:pt x="224" y="216"/>
                    </a:lnTo>
                    <a:lnTo>
                      <a:pt x="192" y="304"/>
                    </a:lnTo>
                    <a:lnTo>
                      <a:pt x="208" y="336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32">
                <a:extLst>
                  <a:ext uri="{FF2B5EF4-FFF2-40B4-BE49-F238E27FC236}">
                    <a16:creationId xmlns:a16="http://schemas.microsoft.com/office/drawing/2014/main" id="{BD98A157-6E52-4B56-9630-00232B696F87}"/>
                  </a:ext>
                </a:extLst>
              </p:cNvPr>
              <p:cNvSpPr/>
              <p:nvPr/>
            </p:nvSpPr>
            <p:spPr bwMode="gray">
              <a:xfrm>
                <a:off x="4500379" y="2244613"/>
                <a:ext cx="549236" cy="960411"/>
              </a:xfrm>
              <a:custGeom>
                <a:avLst/>
                <a:gdLst>
                  <a:gd name="T0" fmla="*/ 610866 w 321"/>
                  <a:gd name="T1" fmla="*/ 843330 h 609"/>
                  <a:gd name="T2" fmla="*/ 565051 w 321"/>
                  <a:gd name="T3" fmla="*/ 871441 h 609"/>
                  <a:gd name="T4" fmla="*/ 534508 w 321"/>
                  <a:gd name="T5" fmla="*/ 857386 h 609"/>
                  <a:gd name="T6" fmla="*/ 427606 w 321"/>
                  <a:gd name="T7" fmla="*/ 857386 h 609"/>
                  <a:gd name="T8" fmla="*/ 458150 w 321"/>
                  <a:gd name="T9" fmla="*/ 913608 h 609"/>
                  <a:gd name="T10" fmla="*/ 427606 w 321"/>
                  <a:gd name="T11" fmla="*/ 983885 h 609"/>
                  <a:gd name="T12" fmla="*/ 442878 w 321"/>
                  <a:gd name="T13" fmla="*/ 1068218 h 609"/>
                  <a:gd name="T14" fmla="*/ 381791 w 321"/>
                  <a:gd name="T15" fmla="*/ 1054163 h 609"/>
                  <a:gd name="T16" fmla="*/ 290161 w 321"/>
                  <a:gd name="T17" fmla="*/ 997941 h 609"/>
                  <a:gd name="T18" fmla="*/ 183260 w 321"/>
                  <a:gd name="T19" fmla="*/ 969830 h 609"/>
                  <a:gd name="T20" fmla="*/ 106902 w 321"/>
                  <a:gd name="T21" fmla="*/ 913608 h 609"/>
                  <a:gd name="T22" fmla="*/ 30543 w 321"/>
                  <a:gd name="T23" fmla="*/ 913608 h 609"/>
                  <a:gd name="T24" fmla="*/ 30543 w 321"/>
                  <a:gd name="T25" fmla="*/ 899552 h 609"/>
                  <a:gd name="T26" fmla="*/ 0 w 321"/>
                  <a:gd name="T27" fmla="*/ 885497 h 609"/>
                  <a:gd name="T28" fmla="*/ 15272 w 321"/>
                  <a:gd name="T29" fmla="*/ 871441 h 609"/>
                  <a:gd name="T30" fmla="*/ 15272 w 321"/>
                  <a:gd name="T31" fmla="*/ 829275 h 609"/>
                  <a:gd name="T32" fmla="*/ 0 w 321"/>
                  <a:gd name="T33" fmla="*/ 815219 h 609"/>
                  <a:gd name="T34" fmla="*/ 30543 w 321"/>
                  <a:gd name="T35" fmla="*/ 801164 h 609"/>
                  <a:gd name="T36" fmla="*/ 91630 w 321"/>
                  <a:gd name="T37" fmla="*/ 801164 h 609"/>
                  <a:gd name="T38" fmla="*/ 91630 w 321"/>
                  <a:gd name="T39" fmla="*/ 604387 h 609"/>
                  <a:gd name="T40" fmla="*/ 167988 w 321"/>
                  <a:gd name="T41" fmla="*/ 604387 h 609"/>
                  <a:gd name="T42" fmla="*/ 167988 w 321"/>
                  <a:gd name="T43" fmla="*/ 632498 h 609"/>
                  <a:gd name="T44" fmla="*/ 213803 w 321"/>
                  <a:gd name="T45" fmla="*/ 632498 h 609"/>
                  <a:gd name="T46" fmla="*/ 213803 w 321"/>
                  <a:gd name="T47" fmla="*/ 576276 h 609"/>
                  <a:gd name="T48" fmla="*/ 305433 w 321"/>
                  <a:gd name="T49" fmla="*/ 576276 h 609"/>
                  <a:gd name="T50" fmla="*/ 320705 w 321"/>
                  <a:gd name="T51" fmla="*/ 491943 h 609"/>
                  <a:gd name="T52" fmla="*/ 320705 w 321"/>
                  <a:gd name="T53" fmla="*/ 435721 h 609"/>
                  <a:gd name="T54" fmla="*/ 274890 w 321"/>
                  <a:gd name="T55" fmla="*/ 407610 h 609"/>
                  <a:gd name="T56" fmla="*/ 213803 w 321"/>
                  <a:gd name="T57" fmla="*/ 365443 h 609"/>
                  <a:gd name="T58" fmla="*/ 183260 w 321"/>
                  <a:gd name="T59" fmla="*/ 323277 h 609"/>
                  <a:gd name="T60" fmla="*/ 198531 w 321"/>
                  <a:gd name="T61" fmla="*/ 252999 h 609"/>
                  <a:gd name="T62" fmla="*/ 229075 w 321"/>
                  <a:gd name="T63" fmla="*/ 224888 h 609"/>
                  <a:gd name="T64" fmla="*/ 274890 w 321"/>
                  <a:gd name="T65" fmla="*/ 252999 h 609"/>
                  <a:gd name="T66" fmla="*/ 335976 w 321"/>
                  <a:gd name="T67" fmla="*/ 252999 h 609"/>
                  <a:gd name="T68" fmla="*/ 351248 w 321"/>
                  <a:gd name="T69" fmla="*/ 210833 h 609"/>
                  <a:gd name="T70" fmla="*/ 381791 w 321"/>
                  <a:gd name="T71" fmla="*/ 210833 h 609"/>
                  <a:gd name="T72" fmla="*/ 366520 w 321"/>
                  <a:gd name="T73" fmla="*/ 154611 h 609"/>
                  <a:gd name="T74" fmla="*/ 473421 w 321"/>
                  <a:gd name="T75" fmla="*/ 56222 h 609"/>
                  <a:gd name="T76" fmla="*/ 473421 w 321"/>
                  <a:gd name="T77" fmla="*/ 28111 h 609"/>
                  <a:gd name="T78" fmla="*/ 534508 w 321"/>
                  <a:gd name="T79" fmla="*/ 28111 h 609"/>
                  <a:gd name="T80" fmla="*/ 549779 w 321"/>
                  <a:gd name="T81" fmla="*/ 42167 h 609"/>
                  <a:gd name="T82" fmla="*/ 565051 w 321"/>
                  <a:gd name="T83" fmla="*/ 14056 h 609"/>
                  <a:gd name="T84" fmla="*/ 580323 w 321"/>
                  <a:gd name="T85" fmla="*/ 0 h 609"/>
                  <a:gd name="T86" fmla="*/ 610866 w 321"/>
                  <a:gd name="T87" fmla="*/ 42167 h 609"/>
                  <a:gd name="T88" fmla="*/ 610866 w 321"/>
                  <a:gd name="T89" fmla="*/ 56222 h 609"/>
                  <a:gd name="T90" fmla="*/ 534508 w 321"/>
                  <a:gd name="T91" fmla="*/ 196777 h 609"/>
                  <a:gd name="T92" fmla="*/ 565051 w 321"/>
                  <a:gd name="T93" fmla="*/ 224888 h 609"/>
                  <a:gd name="T94" fmla="*/ 534508 w 321"/>
                  <a:gd name="T95" fmla="*/ 323277 h 609"/>
                  <a:gd name="T96" fmla="*/ 519236 w 321"/>
                  <a:gd name="T97" fmla="*/ 435721 h 609"/>
                  <a:gd name="T98" fmla="*/ 549779 w 321"/>
                  <a:gd name="T99" fmla="*/ 505998 h 609"/>
                  <a:gd name="T100" fmla="*/ 503964 w 321"/>
                  <a:gd name="T101" fmla="*/ 632498 h 609"/>
                  <a:gd name="T102" fmla="*/ 519236 w 321"/>
                  <a:gd name="T103" fmla="*/ 660609 h 609"/>
                  <a:gd name="T104" fmla="*/ 549779 w 321"/>
                  <a:gd name="T105" fmla="*/ 758997 h 609"/>
                  <a:gd name="T106" fmla="*/ 610866 w 321"/>
                  <a:gd name="T107" fmla="*/ 843330 h 6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1" h="609">
                    <a:moveTo>
                      <a:pt x="320" y="480"/>
                    </a:moveTo>
                    <a:lnTo>
                      <a:pt x="296" y="496"/>
                    </a:lnTo>
                    <a:lnTo>
                      <a:pt x="280" y="488"/>
                    </a:lnTo>
                    <a:lnTo>
                      <a:pt x="224" y="488"/>
                    </a:lnTo>
                    <a:lnTo>
                      <a:pt x="240" y="520"/>
                    </a:lnTo>
                    <a:lnTo>
                      <a:pt x="224" y="560"/>
                    </a:lnTo>
                    <a:lnTo>
                      <a:pt x="232" y="608"/>
                    </a:lnTo>
                    <a:lnTo>
                      <a:pt x="200" y="600"/>
                    </a:lnTo>
                    <a:lnTo>
                      <a:pt x="152" y="568"/>
                    </a:lnTo>
                    <a:lnTo>
                      <a:pt x="96" y="552"/>
                    </a:lnTo>
                    <a:lnTo>
                      <a:pt x="56" y="520"/>
                    </a:lnTo>
                    <a:lnTo>
                      <a:pt x="16" y="520"/>
                    </a:lnTo>
                    <a:lnTo>
                      <a:pt x="16" y="512"/>
                    </a:lnTo>
                    <a:lnTo>
                      <a:pt x="0" y="504"/>
                    </a:lnTo>
                    <a:lnTo>
                      <a:pt x="8" y="496"/>
                    </a:lnTo>
                    <a:lnTo>
                      <a:pt x="8" y="472"/>
                    </a:lnTo>
                    <a:lnTo>
                      <a:pt x="0" y="464"/>
                    </a:lnTo>
                    <a:lnTo>
                      <a:pt x="16" y="456"/>
                    </a:lnTo>
                    <a:lnTo>
                      <a:pt x="48" y="456"/>
                    </a:lnTo>
                    <a:lnTo>
                      <a:pt x="48" y="344"/>
                    </a:lnTo>
                    <a:lnTo>
                      <a:pt x="88" y="344"/>
                    </a:lnTo>
                    <a:lnTo>
                      <a:pt x="88" y="360"/>
                    </a:lnTo>
                    <a:lnTo>
                      <a:pt x="112" y="360"/>
                    </a:lnTo>
                    <a:lnTo>
                      <a:pt x="112" y="328"/>
                    </a:lnTo>
                    <a:lnTo>
                      <a:pt x="160" y="328"/>
                    </a:lnTo>
                    <a:lnTo>
                      <a:pt x="168" y="280"/>
                    </a:lnTo>
                    <a:lnTo>
                      <a:pt x="168" y="248"/>
                    </a:lnTo>
                    <a:lnTo>
                      <a:pt x="144" y="232"/>
                    </a:lnTo>
                    <a:lnTo>
                      <a:pt x="112" y="208"/>
                    </a:lnTo>
                    <a:lnTo>
                      <a:pt x="96" y="184"/>
                    </a:lnTo>
                    <a:lnTo>
                      <a:pt x="104" y="144"/>
                    </a:lnTo>
                    <a:lnTo>
                      <a:pt x="120" y="128"/>
                    </a:lnTo>
                    <a:lnTo>
                      <a:pt x="144" y="144"/>
                    </a:lnTo>
                    <a:lnTo>
                      <a:pt x="176" y="144"/>
                    </a:lnTo>
                    <a:lnTo>
                      <a:pt x="184" y="120"/>
                    </a:lnTo>
                    <a:lnTo>
                      <a:pt x="200" y="120"/>
                    </a:lnTo>
                    <a:lnTo>
                      <a:pt x="192" y="88"/>
                    </a:lnTo>
                    <a:lnTo>
                      <a:pt x="248" y="32"/>
                    </a:lnTo>
                    <a:lnTo>
                      <a:pt x="248" y="16"/>
                    </a:lnTo>
                    <a:lnTo>
                      <a:pt x="280" y="16"/>
                    </a:lnTo>
                    <a:lnTo>
                      <a:pt x="288" y="24"/>
                    </a:lnTo>
                    <a:lnTo>
                      <a:pt x="296" y="8"/>
                    </a:lnTo>
                    <a:lnTo>
                      <a:pt x="304" y="0"/>
                    </a:lnTo>
                    <a:lnTo>
                      <a:pt x="320" y="24"/>
                    </a:lnTo>
                    <a:lnTo>
                      <a:pt x="320" y="32"/>
                    </a:lnTo>
                    <a:lnTo>
                      <a:pt x="280" y="112"/>
                    </a:lnTo>
                    <a:lnTo>
                      <a:pt x="296" y="128"/>
                    </a:lnTo>
                    <a:lnTo>
                      <a:pt x="280" y="184"/>
                    </a:lnTo>
                    <a:lnTo>
                      <a:pt x="272" y="248"/>
                    </a:lnTo>
                    <a:lnTo>
                      <a:pt x="288" y="288"/>
                    </a:lnTo>
                    <a:lnTo>
                      <a:pt x="264" y="360"/>
                    </a:lnTo>
                    <a:lnTo>
                      <a:pt x="272" y="376"/>
                    </a:lnTo>
                    <a:lnTo>
                      <a:pt x="288" y="432"/>
                    </a:lnTo>
                    <a:lnTo>
                      <a:pt x="320" y="480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33">
                <a:extLst>
                  <a:ext uri="{FF2B5EF4-FFF2-40B4-BE49-F238E27FC236}">
                    <a16:creationId xmlns:a16="http://schemas.microsoft.com/office/drawing/2014/main" id="{7C3A5824-98D4-4265-8128-3C32A1022A0B}"/>
                  </a:ext>
                </a:extLst>
              </p:cNvPr>
              <p:cNvSpPr/>
              <p:nvPr/>
            </p:nvSpPr>
            <p:spPr bwMode="invGray">
              <a:xfrm>
                <a:off x="4397198" y="2257313"/>
                <a:ext cx="300017" cy="495286"/>
              </a:xfrm>
              <a:custGeom>
                <a:avLst/>
                <a:gdLst>
                  <a:gd name="T0" fmla="*/ 333070 w 177"/>
                  <a:gd name="T1" fmla="*/ 211193 h 313"/>
                  <a:gd name="T2" fmla="*/ 302791 w 177"/>
                  <a:gd name="T3" fmla="*/ 183034 h 313"/>
                  <a:gd name="T4" fmla="*/ 227093 w 177"/>
                  <a:gd name="T5" fmla="*/ 154875 h 313"/>
                  <a:gd name="T6" fmla="*/ 257372 w 177"/>
                  <a:gd name="T7" fmla="*/ 56318 h 313"/>
                  <a:gd name="T8" fmla="*/ 242232 w 177"/>
                  <a:gd name="T9" fmla="*/ 0 h 313"/>
                  <a:gd name="T10" fmla="*/ 136256 w 177"/>
                  <a:gd name="T11" fmla="*/ 98557 h 313"/>
                  <a:gd name="T12" fmla="*/ 121116 w 177"/>
                  <a:gd name="T13" fmla="*/ 197114 h 313"/>
                  <a:gd name="T14" fmla="*/ 75698 w 177"/>
                  <a:gd name="T15" fmla="*/ 211193 h 313"/>
                  <a:gd name="T16" fmla="*/ 15140 w 177"/>
                  <a:gd name="T17" fmla="*/ 253432 h 313"/>
                  <a:gd name="T18" fmla="*/ 0 w 177"/>
                  <a:gd name="T19" fmla="*/ 295671 h 313"/>
                  <a:gd name="T20" fmla="*/ 75698 w 177"/>
                  <a:gd name="T21" fmla="*/ 337910 h 313"/>
                  <a:gd name="T22" fmla="*/ 75698 w 177"/>
                  <a:gd name="T23" fmla="*/ 394228 h 313"/>
                  <a:gd name="T24" fmla="*/ 90837 w 177"/>
                  <a:gd name="T25" fmla="*/ 422387 h 313"/>
                  <a:gd name="T26" fmla="*/ 75698 w 177"/>
                  <a:gd name="T27" fmla="*/ 464626 h 313"/>
                  <a:gd name="T28" fmla="*/ 90837 w 177"/>
                  <a:gd name="T29" fmla="*/ 492785 h 313"/>
                  <a:gd name="T30" fmla="*/ 181674 w 177"/>
                  <a:gd name="T31" fmla="*/ 549103 h 313"/>
                  <a:gd name="T32" fmla="*/ 211953 w 177"/>
                  <a:gd name="T33" fmla="*/ 549103 h 313"/>
                  <a:gd name="T34" fmla="*/ 211953 w 177"/>
                  <a:gd name="T35" fmla="*/ 520944 h 313"/>
                  <a:gd name="T36" fmla="*/ 242232 w 177"/>
                  <a:gd name="T37" fmla="*/ 478705 h 313"/>
                  <a:gd name="T38" fmla="*/ 227093 w 177"/>
                  <a:gd name="T39" fmla="*/ 422387 h 313"/>
                  <a:gd name="T40" fmla="*/ 211953 w 177"/>
                  <a:gd name="T41" fmla="*/ 422387 h 313"/>
                  <a:gd name="T42" fmla="*/ 196814 w 177"/>
                  <a:gd name="T43" fmla="*/ 366069 h 313"/>
                  <a:gd name="T44" fmla="*/ 227093 w 177"/>
                  <a:gd name="T45" fmla="*/ 366069 h 313"/>
                  <a:gd name="T46" fmla="*/ 227093 w 177"/>
                  <a:gd name="T47" fmla="*/ 309750 h 313"/>
                  <a:gd name="T48" fmla="*/ 257372 w 177"/>
                  <a:gd name="T49" fmla="*/ 309750 h 313"/>
                  <a:gd name="T50" fmla="*/ 287651 w 177"/>
                  <a:gd name="T51" fmla="*/ 323830 h 313"/>
                  <a:gd name="T52" fmla="*/ 302791 w 177"/>
                  <a:gd name="T53" fmla="*/ 239353 h 313"/>
                  <a:gd name="T54" fmla="*/ 333070 w 177"/>
                  <a:gd name="T55" fmla="*/ 211193 h 3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7" h="313">
                    <a:moveTo>
                      <a:pt x="176" y="120"/>
                    </a:moveTo>
                    <a:lnTo>
                      <a:pt x="160" y="104"/>
                    </a:lnTo>
                    <a:lnTo>
                      <a:pt x="120" y="88"/>
                    </a:lnTo>
                    <a:lnTo>
                      <a:pt x="136" y="32"/>
                    </a:lnTo>
                    <a:lnTo>
                      <a:pt x="128" y="0"/>
                    </a:lnTo>
                    <a:lnTo>
                      <a:pt x="72" y="56"/>
                    </a:lnTo>
                    <a:lnTo>
                      <a:pt x="64" y="112"/>
                    </a:lnTo>
                    <a:lnTo>
                      <a:pt x="40" y="120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40" y="192"/>
                    </a:lnTo>
                    <a:lnTo>
                      <a:pt x="40" y="224"/>
                    </a:lnTo>
                    <a:lnTo>
                      <a:pt x="48" y="240"/>
                    </a:lnTo>
                    <a:lnTo>
                      <a:pt x="40" y="264"/>
                    </a:lnTo>
                    <a:lnTo>
                      <a:pt x="48" y="280"/>
                    </a:lnTo>
                    <a:lnTo>
                      <a:pt x="96" y="312"/>
                    </a:lnTo>
                    <a:lnTo>
                      <a:pt x="112" y="312"/>
                    </a:lnTo>
                    <a:lnTo>
                      <a:pt x="112" y="296"/>
                    </a:lnTo>
                    <a:lnTo>
                      <a:pt x="128" y="272"/>
                    </a:lnTo>
                    <a:lnTo>
                      <a:pt x="120" y="240"/>
                    </a:lnTo>
                    <a:lnTo>
                      <a:pt x="112" y="240"/>
                    </a:lnTo>
                    <a:lnTo>
                      <a:pt x="104" y="208"/>
                    </a:lnTo>
                    <a:lnTo>
                      <a:pt x="120" y="208"/>
                    </a:lnTo>
                    <a:lnTo>
                      <a:pt x="120" y="176"/>
                    </a:lnTo>
                    <a:lnTo>
                      <a:pt x="136" y="176"/>
                    </a:lnTo>
                    <a:lnTo>
                      <a:pt x="152" y="184"/>
                    </a:lnTo>
                    <a:lnTo>
                      <a:pt x="160" y="136"/>
                    </a:lnTo>
                    <a:lnTo>
                      <a:pt x="176" y="120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34">
                <a:extLst>
                  <a:ext uri="{FF2B5EF4-FFF2-40B4-BE49-F238E27FC236}">
                    <a16:creationId xmlns:a16="http://schemas.microsoft.com/office/drawing/2014/main" id="{19DC7838-28A8-41BF-A711-651DF8FF67FF}"/>
                  </a:ext>
                </a:extLst>
              </p:cNvPr>
              <p:cNvSpPr/>
              <p:nvPr/>
            </p:nvSpPr>
            <p:spPr bwMode="invGray">
              <a:xfrm>
                <a:off x="3320949" y="1766790"/>
                <a:ext cx="1466746" cy="1325525"/>
              </a:xfrm>
              <a:custGeom>
                <a:avLst/>
                <a:gdLst>
                  <a:gd name="T0" fmla="*/ 1205833 w 857"/>
                  <a:gd name="T1" fmla="*/ 843545 h 841"/>
                  <a:gd name="T2" fmla="*/ 1282152 w 857"/>
                  <a:gd name="T3" fmla="*/ 941959 h 841"/>
                  <a:gd name="T4" fmla="*/ 1282152 w 857"/>
                  <a:gd name="T5" fmla="*/ 998196 h 841"/>
                  <a:gd name="T6" fmla="*/ 1404261 w 857"/>
                  <a:gd name="T7" fmla="*/ 1096609 h 841"/>
                  <a:gd name="T8" fmla="*/ 1419525 w 857"/>
                  <a:gd name="T9" fmla="*/ 1054432 h 841"/>
                  <a:gd name="T10" fmla="*/ 1434789 w 857"/>
                  <a:gd name="T11" fmla="*/ 970077 h 841"/>
                  <a:gd name="T12" fmla="*/ 1404261 w 857"/>
                  <a:gd name="T13" fmla="*/ 913841 h 841"/>
                  <a:gd name="T14" fmla="*/ 1434789 w 857"/>
                  <a:gd name="T15" fmla="*/ 857605 h 841"/>
                  <a:gd name="T16" fmla="*/ 1526371 w 857"/>
                  <a:gd name="T17" fmla="*/ 899782 h 841"/>
                  <a:gd name="T18" fmla="*/ 1633217 w 857"/>
                  <a:gd name="T19" fmla="*/ 970077 h 841"/>
                  <a:gd name="T20" fmla="*/ 1526371 w 857"/>
                  <a:gd name="T21" fmla="*/ 1110668 h 841"/>
                  <a:gd name="T22" fmla="*/ 1480580 w 857"/>
                  <a:gd name="T23" fmla="*/ 1166905 h 841"/>
                  <a:gd name="T24" fmla="*/ 1404261 w 857"/>
                  <a:gd name="T25" fmla="*/ 1138786 h 841"/>
                  <a:gd name="T26" fmla="*/ 1343207 w 857"/>
                  <a:gd name="T27" fmla="*/ 1321555 h 841"/>
                  <a:gd name="T28" fmla="*/ 1327943 w 857"/>
                  <a:gd name="T29" fmla="*/ 1363732 h 841"/>
                  <a:gd name="T30" fmla="*/ 1312679 w 857"/>
                  <a:gd name="T31" fmla="*/ 1419968 h 841"/>
                  <a:gd name="T32" fmla="*/ 1205833 w 857"/>
                  <a:gd name="T33" fmla="*/ 1476205 h 841"/>
                  <a:gd name="T34" fmla="*/ 1129515 w 857"/>
                  <a:gd name="T35" fmla="*/ 1335614 h 841"/>
                  <a:gd name="T36" fmla="*/ 1098987 w 857"/>
                  <a:gd name="T37" fmla="*/ 1321555 h 841"/>
                  <a:gd name="T38" fmla="*/ 1007405 w 857"/>
                  <a:gd name="T39" fmla="*/ 1223141 h 841"/>
                  <a:gd name="T40" fmla="*/ 946350 w 857"/>
                  <a:gd name="T41" fmla="*/ 1251259 h 841"/>
                  <a:gd name="T42" fmla="*/ 931086 w 857"/>
                  <a:gd name="T43" fmla="*/ 1279377 h 841"/>
                  <a:gd name="T44" fmla="*/ 915823 w 857"/>
                  <a:gd name="T45" fmla="*/ 1363732 h 841"/>
                  <a:gd name="T46" fmla="*/ 885295 w 857"/>
                  <a:gd name="T47" fmla="*/ 1307496 h 841"/>
                  <a:gd name="T48" fmla="*/ 793713 w 857"/>
                  <a:gd name="T49" fmla="*/ 1279377 h 841"/>
                  <a:gd name="T50" fmla="*/ 778449 w 857"/>
                  <a:gd name="T51" fmla="*/ 1209082 h 841"/>
                  <a:gd name="T52" fmla="*/ 870032 w 857"/>
                  <a:gd name="T53" fmla="*/ 1223141 h 841"/>
                  <a:gd name="T54" fmla="*/ 931086 w 857"/>
                  <a:gd name="T55" fmla="*/ 1180964 h 841"/>
                  <a:gd name="T56" fmla="*/ 885295 w 857"/>
                  <a:gd name="T57" fmla="*/ 1124727 h 841"/>
                  <a:gd name="T58" fmla="*/ 961614 w 857"/>
                  <a:gd name="T59" fmla="*/ 1054432 h 841"/>
                  <a:gd name="T60" fmla="*/ 1022669 w 857"/>
                  <a:gd name="T61" fmla="*/ 998196 h 841"/>
                  <a:gd name="T62" fmla="*/ 915823 w 857"/>
                  <a:gd name="T63" fmla="*/ 717014 h 841"/>
                  <a:gd name="T64" fmla="*/ 778449 w 857"/>
                  <a:gd name="T65" fmla="*/ 632659 h 841"/>
                  <a:gd name="T66" fmla="*/ 656340 w 857"/>
                  <a:gd name="T67" fmla="*/ 590482 h 841"/>
                  <a:gd name="T68" fmla="*/ 534230 w 857"/>
                  <a:gd name="T69" fmla="*/ 548305 h 841"/>
                  <a:gd name="T70" fmla="*/ 396856 w 857"/>
                  <a:gd name="T71" fmla="*/ 590482 h 841"/>
                  <a:gd name="T72" fmla="*/ 91582 w 857"/>
                  <a:gd name="T73" fmla="*/ 421773 h 841"/>
                  <a:gd name="T74" fmla="*/ 15264 w 857"/>
                  <a:gd name="T75" fmla="*/ 281182 h 841"/>
                  <a:gd name="T76" fmla="*/ 91582 w 857"/>
                  <a:gd name="T77" fmla="*/ 267123 h 841"/>
                  <a:gd name="T78" fmla="*/ 213692 w 857"/>
                  <a:gd name="T79" fmla="*/ 168709 h 841"/>
                  <a:gd name="T80" fmla="*/ 259483 w 857"/>
                  <a:gd name="T81" fmla="*/ 112473 h 841"/>
                  <a:gd name="T82" fmla="*/ 412120 w 857"/>
                  <a:gd name="T83" fmla="*/ 56236 h 841"/>
                  <a:gd name="T84" fmla="*/ 442648 w 857"/>
                  <a:gd name="T85" fmla="*/ 0 h 841"/>
                  <a:gd name="T86" fmla="*/ 549494 w 857"/>
                  <a:gd name="T87" fmla="*/ 126532 h 841"/>
                  <a:gd name="T88" fmla="*/ 564757 w 857"/>
                  <a:gd name="T89" fmla="*/ 224945 h 841"/>
                  <a:gd name="T90" fmla="*/ 595285 w 857"/>
                  <a:gd name="T91" fmla="*/ 309300 h 841"/>
                  <a:gd name="T92" fmla="*/ 641076 w 857"/>
                  <a:gd name="T93" fmla="*/ 337418 h 841"/>
                  <a:gd name="T94" fmla="*/ 778449 w 857"/>
                  <a:gd name="T95" fmla="*/ 309300 h 841"/>
                  <a:gd name="T96" fmla="*/ 778449 w 857"/>
                  <a:gd name="T97" fmla="*/ 379595 h 841"/>
                  <a:gd name="T98" fmla="*/ 732658 w 857"/>
                  <a:gd name="T99" fmla="*/ 449891 h 841"/>
                  <a:gd name="T100" fmla="*/ 824240 w 857"/>
                  <a:gd name="T101" fmla="*/ 576423 h 841"/>
                  <a:gd name="T102" fmla="*/ 946350 w 857"/>
                  <a:gd name="T103" fmla="*/ 604541 h 841"/>
                  <a:gd name="T104" fmla="*/ 1007405 w 857"/>
                  <a:gd name="T105" fmla="*/ 562364 h 841"/>
                  <a:gd name="T106" fmla="*/ 1114251 w 857"/>
                  <a:gd name="T107" fmla="*/ 562364 h 841"/>
                  <a:gd name="T108" fmla="*/ 1190569 w 857"/>
                  <a:gd name="T109" fmla="*/ 590482 h 841"/>
                  <a:gd name="T110" fmla="*/ 1098987 w 857"/>
                  <a:gd name="T111" fmla="*/ 688895 h 841"/>
                  <a:gd name="T112" fmla="*/ 1144778 w 857"/>
                  <a:gd name="T113" fmla="*/ 801368 h 8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7" h="841">
                    <a:moveTo>
                      <a:pt x="640" y="456"/>
                    </a:moveTo>
                    <a:lnTo>
                      <a:pt x="632" y="480"/>
                    </a:lnTo>
                    <a:lnTo>
                      <a:pt x="680" y="504"/>
                    </a:lnTo>
                    <a:lnTo>
                      <a:pt x="672" y="536"/>
                    </a:lnTo>
                    <a:lnTo>
                      <a:pt x="680" y="544"/>
                    </a:lnTo>
                    <a:lnTo>
                      <a:pt x="672" y="568"/>
                    </a:lnTo>
                    <a:lnTo>
                      <a:pt x="680" y="592"/>
                    </a:lnTo>
                    <a:lnTo>
                      <a:pt x="736" y="624"/>
                    </a:lnTo>
                    <a:lnTo>
                      <a:pt x="744" y="624"/>
                    </a:lnTo>
                    <a:lnTo>
                      <a:pt x="744" y="600"/>
                    </a:lnTo>
                    <a:lnTo>
                      <a:pt x="760" y="584"/>
                    </a:lnTo>
                    <a:lnTo>
                      <a:pt x="752" y="552"/>
                    </a:lnTo>
                    <a:lnTo>
                      <a:pt x="736" y="544"/>
                    </a:lnTo>
                    <a:lnTo>
                      <a:pt x="736" y="520"/>
                    </a:lnTo>
                    <a:lnTo>
                      <a:pt x="752" y="520"/>
                    </a:lnTo>
                    <a:lnTo>
                      <a:pt x="752" y="488"/>
                    </a:lnTo>
                    <a:lnTo>
                      <a:pt x="784" y="496"/>
                    </a:lnTo>
                    <a:lnTo>
                      <a:pt x="800" y="512"/>
                    </a:lnTo>
                    <a:lnTo>
                      <a:pt x="840" y="536"/>
                    </a:lnTo>
                    <a:lnTo>
                      <a:pt x="856" y="552"/>
                    </a:lnTo>
                    <a:lnTo>
                      <a:pt x="848" y="632"/>
                    </a:lnTo>
                    <a:lnTo>
                      <a:pt x="800" y="632"/>
                    </a:lnTo>
                    <a:lnTo>
                      <a:pt x="800" y="664"/>
                    </a:lnTo>
                    <a:lnTo>
                      <a:pt x="776" y="664"/>
                    </a:lnTo>
                    <a:lnTo>
                      <a:pt x="776" y="648"/>
                    </a:lnTo>
                    <a:lnTo>
                      <a:pt x="736" y="648"/>
                    </a:lnTo>
                    <a:lnTo>
                      <a:pt x="736" y="760"/>
                    </a:lnTo>
                    <a:lnTo>
                      <a:pt x="704" y="752"/>
                    </a:lnTo>
                    <a:lnTo>
                      <a:pt x="688" y="768"/>
                    </a:lnTo>
                    <a:lnTo>
                      <a:pt x="696" y="776"/>
                    </a:lnTo>
                    <a:lnTo>
                      <a:pt x="704" y="800"/>
                    </a:lnTo>
                    <a:lnTo>
                      <a:pt x="688" y="808"/>
                    </a:lnTo>
                    <a:lnTo>
                      <a:pt x="664" y="840"/>
                    </a:lnTo>
                    <a:lnTo>
                      <a:pt x="632" y="840"/>
                    </a:lnTo>
                    <a:lnTo>
                      <a:pt x="608" y="816"/>
                    </a:lnTo>
                    <a:lnTo>
                      <a:pt x="592" y="760"/>
                    </a:lnTo>
                    <a:lnTo>
                      <a:pt x="592" y="752"/>
                    </a:lnTo>
                    <a:lnTo>
                      <a:pt x="576" y="752"/>
                    </a:lnTo>
                    <a:lnTo>
                      <a:pt x="544" y="736"/>
                    </a:lnTo>
                    <a:lnTo>
                      <a:pt x="528" y="696"/>
                    </a:lnTo>
                    <a:lnTo>
                      <a:pt x="512" y="704"/>
                    </a:lnTo>
                    <a:lnTo>
                      <a:pt x="496" y="712"/>
                    </a:lnTo>
                    <a:lnTo>
                      <a:pt x="488" y="712"/>
                    </a:lnTo>
                    <a:lnTo>
                      <a:pt x="488" y="728"/>
                    </a:lnTo>
                    <a:lnTo>
                      <a:pt x="496" y="752"/>
                    </a:lnTo>
                    <a:lnTo>
                      <a:pt x="480" y="776"/>
                    </a:lnTo>
                    <a:lnTo>
                      <a:pt x="448" y="768"/>
                    </a:lnTo>
                    <a:lnTo>
                      <a:pt x="464" y="744"/>
                    </a:lnTo>
                    <a:lnTo>
                      <a:pt x="448" y="736"/>
                    </a:lnTo>
                    <a:lnTo>
                      <a:pt x="416" y="728"/>
                    </a:lnTo>
                    <a:lnTo>
                      <a:pt x="400" y="704"/>
                    </a:lnTo>
                    <a:lnTo>
                      <a:pt x="408" y="688"/>
                    </a:lnTo>
                    <a:lnTo>
                      <a:pt x="424" y="688"/>
                    </a:lnTo>
                    <a:lnTo>
                      <a:pt x="456" y="696"/>
                    </a:lnTo>
                    <a:lnTo>
                      <a:pt x="480" y="680"/>
                    </a:lnTo>
                    <a:lnTo>
                      <a:pt x="488" y="672"/>
                    </a:lnTo>
                    <a:lnTo>
                      <a:pt x="464" y="664"/>
                    </a:lnTo>
                    <a:lnTo>
                      <a:pt x="464" y="640"/>
                    </a:lnTo>
                    <a:lnTo>
                      <a:pt x="496" y="632"/>
                    </a:lnTo>
                    <a:lnTo>
                      <a:pt x="504" y="600"/>
                    </a:lnTo>
                    <a:lnTo>
                      <a:pt x="528" y="600"/>
                    </a:lnTo>
                    <a:lnTo>
                      <a:pt x="536" y="568"/>
                    </a:lnTo>
                    <a:lnTo>
                      <a:pt x="520" y="480"/>
                    </a:lnTo>
                    <a:lnTo>
                      <a:pt x="480" y="408"/>
                    </a:lnTo>
                    <a:lnTo>
                      <a:pt x="480" y="432"/>
                    </a:lnTo>
                    <a:lnTo>
                      <a:pt x="408" y="360"/>
                    </a:lnTo>
                    <a:lnTo>
                      <a:pt x="392" y="368"/>
                    </a:lnTo>
                    <a:lnTo>
                      <a:pt x="344" y="336"/>
                    </a:lnTo>
                    <a:lnTo>
                      <a:pt x="336" y="304"/>
                    </a:lnTo>
                    <a:lnTo>
                      <a:pt x="280" y="312"/>
                    </a:lnTo>
                    <a:lnTo>
                      <a:pt x="224" y="288"/>
                    </a:lnTo>
                    <a:lnTo>
                      <a:pt x="208" y="336"/>
                    </a:lnTo>
                    <a:lnTo>
                      <a:pt x="136" y="280"/>
                    </a:lnTo>
                    <a:lnTo>
                      <a:pt x="48" y="240"/>
                    </a:lnTo>
                    <a:lnTo>
                      <a:pt x="0" y="248"/>
                    </a:lnTo>
                    <a:lnTo>
                      <a:pt x="8" y="160"/>
                    </a:lnTo>
                    <a:lnTo>
                      <a:pt x="24" y="144"/>
                    </a:lnTo>
                    <a:lnTo>
                      <a:pt x="48" y="152"/>
                    </a:lnTo>
                    <a:lnTo>
                      <a:pt x="72" y="112"/>
                    </a:lnTo>
                    <a:lnTo>
                      <a:pt x="112" y="96"/>
                    </a:lnTo>
                    <a:lnTo>
                      <a:pt x="136" y="80"/>
                    </a:lnTo>
                    <a:lnTo>
                      <a:pt x="136" y="64"/>
                    </a:lnTo>
                    <a:lnTo>
                      <a:pt x="200" y="64"/>
                    </a:lnTo>
                    <a:lnTo>
                      <a:pt x="216" y="32"/>
                    </a:lnTo>
                    <a:lnTo>
                      <a:pt x="216" y="8"/>
                    </a:lnTo>
                    <a:lnTo>
                      <a:pt x="232" y="0"/>
                    </a:lnTo>
                    <a:lnTo>
                      <a:pt x="272" y="8"/>
                    </a:lnTo>
                    <a:lnTo>
                      <a:pt x="288" y="72"/>
                    </a:lnTo>
                    <a:lnTo>
                      <a:pt x="288" y="104"/>
                    </a:lnTo>
                    <a:lnTo>
                      <a:pt x="296" y="128"/>
                    </a:lnTo>
                    <a:lnTo>
                      <a:pt x="312" y="152"/>
                    </a:lnTo>
                    <a:lnTo>
                      <a:pt x="312" y="176"/>
                    </a:lnTo>
                    <a:lnTo>
                      <a:pt x="320" y="192"/>
                    </a:lnTo>
                    <a:lnTo>
                      <a:pt x="336" y="192"/>
                    </a:lnTo>
                    <a:lnTo>
                      <a:pt x="336" y="168"/>
                    </a:lnTo>
                    <a:lnTo>
                      <a:pt x="408" y="176"/>
                    </a:lnTo>
                    <a:lnTo>
                      <a:pt x="408" y="200"/>
                    </a:lnTo>
                    <a:lnTo>
                      <a:pt x="408" y="216"/>
                    </a:lnTo>
                    <a:lnTo>
                      <a:pt x="384" y="240"/>
                    </a:lnTo>
                    <a:lnTo>
                      <a:pt x="384" y="256"/>
                    </a:lnTo>
                    <a:lnTo>
                      <a:pt x="432" y="304"/>
                    </a:lnTo>
                    <a:lnTo>
                      <a:pt x="432" y="328"/>
                    </a:lnTo>
                    <a:lnTo>
                      <a:pt x="488" y="352"/>
                    </a:lnTo>
                    <a:lnTo>
                      <a:pt x="496" y="344"/>
                    </a:lnTo>
                    <a:lnTo>
                      <a:pt x="488" y="312"/>
                    </a:lnTo>
                    <a:lnTo>
                      <a:pt x="528" y="320"/>
                    </a:lnTo>
                    <a:lnTo>
                      <a:pt x="536" y="320"/>
                    </a:lnTo>
                    <a:lnTo>
                      <a:pt x="584" y="320"/>
                    </a:lnTo>
                    <a:lnTo>
                      <a:pt x="608" y="312"/>
                    </a:lnTo>
                    <a:lnTo>
                      <a:pt x="624" y="336"/>
                    </a:lnTo>
                    <a:lnTo>
                      <a:pt x="584" y="368"/>
                    </a:lnTo>
                    <a:lnTo>
                      <a:pt x="576" y="392"/>
                    </a:lnTo>
                    <a:lnTo>
                      <a:pt x="568" y="416"/>
                    </a:lnTo>
                    <a:lnTo>
                      <a:pt x="600" y="456"/>
                    </a:lnTo>
                    <a:lnTo>
                      <a:pt x="640" y="456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35">
                <a:extLst>
                  <a:ext uri="{FF2B5EF4-FFF2-40B4-BE49-F238E27FC236}">
                    <a16:creationId xmlns:a16="http://schemas.microsoft.com/office/drawing/2014/main" id="{2037AB6A-DEB8-4C0C-BADB-7014D5196024}"/>
                  </a:ext>
                </a:extLst>
              </p:cNvPr>
              <p:cNvSpPr/>
              <p:nvPr/>
            </p:nvSpPr>
            <p:spPr bwMode="invGray">
              <a:xfrm>
                <a:off x="3787641" y="541275"/>
                <a:ext cx="2435053" cy="1958920"/>
              </a:xfrm>
              <a:custGeom>
                <a:avLst/>
                <a:gdLst>
                  <a:gd name="T0" fmla="*/ 30498 w 1425"/>
                  <a:gd name="T1" fmla="*/ 1575987 h 1241"/>
                  <a:gd name="T2" fmla="*/ 121991 w 1425"/>
                  <a:gd name="T3" fmla="*/ 1702629 h 1241"/>
                  <a:gd name="T4" fmla="*/ 259231 w 1425"/>
                  <a:gd name="T5" fmla="*/ 1716700 h 1241"/>
                  <a:gd name="T6" fmla="*/ 213485 w 1425"/>
                  <a:gd name="T7" fmla="*/ 1815199 h 1241"/>
                  <a:gd name="T8" fmla="*/ 411721 w 1425"/>
                  <a:gd name="T9" fmla="*/ 1984055 h 1241"/>
                  <a:gd name="T10" fmla="*/ 487965 w 1425"/>
                  <a:gd name="T11" fmla="*/ 1927770 h 1241"/>
                  <a:gd name="T12" fmla="*/ 670952 w 1425"/>
                  <a:gd name="T13" fmla="*/ 1941841 h 1241"/>
                  <a:gd name="T14" fmla="*/ 625205 w 1425"/>
                  <a:gd name="T15" fmla="*/ 2181053 h 1241"/>
                  <a:gd name="T16" fmla="*/ 808192 w 1425"/>
                  <a:gd name="T17" fmla="*/ 2110697 h 1241"/>
                  <a:gd name="T18" fmla="*/ 945432 w 1425"/>
                  <a:gd name="T19" fmla="*/ 1955912 h 1241"/>
                  <a:gd name="T20" fmla="*/ 1067424 w 1425"/>
                  <a:gd name="T21" fmla="*/ 2152910 h 1241"/>
                  <a:gd name="T22" fmla="*/ 1143668 w 1425"/>
                  <a:gd name="T23" fmla="*/ 2110697 h 1241"/>
                  <a:gd name="T24" fmla="*/ 1265659 w 1425"/>
                  <a:gd name="T25" fmla="*/ 1955912 h 1241"/>
                  <a:gd name="T26" fmla="*/ 1341904 w 1425"/>
                  <a:gd name="T27" fmla="*/ 1927770 h 1241"/>
                  <a:gd name="T28" fmla="*/ 1402900 w 1425"/>
                  <a:gd name="T29" fmla="*/ 1927770 h 1241"/>
                  <a:gd name="T30" fmla="*/ 1524891 w 1425"/>
                  <a:gd name="T31" fmla="*/ 1801128 h 1241"/>
                  <a:gd name="T32" fmla="*/ 1646882 w 1425"/>
                  <a:gd name="T33" fmla="*/ 1772985 h 1241"/>
                  <a:gd name="T34" fmla="*/ 1707878 w 1425"/>
                  <a:gd name="T35" fmla="*/ 1618201 h 1241"/>
                  <a:gd name="T36" fmla="*/ 1799371 w 1425"/>
                  <a:gd name="T37" fmla="*/ 1604129 h 1241"/>
                  <a:gd name="T38" fmla="*/ 1921363 w 1425"/>
                  <a:gd name="T39" fmla="*/ 1533773 h 1241"/>
                  <a:gd name="T40" fmla="*/ 2073852 w 1425"/>
                  <a:gd name="T41" fmla="*/ 1449345 h 1241"/>
                  <a:gd name="T42" fmla="*/ 2150096 w 1425"/>
                  <a:gd name="T43" fmla="*/ 1618201 h 1241"/>
                  <a:gd name="T44" fmla="*/ 2241590 w 1425"/>
                  <a:gd name="T45" fmla="*/ 1561915 h 1241"/>
                  <a:gd name="T46" fmla="*/ 2241590 w 1425"/>
                  <a:gd name="T47" fmla="*/ 1477488 h 1241"/>
                  <a:gd name="T48" fmla="*/ 2577066 w 1425"/>
                  <a:gd name="T49" fmla="*/ 1378988 h 1241"/>
                  <a:gd name="T50" fmla="*/ 2622812 w 1425"/>
                  <a:gd name="T51" fmla="*/ 1280489 h 1241"/>
                  <a:gd name="T52" fmla="*/ 2500821 w 1425"/>
                  <a:gd name="T53" fmla="*/ 1181990 h 1241"/>
                  <a:gd name="T54" fmla="*/ 2409328 w 1425"/>
                  <a:gd name="T55" fmla="*/ 984992 h 1241"/>
                  <a:gd name="T56" fmla="*/ 2546568 w 1425"/>
                  <a:gd name="T57" fmla="*/ 984992 h 1241"/>
                  <a:gd name="T58" fmla="*/ 2577066 w 1425"/>
                  <a:gd name="T59" fmla="*/ 830207 h 1241"/>
                  <a:gd name="T60" fmla="*/ 2470323 w 1425"/>
                  <a:gd name="T61" fmla="*/ 759851 h 1241"/>
                  <a:gd name="T62" fmla="*/ 2653310 w 1425"/>
                  <a:gd name="T63" fmla="*/ 520638 h 1241"/>
                  <a:gd name="T64" fmla="*/ 2714306 w 1425"/>
                  <a:gd name="T65" fmla="*/ 225141 h 1241"/>
                  <a:gd name="T66" fmla="*/ 2561817 w 1425"/>
                  <a:gd name="T67" fmla="*/ 225141 h 1241"/>
                  <a:gd name="T68" fmla="*/ 2409328 w 1425"/>
                  <a:gd name="T69" fmla="*/ 126642 h 1241"/>
                  <a:gd name="T70" fmla="*/ 2272088 w 1425"/>
                  <a:gd name="T71" fmla="*/ 112570 h 1241"/>
                  <a:gd name="T72" fmla="*/ 2226341 w 1425"/>
                  <a:gd name="T73" fmla="*/ 0 h 1241"/>
                  <a:gd name="T74" fmla="*/ 2211092 w 1425"/>
                  <a:gd name="T75" fmla="*/ 112570 h 1241"/>
                  <a:gd name="T76" fmla="*/ 2150096 w 1425"/>
                  <a:gd name="T77" fmla="*/ 295498 h 1241"/>
                  <a:gd name="T78" fmla="*/ 2134847 w 1425"/>
                  <a:gd name="T79" fmla="*/ 422139 h 1241"/>
                  <a:gd name="T80" fmla="*/ 1890865 w 1425"/>
                  <a:gd name="T81" fmla="*/ 492496 h 1241"/>
                  <a:gd name="T82" fmla="*/ 1890865 w 1425"/>
                  <a:gd name="T83" fmla="*/ 759851 h 1241"/>
                  <a:gd name="T84" fmla="*/ 2012856 w 1425"/>
                  <a:gd name="T85" fmla="*/ 731708 h 1241"/>
                  <a:gd name="T86" fmla="*/ 2165345 w 1425"/>
                  <a:gd name="T87" fmla="*/ 787993 h 1241"/>
                  <a:gd name="T88" fmla="*/ 2165345 w 1425"/>
                  <a:gd name="T89" fmla="*/ 886493 h 1241"/>
                  <a:gd name="T90" fmla="*/ 1982358 w 1425"/>
                  <a:gd name="T91" fmla="*/ 942778 h 1241"/>
                  <a:gd name="T92" fmla="*/ 1890865 w 1425"/>
                  <a:gd name="T93" fmla="*/ 1041277 h 1241"/>
                  <a:gd name="T94" fmla="*/ 1646882 w 1425"/>
                  <a:gd name="T95" fmla="*/ 1167919 h 1241"/>
                  <a:gd name="T96" fmla="*/ 1448646 w 1425"/>
                  <a:gd name="T97" fmla="*/ 1139776 h 1241"/>
                  <a:gd name="T98" fmla="*/ 1463895 w 1425"/>
                  <a:gd name="T99" fmla="*/ 1322703 h 1241"/>
                  <a:gd name="T100" fmla="*/ 1219913 w 1425"/>
                  <a:gd name="T101" fmla="*/ 1491559 h 1241"/>
                  <a:gd name="T102" fmla="*/ 869188 w 1425"/>
                  <a:gd name="T103" fmla="*/ 1547844 h 1241"/>
                  <a:gd name="T104" fmla="*/ 670952 w 1425"/>
                  <a:gd name="T105" fmla="*/ 1561915 h 1241"/>
                  <a:gd name="T106" fmla="*/ 472716 w 1425"/>
                  <a:gd name="T107" fmla="*/ 1519702 h 1241"/>
                  <a:gd name="T108" fmla="*/ 182987 w 1425"/>
                  <a:gd name="T109" fmla="*/ 1435274 h 12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25" h="1241">
                    <a:moveTo>
                      <a:pt x="0" y="784"/>
                    </a:moveTo>
                    <a:lnTo>
                      <a:pt x="16" y="848"/>
                    </a:lnTo>
                    <a:lnTo>
                      <a:pt x="16" y="896"/>
                    </a:lnTo>
                    <a:lnTo>
                      <a:pt x="40" y="928"/>
                    </a:lnTo>
                    <a:lnTo>
                      <a:pt x="48" y="968"/>
                    </a:lnTo>
                    <a:lnTo>
                      <a:pt x="64" y="968"/>
                    </a:lnTo>
                    <a:lnTo>
                      <a:pt x="64" y="944"/>
                    </a:lnTo>
                    <a:lnTo>
                      <a:pt x="136" y="952"/>
                    </a:lnTo>
                    <a:lnTo>
                      <a:pt x="136" y="976"/>
                    </a:lnTo>
                    <a:lnTo>
                      <a:pt x="136" y="992"/>
                    </a:lnTo>
                    <a:lnTo>
                      <a:pt x="112" y="1016"/>
                    </a:lnTo>
                    <a:lnTo>
                      <a:pt x="112" y="1032"/>
                    </a:lnTo>
                    <a:lnTo>
                      <a:pt x="160" y="1080"/>
                    </a:lnTo>
                    <a:lnTo>
                      <a:pt x="160" y="1104"/>
                    </a:lnTo>
                    <a:lnTo>
                      <a:pt x="216" y="1128"/>
                    </a:lnTo>
                    <a:lnTo>
                      <a:pt x="224" y="1120"/>
                    </a:lnTo>
                    <a:lnTo>
                      <a:pt x="216" y="1088"/>
                    </a:lnTo>
                    <a:lnTo>
                      <a:pt x="256" y="1096"/>
                    </a:lnTo>
                    <a:lnTo>
                      <a:pt x="264" y="1096"/>
                    </a:lnTo>
                    <a:lnTo>
                      <a:pt x="336" y="1088"/>
                    </a:lnTo>
                    <a:lnTo>
                      <a:pt x="352" y="1104"/>
                    </a:lnTo>
                    <a:lnTo>
                      <a:pt x="312" y="1144"/>
                    </a:lnTo>
                    <a:lnTo>
                      <a:pt x="296" y="1192"/>
                    </a:lnTo>
                    <a:lnTo>
                      <a:pt x="328" y="1240"/>
                    </a:lnTo>
                    <a:lnTo>
                      <a:pt x="376" y="1232"/>
                    </a:lnTo>
                    <a:lnTo>
                      <a:pt x="400" y="1208"/>
                    </a:lnTo>
                    <a:lnTo>
                      <a:pt x="424" y="1200"/>
                    </a:lnTo>
                    <a:lnTo>
                      <a:pt x="432" y="1136"/>
                    </a:lnTo>
                    <a:lnTo>
                      <a:pt x="488" y="1088"/>
                    </a:lnTo>
                    <a:lnTo>
                      <a:pt x="496" y="1112"/>
                    </a:lnTo>
                    <a:lnTo>
                      <a:pt x="480" y="1176"/>
                    </a:lnTo>
                    <a:lnTo>
                      <a:pt x="520" y="1192"/>
                    </a:lnTo>
                    <a:lnTo>
                      <a:pt x="560" y="1224"/>
                    </a:lnTo>
                    <a:lnTo>
                      <a:pt x="576" y="1224"/>
                    </a:lnTo>
                    <a:lnTo>
                      <a:pt x="592" y="1224"/>
                    </a:lnTo>
                    <a:lnTo>
                      <a:pt x="600" y="1200"/>
                    </a:lnTo>
                    <a:lnTo>
                      <a:pt x="616" y="1200"/>
                    </a:lnTo>
                    <a:lnTo>
                      <a:pt x="608" y="1168"/>
                    </a:lnTo>
                    <a:lnTo>
                      <a:pt x="664" y="1112"/>
                    </a:lnTo>
                    <a:lnTo>
                      <a:pt x="664" y="1096"/>
                    </a:lnTo>
                    <a:lnTo>
                      <a:pt x="696" y="1096"/>
                    </a:lnTo>
                    <a:lnTo>
                      <a:pt x="704" y="1096"/>
                    </a:lnTo>
                    <a:lnTo>
                      <a:pt x="712" y="1080"/>
                    </a:lnTo>
                    <a:lnTo>
                      <a:pt x="720" y="1080"/>
                    </a:lnTo>
                    <a:lnTo>
                      <a:pt x="736" y="1096"/>
                    </a:lnTo>
                    <a:lnTo>
                      <a:pt x="736" y="1072"/>
                    </a:lnTo>
                    <a:lnTo>
                      <a:pt x="760" y="1080"/>
                    </a:lnTo>
                    <a:lnTo>
                      <a:pt x="800" y="1024"/>
                    </a:lnTo>
                    <a:lnTo>
                      <a:pt x="832" y="1016"/>
                    </a:lnTo>
                    <a:lnTo>
                      <a:pt x="848" y="1000"/>
                    </a:lnTo>
                    <a:lnTo>
                      <a:pt x="864" y="1008"/>
                    </a:lnTo>
                    <a:lnTo>
                      <a:pt x="896" y="1000"/>
                    </a:lnTo>
                    <a:lnTo>
                      <a:pt x="872" y="928"/>
                    </a:lnTo>
                    <a:lnTo>
                      <a:pt x="896" y="920"/>
                    </a:lnTo>
                    <a:lnTo>
                      <a:pt x="896" y="888"/>
                    </a:lnTo>
                    <a:lnTo>
                      <a:pt x="928" y="872"/>
                    </a:lnTo>
                    <a:lnTo>
                      <a:pt x="944" y="912"/>
                    </a:lnTo>
                    <a:lnTo>
                      <a:pt x="984" y="888"/>
                    </a:lnTo>
                    <a:lnTo>
                      <a:pt x="1000" y="896"/>
                    </a:lnTo>
                    <a:lnTo>
                      <a:pt x="1008" y="872"/>
                    </a:lnTo>
                    <a:lnTo>
                      <a:pt x="1040" y="880"/>
                    </a:lnTo>
                    <a:lnTo>
                      <a:pt x="1040" y="840"/>
                    </a:lnTo>
                    <a:lnTo>
                      <a:pt x="1088" y="824"/>
                    </a:lnTo>
                    <a:lnTo>
                      <a:pt x="1112" y="864"/>
                    </a:lnTo>
                    <a:lnTo>
                      <a:pt x="1112" y="904"/>
                    </a:lnTo>
                    <a:lnTo>
                      <a:pt x="1128" y="920"/>
                    </a:lnTo>
                    <a:lnTo>
                      <a:pt x="1160" y="912"/>
                    </a:lnTo>
                    <a:lnTo>
                      <a:pt x="1176" y="912"/>
                    </a:lnTo>
                    <a:lnTo>
                      <a:pt x="1176" y="888"/>
                    </a:lnTo>
                    <a:lnTo>
                      <a:pt x="1176" y="864"/>
                    </a:lnTo>
                    <a:lnTo>
                      <a:pt x="1160" y="832"/>
                    </a:lnTo>
                    <a:lnTo>
                      <a:pt x="1176" y="840"/>
                    </a:lnTo>
                    <a:lnTo>
                      <a:pt x="1200" y="872"/>
                    </a:lnTo>
                    <a:lnTo>
                      <a:pt x="1328" y="776"/>
                    </a:lnTo>
                    <a:lnTo>
                      <a:pt x="1352" y="784"/>
                    </a:lnTo>
                    <a:lnTo>
                      <a:pt x="1392" y="752"/>
                    </a:lnTo>
                    <a:lnTo>
                      <a:pt x="1392" y="728"/>
                    </a:lnTo>
                    <a:lnTo>
                      <a:pt x="1376" y="728"/>
                    </a:lnTo>
                    <a:lnTo>
                      <a:pt x="1376" y="688"/>
                    </a:lnTo>
                    <a:lnTo>
                      <a:pt x="1352" y="640"/>
                    </a:lnTo>
                    <a:lnTo>
                      <a:pt x="1312" y="672"/>
                    </a:lnTo>
                    <a:lnTo>
                      <a:pt x="1288" y="616"/>
                    </a:lnTo>
                    <a:lnTo>
                      <a:pt x="1296" y="592"/>
                    </a:lnTo>
                    <a:lnTo>
                      <a:pt x="1264" y="560"/>
                    </a:lnTo>
                    <a:lnTo>
                      <a:pt x="1272" y="536"/>
                    </a:lnTo>
                    <a:lnTo>
                      <a:pt x="1312" y="560"/>
                    </a:lnTo>
                    <a:lnTo>
                      <a:pt x="1336" y="560"/>
                    </a:lnTo>
                    <a:lnTo>
                      <a:pt x="1328" y="512"/>
                    </a:lnTo>
                    <a:lnTo>
                      <a:pt x="1328" y="488"/>
                    </a:lnTo>
                    <a:lnTo>
                      <a:pt x="1352" y="472"/>
                    </a:lnTo>
                    <a:lnTo>
                      <a:pt x="1352" y="456"/>
                    </a:lnTo>
                    <a:lnTo>
                      <a:pt x="1320" y="472"/>
                    </a:lnTo>
                    <a:lnTo>
                      <a:pt x="1296" y="432"/>
                    </a:lnTo>
                    <a:lnTo>
                      <a:pt x="1368" y="336"/>
                    </a:lnTo>
                    <a:lnTo>
                      <a:pt x="1384" y="360"/>
                    </a:lnTo>
                    <a:lnTo>
                      <a:pt x="1392" y="296"/>
                    </a:lnTo>
                    <a:lnTo>
                      <a:pt x="1408" y="272"/>
                    </a:lnTo>
                    <a:lnTo>
                      <a:pt x="1400" y="216"/>
                    </a:lnTo>
                    <a:lnTo>
                      <a:pt x="1424" y="128"/>
                    </a:lnTo>
                    <a:lnTo>
                      <a:pt x="1384" y="88"/>
                    </a:lnTo>
                    <a:lnTo>
                      <a:pt x="1360" y="120"/>
                    </a:lnTo>
                    <a:lnTo>
                      <a:pt x="1344" y="128"/>
                    </a:lnTo>
                    <a:lnTo>
                      <a:pt x="1296" y="144"/>
                    </a:lnTo>
                    <a:lnTo>
                      <a:pt x="1280" y="120"/>
                    </a:lnTo>
                    <a:lnTo>
                      <a:pt x="1264" y="72"/>
                    </a:lnTo>
                    <a:lnTo>
                      <a:pt x="1240" y="56"/>
                    </a:lnTo>
                    <a:lnTo>
                      <a:pt x="1224" y="72"/>
                    </a:lnTo>
                    <a:lnTo>
                      <a:pt x="1192" y="64"/>
                    </a:lnTo>
                    <a:lnTo>
                      <a:pt x="1208" y="32"/>
                    </a:lnTo>
                    <a:lnTo>
                      <a:pt x="1200" y="0"/>
                    </a:lnTo>
                    <a:lnTo>
                      <a:pt x="1168" y="0"/>
                    </a:lnTo>
                    <a:lnTo>
                      <a:pt x="1128" y="40"/>
                    </a:lnTo>
                    <a:lnTo>
                      <a:pt x="1128" y="56"/>
                    </a:lnTo>
                    <a:lnTo>
                      <a:pt x="1160" y="64"/>
                    </a:lnTo>
                    <a:lnTo>
                      <a:pt x="1168" y="88"/>
                    </a:lnTo>
                    <a:lnTo>
                      <a:pt x="1136" y="136"/>
                    </a:lnTo>
                    <a:lnTo>
                      <a:pt x="1128" y="168"/>
                    </a:lnTo>
                    <a:lnTo>
                      <a:pt x="1112" y="200"/>
                    </a:lnTo>
                    <a:lnTo>
                      <a:pt x="1112" y="232"/>
                    </a:lnTo>
                    <a:lnTo>
                      <a:pt x="1120" y="240"/>
                    </a:lnTo>
                    <a:lnTo>
                      <a:pt x="1056" y="288"/>
                    </a:lnTo>
                    <a:lnTo>
                      <a:pt x="1016" y="280"/>
                    </a:lnTo>
                    <a:lnTo>
                      <a:pt x="992" y="280"/>
                    </a:lnTo>
                    <a:lnTo>
                      <a:pt x="944" y="416"/>
                    </a:lnTo>
                    <a:lnTo>
                      <a:pt x="960" y="432"/>
                    </a:lnTo>
                    <a:lnTo>
                      <a:pt x="992" y="432"/>
                    </a:lnTo>
                    <a:lnTo>
                      <a:pt x="1032" y="432"/>
                    </a:lnTo>
                    <a:lnTo>
                      <a:pt x="1040" y="440"/>
                    </a:lnTo>
                    <a:lnTo>
                      <a:pt x="1056" y="416"/>
                    </a:lnTo>
                    <a:lnTo>
                      <a:pt x="1080" y="408"/>
                    </a:lnTo>
                    <a:lnTo>
                      <a:pt x="1104" y="416"/>
                    </a:lnTo>
                    <a:lnTo>
                      <a:pt x="1136" y="448"/>
                    </a:lnTo>
                    <a:lnTo>
                      <a:pt x="1160" y="480"/>
                    </a:lnTo>
                    <a:lnTo>
                      <a:pt x="1160" y="512"/>
                    </a:lnTo>
                    <a:lnTo>
                      <a:pt x="1136" y="504"/>
                    </a:lnTo>
                    <a:lnTo>
                      <a:pt x="1088" y="520"/>
                    </a:lnTo>
                    <a:lnTo>
                      <a:pt x="1048" y="520"/>
                    </a:lnTo>
                    <a:lnTo>
                      <a:pt x="1040" y="536"/>
                    </a:lnTo>
                    <a:lnTo>
                      <a:pt x="1016" y="536"/>
                    </a:lnTo>
                    <a:lnTo>
                      <a:pt x="992" y="560"/>
                    </a:lnTo>
                    <a:lnTo>
                      <a:pt x="992" y="592"/>
                    </a:lnTo>
                    <a:lnTo>
                      <a:pt x="968" y="608"/>
                    </a:lnTo>
                    <a:lnTo>
                      <a:pt x="912" y="616"/>
                    </a:lnTo>
                    <a:lnTo>
                      <a:pt x="864" y="664"/>
                    </a:lnTo>
                    <a:lnTo>
                      <a:pt x="800" y="664"/>
                    </a:lnTo>
                    <a:lnTo>
                      <a:pt x="784" y="648"/>
                    </a:lnTo>
                    <a:lnTo>
                      <a:pt x="760" y="648"/>
                    </a:lnTo>
                    <a:lnTo>
                      <a:pt x="752" y="680"/>
                    </a:lnTo>
                    <a:lnTo>
                      <a:pt x="728" y="704"/>
                    </a:lnTo>
                    <a:lnTo>
                      <a:pt x="768" y="752"/>
                    </a:lnTo>
                    <a:lnTo>
                      <a:pt x="720" y="784"/>
                    </a:lnTo>
                    <a:lnTo>
                      <a:pt x="696" y="824"/>
                    </a:lnTo>
                    <a:lnTo>
                      <a:pt x="640" y="848"/>
                    </a:lnTo>
                    <a:lnTo>
                      <a:pt x="560" y="856"/>
                    </a:lnTo>
                    <a:lnTo>
                      <a:pt x="496" y="864"/>
                    </a:lnTo>
                    <a:lnTo>
                      <a:pt x="456" y="880"/>
                    </a:lnTo>
                    <a:lnTo>
                      <a:pt x="408" y="912"/>
                    </a:lnTo>
                    <a:lnTo>
                      <a:pt x="384" y="912"/>
                    </a:lnTo>
                    <a:lnTo>
                      <a:pt x="352" y="888"/>
                    </a:lnTo>
                    <a:lnTo>
                      <a:pt x="312" y="888"/>
                    </a:lnTo>
                    <a:lnTo>
                      <a:pt x="280" y="864"/>
                    </a:lnTo>
                    <a:lnTo>
                      <a:pt x="248" y="864"/>
                    </a:lnTo>
                    <a:lnTo>
                      <a:pt x="224" y="824"/>
                    </a:lnTo>
                    <a:lnTo>
                      <a:pt x="160" y="816"/>
                    </a:lnTo>
                    <a:lnTo>
                      <a:pt x="96" y="816"/>
                    </a:lnTo>
                    <a:lnTo>
                      <a:pt x="64" y="792"/>
                    </a:lnTo>
                    <a:lnTo>
                      <a:pt x="0" y="784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36">
                <a:extLst>
                  <a:ext uri="{FF2B5EF4-FFF2-40B4-BE49-F238E27FC236}">
                    <a16:creationId xmlns:a16="http://schemas.microsoft.com/office/drawing/2014/main" id="{EE77ECCE-2D5F-4CCC-BD7F-985F3EA0D35B}"/>
                  </a:ext>
                </a:extLst>
              </p:cNvPr>
              <p:cNvSpPr/>
              <p:nvPr/>
            </p:nvSpPr>
            <p:spPr bwMode="invGray">
              <a:xfrm>
                <a:off x="1543075" y="871465"/>
                <a:ext cx="2176309" cy="1628729"/>
              </a:xfrm>
              <a:custGeom>
                <a:avLst/>
                <a:gdLst>
                  <a:gd name="T0" fmla="*/ 2394872 w 1273"/>
                  <a:gd name="T1" fmla="*/ 1012656 h 1033"/>
                  <a:gd name="T2" fmla="*/ 2364364 w 1273"/>
                  <a:gd name="T3" fmla="*/ 1111109 h 1033"/>
                  <a:gd name="T4" fmla="*/ 2242333 w 1273"/>
                  <a:gd name="T5" fmla="*/ 1111109 h 1033"/>
                  <a:gd name="T6" fmla="*/ 2196571 w 1273"/>
                  <a:gd name="T7" fmla="*/ 1167367 h 1033"/>
                  <a:gd name="T8" fmla="*/ 2059285 w 1273"/>
                  <a:gd name="T9" fmla="*/ 1265820 h 1033"/>
                  <a:gd name="T10" fmla="*/ 1998269 w 1273"/>
                  <a:gd name="T11" fmla="*/ 1279885 h 1033"/>
                  <a:gd name="T12" fmla="*/ 1784714 w 1273"/>
                  <a:gd name="T13" fmla="*/ 1448661 h 1033"/>
                  <a:gd name="T14" fmla="*/ 1677936 w 1273"/>
                  <a:gd name="T15" fmla="*/ 1547113 h 1033"/>
                  <a:gd name="T16" fmla="*/ 1754206 w 1273"/>
                  <a:gd name="T17" fmla="*/ 1659631 h 1033"/>
                  <a:gd name="T18" fmla="*/ 1693190 w 1273"/>
                  <a:gd name="T19" fmla="*/ 1744019 h 1033"/>
                  <a:gd name="T20" fmla="*/ 1708444 w 1273"/>
                  <a:gd name="T21" fmla="*/ 1814342 h 1033"/>
                  <a:gd name="T22" fmla="*/ 1601666 w 1273"/>
                  <a:gd name="T23" fmla="*/ 1786213 h 1033"/>
                  <a:gd name="T24" fmla="*/ 1540650 w 1273"/>
                  <a:gd name="T25" fmla="*/ 1758083 h 1033"/>
                  <a:gd name="T26" fmla="*/ 1403365 w 1273"/>
                  <a:gd name="T27" fmla="*/ 1687760 h 1033"/>
                  <a:gd name="T28" fmla="*/ 1144047 w 1273"/>
                  <a:gd name="T29" fmla="*/ 1729954 h 1033"/>
                  <a:gd name="T30" fmla="*/ 976254 w 1273"/>
                  <a:gd name="T31" fmla="*/ 1744019 h 1033"/>
                  <a:gd name="T32" fmla="*/ 823714 w 1273"/>
                  <a:gd name="T33" fmla="*/ 1673695 h 1033"/>
                  <a:gd name="T34" fmla="*/ 701682 w 1273"/>
                  <a:gd name="T35" fmla="*/ 1687760 h 1033"/>
                  <a:gd name="T36" fmla="*/ 518635 w 1273"/>
                  <a:gd name="T37" fmla="*/ 1631501 h 1033"/>
                  <a:gd name="T38" fmla="*/ 411857 w 1273"/>
                  <a:gd name="T39" fmla="*/ 1729954 h 1033"/>
                  <a:gd name="T40" fmla="*/ 289825 w 1273"/>
                  <a:gd name="T41" fmla="*/ 1659631 h 1033"/>
                  <a:gd name="T42" fmla="*/ 198302 w 1273"/>
                  <a:gd name="T43" fmla="*/ 1518984 h 1033"/>
                  <a:gd name="T44" fmla="*/ 106778 w 1273"/>
                  <a:gd name="T45" fmla="*/ 1406467 h 1033"/>
                  <a:gd name="T46" fmla="*/ 122032 w 1273"/>
                  <a:gd name="T47" fmla="*/ 1364273 h 1033"/>
                  <a:gd name="T48" fmla="*/ 76270 w 1273"/>
                  <a:gd name="T49" fmla="*/ 1251755 h 1033"/>
                  <a:gd name="T50" fmla="*/ 0 w 1273"/>
                  <a:gd name="T51" fmla="*/ 1209561 h 1033"/>
                  <a:gd name="T52" fmla="*/ 61016 w 1273"/>
                  <a:gd name="T53" fmla="*/ 1209561 h 1033"/>
                  <a:gd name="T54" fmla="*/ 61016 w 1273"/>
                  <a:gd name="T55" fmla="*/ 1082979 h 1033"/>
                  <a:gd name="T56" fmla="*/ 45762 w 1273"/>
                  <a:gd name="T57" fmla="*/ 998591 h 1033"/>
                  <a:gd name="T58" fmla="*/ 0 w 1273"/>
                  <a:gd name="T59" fmla="*/ 914203 h 1033"/>
                  <a:gd name="T60" fmla="*/ 167794 w 1273"/>
                  <a:gd name="T61" fmla="*/ 815751 h 1033"/>
                  <a:gd name="T62" fmla="*/ 259317 w 1273"/>
                  <a:gd name="T63" fmla="*/ 801686 h 1033"/>
                  <a:gd name="T64" fmla="*/ 289825 w 1273"/>
                  <a:gd name="T65" fmla="*/ 843880 h 1033"/>
                  <a:gd name="T66" fmla="*/ 381349 w 1273"/>
                  <a:gd name="T67" fmla="*/ 843880 h 1033"/>
                  <a:gd name="T68" fmla="*/ 579651 w 1273"/>
                  <a:gd name="T69" fmla="*/ 801686 h 1033"/>
                  <a:gd name="T70" fmla="*/ 793206 w 1273"/>
                  <a:gd name="T71" fmla="*/ 745427 h 1033"/>
                  <a:gd name="T72" fmla="*/ 808460 w 1273"/>
                  <a:gd name="T73" fmla="*/ 661039 h 1033"/>
                  <a:gd name="T74" fmla="*/ 899984 w 1273"/>
                  <a:gd name="T75" fmla="*/ 407875 h 1033"/>
                  <a:gd name="T76" fmla="*/ 869476 w 1273"/>
                  <a:gd name="T77" fmla="*/ 351617 h 1033"/>
                  <a:gd name="T78" fmla="*/ 1128793 w 1273"/>
                  <a:gd name="T79" fmla="*/ 393811 h 1033"/>
                  <a:gd name="T80" fmla="*/ 1266079 w 1273"/>
                  <a:gd name="T81" fmla="*/ 168776 h 1033"/>
                  <a:gd name="T82" fmla="*/ 1494888 w 1273"/>
                  <a:gd name="T83" fmla="*/ 225035 h 1033"/>
                  <a:gd name="T84" fmla="*/ 1494888 w 1273"/>
                  <a:gd name="T85" fmla="*/ 140647 h 1033"/>
                  <a:gd name="T86" fmla="*/ 1601666 w 1273"/>
                  <a:gd name="T87" fmla="*/ 70323 h 1033"/>
                  <a:gd name="T88" fmla="*/ 1677936 w 1273"/>
                  <a:gd name="T89" fmla="*/ 0 h 1033"/>
                  <a:gd name="T90" fmla="*/ 1769460 w 1273"/>
                  <a:gd name="T91" fmla="*/ 28129 h 1033"/>
                  <a:gd name="T92" fmla="*/ 1769460 w 1273"/>
                  <a:gd name="T93" fmla="*/ 84388 h 1033"/>
                  <a:gd name="T94" fmla="*/ 1830476 w 1273"/>
                  <a:gd name="T95" fmla="*/ 196905 h 1033"/>
                  <a:gd name="T96" fmla="*/ 1952507 w 1273"/>
                  <a:gd name="T97" fmla="*/ 253164 h 1033"/>
                  <a:gd name="T98" fmla="*/ 1983015 w 1273"/>
                  <a:gd name="T99" fmla="*/ 436005 h 1033"/>
                  <a:gd name="T100" fmla="*/ 1937253 w 1273"/>
                  <a:gd name="T101" fmla="*/ 590716 h 1033"/>
                  <a:gd name="T102" fmla="*/ 2120301 w 1273"/>
                  <a:gd name="T103" fmla="*/ 646975 h 1033"/>
                  <a:gd name="T104" fmla="*/ 2303349 w 1273"/>
                  <a:gd name="T105" fmla="*/ 773557 h 1033"/>
                  <a:gd name="T106" fmla="*/ 2349110 w 1273"/>
                  <a:gd name="T107" fmla="*/ 843880 h 1033"/>
                  <a:gd name="T108" fmla="*/ 2425380 w 1273"/>
                  <a:gd name="T109" fmla="*/ 998591 h 10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73" h="1033">
                    <a:moveTo>
                      <a:pt x="1272" y="568"/>
                    </a:moveTo>
                    <a:lnTo>
                      <a:pt x="1256" y="576"/>
                    </a:lnTo>
                    <a:lnTo>
                      <a:pt x="1256" y="600"/>
                    </a:lnTo>
                    <a:lnTo>
                      <a:pt x="1240" y="632"/>
                    </a:lnTo>
                    <a:lnTo>
                      <a:pt x="1208" y="632"/>
                    </a:lnTo>
                    <a:lnTo>
                      <a:pt x="1176" y="632"/>
                    </a:lnTo>
                    <a:lnTo>
                      <a:pt x="1176" y="648"/>
                    </a:lnTo>
                    <a:lnTo>
                      <a:pt x="1152" y="664"/>
                    </a:lnTo>
                    <a:lnTo>
                      <a:pt x="1112" y="680"/>
                    </a:lnTo>
                    <a:lnTo>
                      <a:pt x="1080" y="720"/>
                    </a:lnTo>
                    <a:lnTo>
                      <a:pt x="1064" y="712"/>
                    </a:lnTo>
                    <a:lnTo>
                      <a:pt x="1048" y="728"/>
                    </a:lnTo>
                    <a:lnTo>
                      <a:pt x="1040" y="816"/>
                    </a:lnTo>
                    <a:lnTo>
                      <a:pt x="936" y="824"/>
                    </a:lnTo>
                    <a:lnTo>
                      <a:pt x="888" y="840"/>
                    </a:lnTo>
                    <a:lnTo>
                      <a:pt x="880" y="880"/>
                    </a:lnTo>
                    <a:lnTo>
                      <a:pt x="920" y="928"/>
                    </a:lnTo>
                    <a:lnTo>
                      <a:pt x="920" y="944"/>
                    </a:lnTo>
                    <a:lnTo>
                      <a:pt x="888" y="968"/>
                    </a:lnTo>
                    <a:lnTo>
                      <a:pt x="888" y="992"/>
                    </a:lnTo>
                    <a:lnTo>
                      <a:pt x="896" y="1000"/>
                    </a:lnTo>
                    <a:lnTo>
                      <a:pt x="896" y="1032"/>
                    </a:lnTo>
                    <a:lnTo>
                      <a:pt x="840" y="1008"/>
                    </a:lnTo>
                    <a:lnTo>
                      <a:pt x="840" y="1016"/>
                    </a:lnTo>
                    <a:lnTo>
                      <a:pt x="816" y="1016"/>
                    </a:lnTo>
                    <a:lnTo>
                      <a:pt x="808" y="1000"/>
                    </a:lnTo>
                    <a:lnTo>
                      <a:pt x="760" y="976"/>
                    </a:lnTo>
                    <a:lnTo>
                      <a:pt x="736" y="960"/>
                    </a:lnTo>
                    <a:lnTo>
                      <a:pt x="624" y="968"/>
                    </a:lnTo>
                    <a:lnTo>
                      <a:pt x="600" y="984"/>
                    </a:lnTo>
                    <a:lnTo>
                      <a:pt x="528" y="984"/>
                    </a:lnTo>
                    <a:lnTo>
                      <a:pt x="512" y="992"/>
                    </a:lnTo>
                    <a:lnTo>
                      <a:pt x="440" y="984"/>
                    </a:lnTo>
                    <a:lnTo>
                      <a:pt x="432" y="952"/>
                    </a:lnTo>
                    <a:lnTo>
                      <a:pt x="384" y="944"/>
                    </a:lnTo>
                    <a:lnTo>
                      <a:pt x="368" y="960"/>
                    </a:lnTo>
                    <a:lnTo>
                      <a:pt x="296" y="928"/>
                    </a:lnTo>
                    <a:lnTo>
                      <a:pt x="272" y="928"/>
                    </a:lnTo>
                    <a:lnTo>
                      <a:pt x="248" y="968"/>
                    </a:lnTo>
                    <a:lnTo>
                      <a:pt x="216" y="984"/>
                    </a:lnTo>
                    <a:lnTo>
                      <a:pt x="176" y="976"/>
                    </a:lnTo>
                    <a:lnTo>
                      <a:pt x="152" y="944"/>
                    </a:lnTo>
                    <a:lnTo>
                      <a:pt x="152" y="872"/>
                    </a:lnTo>
                    <a:lnTo>
                      <a:pt x="104" y="864"/>
                    </a:lnTo>
                    <a:lnTo>
                      <a:pt x="72" y="816"/>
                    </a:lnTo>
                    <a:lnTo>
                      <a:pt x="56" y="800"/>
                    </a:lnTo>
                    <a:lnTo>
                      <a:pt x="48" y="784"/>
                    </a:lnTo>
                    <a:lnTo>
                      <a:pt x="64" y="776"/>
                    </a:lnTo>
                    <a:lnTo>
                      <a:pt x="64" y="752"/>
                    </a:lnTo>
                    <a:lnTo>
                      <a:pt x="40" y="712"/>
                    </a:lnTo>
                    <a:lnTo>
                      <a:pt x="16" y="704"/>
                    </a:lnTo>
                    <a:lnTo>
                      <a:pt x="0" y="688"/>
                    </a:lnTo>
                    <a:lnTo>
                      <a:pt x="16" y="680"/>
                    </a:lnTo>
                    <a:lnTo>
                      <a:pt x="32" y="688"/>
                    </a:lnTo>
                    <a:lnTo>
                      <a:pt x="40" y="672"/>
                    </a:lnTo>
                    <a:lnTo>
                      <a:pt x="32" y="616"/>
                    </a:lnTo>
                    <a:lnTo>
                      <a:pt x="48" y="592"/>
                    </a:lnTo>
                    <a:lnTo>
                      <a:pt x="24" y="568"/>
                    </a:lnTo>
                    <a:lnTo>
                      <a:pt x="0" y="568"/>
                    </a:lnTo>
                    <a:lnTo>
                      <a:pt x="0" y="520"/>
                    </a:lnTo>
                    <a:lnTo>
                      <a:pt x="48" y="464"/>
                    </a:lnTo>
                    <a:lnTo>
                      <a:pt x="88" y="464"/>
                    </a:lnTo>
                    <a:lnTo>
                      <a:pt x="112" y="448"/>
                    </a:lnTo>
                    <a:lnTo>
                      <a:pt x="136" y="456"/>
                    </a:lnTo>
                    <a:lnTo>
                      <a:pt x="144" y="448"/>
                    </a:lnTo>
                    <a:lnTo>
                      <a:pt x="152" y="480"/>
                    </a:lnTo>
                    <a:lnTo>
                      <a:pt x="168" y="472"/>
                    </a:lnTo>
                    <a:lnTo>
                      <a:pt x="200" y="480"/>
                    </a:lnTo>
                    <a:lnTo>
                      <a:pt x="208" y="456"/>
                    </a:lnTo>
                    <a:lnTo>
                      <a:pt x="304" y="456"/>
                    </a:lnTo>
                    <a:lnTo>
                      <a:pt x="320" y="432"/>
                    </a:lnTo>
                    <a:lnTo>
                      <a:pt x="416" y="424"/>
                    </a:lnTo>
                    <a:lnTo>
                      <a:pt x="424" y="408"/>
                    </a:lnTo>
                    <a:lnTo>
                      <a:pt x="424" y="376"/>
                    </a:lnTo>
                    <a:lnTo>
                      <a:pt x="464" y="352"/>
                    </a:lnTo>
                    <a:lnTo>
                      <a:pt x="472" y="232"/>
                    </a:lnTo>
                    <a:lnTo>
                      <a:pt x="456" y="224"/>
                    </a:lnTo>
                    <a:lnTo>
                      <a:pt x="456" y="200"/>
                    </a:lnTo>
                    <a:lnTo>
                      <a:pt x="576" y="208"/>
                    </a:lnTo>
                    <a:lnTo>
                      <a:pt x="592" y="224"/>
                    </a:lnTo>
                    <a:lnTo>
                      <a:pt x="608" y="176"/>
                    </a:lnTo>
                    <a:lnTo>
                      <a:pt x="664" y="96"/>
                    </a:lnTo>
                    <a:lnTo>
                      <a:pt x="744" y="136"/>
                    </a:lnTo>
                    <a:lnTo>
                      <a:pt x="784" y="128"/>
                    </a:lnTo>
                    <a:lnTo>
                      <a:pt x="792" y="104"/>
                    </a:lnTo>
                    <a:lnTo>
                      <a:pt x="784" y="80"/>
                    </a:lnTo>
                    <a:lnTo>
                      <a:pt x="816" y="48"/>
                    </a:lnTo>
                    <a:lnTo>
                      <a:pt x="840" y="40"/>
                    </a:lnTo>
                    <a:lnTo>
                      <a:pt x="872" y="24"/>
                    </a:lnTo>
                    <a:lnTo>
                      <a:pt x="880" y="0"/>
                    </a:lnTo>
                    <a:lnTo>
                      <a:pt x="928" y="8"/>
                    </a:lnTo>
                    <a:lnTo>
                      <a:pt x="928" y="16"/>
                    </a:lnTo>
                    <a:lnTo>
                      <a:pt x="912" y="32"/>
                    </a:lnTo>
                    <a:lnTo>
                      <a:pt x="928" y="48"/>
                    </a:lnTo>
                    <a:lnTo>
                      <a:pt x="936" y="72"/>
                    </a:lnTo>
                    <a:lnTo>
                      <a:pt x="960" y="112"/>
                    </a:lnTo>
                    <a:lnTo>
                      <a:pt x="984" y="120"/>
                    </a:lnTo>
                    <a:lnTo>
                      <a:pt x="1024" y="144"/>
                    </a:lnTo>
                    <a:lnTo>
                      <a:pt x="1024" y="200"/>
                    </a:lnTo>
                    <a:lnTo>
                      <a:pt x="1040" y="248"/>
                    </a:lnTo>
                    <a:lnTo>
                      <a:pt x="1008" y="304"/>
                    </a:lnTo>
                    <a:lnTo>
                      <a:pt x="1016" y="336"/>
                    </a:lnTo>
                    <a:lnTo>
                      <a:pt x="1048" y="360"/>
                    </a:lnTo>
                    <a:lnTo>
                      <a:pt x="1112" y="368"/>
                    </a:lnTo>
                    <a:lnTo>
                      <a:pt x="1160" y="392"/>
                    </a:lnTo>
                    <a:lnTo>
                      <a:pt x="1208" y="440"/>
                    </a:lnTo>
                    <a:lnTo>
                      <a:pt x="1232" y="440"/>
                    </a:lnTo>
                    <a:lnTo>
                      <a:pt x="1232" y="480"/>
                    </a:lnTo>
                    <a:lnTo>
                      <a:pt x="1248" y="520"/>
                    </a:lnTo>
                    <a:lnTo>
                      <a:pt x="1272" y="568"/>
                    </a:lnTo>
                  </a:path>
                </a:pathLst>
              </a:custGeom>
              <a:grpFill/>
              <a:ln w="127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37">
                <a:extLst>
                  <a:ext uri="{FF2B5EF4-FFF2-40B4-BE49-F238E27FC236}">
                    <a16:creationId xmlns:a16="http://schemas.microsoft.com/office/drawing/2014/main" id="{92F20DDA-32BB-474F-9BD8-3AE16C96E8E7}"/>
                  </a:ext>
                </a:extLst>
              </p:cNvPr>
              <p:cNvSpPr/>
              <p:nvPr/>
            </p:nvSpPr>
            <p:spPr bwMode="invGray">
              <a:xfrm>
                <a:off x="6075068" y="3862231"/>
                <a:ext cx="215885" cy="406389"/>
              </a:xfrm>
              <a:custGeom>
                <a:avLst/>
                <a:gdLst>
                  <a:gd name="T0" fmla="*/ 45188 w 129"/>
                  <a:gd name="T1" fmla="*/ 409859 h 257"/>
                  <a:gd name="T2" fmla="*/ 60251 w 129"/>
                  <a:gd name="T3" fmla="*/ 438125 h 257"/>
                  <a:gd name="T4" fmla="*/ 105439 w 129"/>
                  <a:gd name="T5" fmla="*/ 452258 h 257"/>
                  <a:gd name="T6" fmla="*/ 120502 w 129"/>
                  <a:gd name="T7" fmla="*/ 395726 h 257"/>
                  <a:gd name="T8" fmla="*/ 195816 w 129"/>
                  <a:gd name="T9" fmla="*/ 325061 h 257"/>
                  <a:gd name="T10" fmla="*/ 195816 w 129"/>
                  <a:gd name="T11" fmla="*/ 226129 h 257"/>
                  <a:gd name="T12" fmla="*/ 225941 w 129"/>
                  <a:gd name="T13" fmla="*/ 169597 h 257"/>
                  <a:gd name="T14" fmla="*/ 241004 w 129"/>
                  <a:gd name="T15" fmla="*/ 127198 h 257"/>
                  <a:gd name="T16" fmla="*/ 210879 w 129"/>
                  <a:gd name="T17" fmla="*/ 98932 h 257"/>
                  <a:gd name="T18" fmla="*/ 195816 w 129"/>
                  <a:gd name="T19" fmla="*/ 0 h 257"/>
                  <a:gd name="T20" fmla="*/ 120502 w 129"/>
                  <a:gd name="T21" fmla="*/ 42399 h 257"/>
                  <a:gd name="T22" fmla="*/ 90377 w 129"/>
                  <a:gd name="T23" fmla="*/ 42399 h 257"/>
                  <a:gd name="T24" fmla="*/ 105439 w 129"/>
                  <a:gd name="T25" fmla="*/ 70665 h 257"/>
                  <a:gd name="T26" fmla="*/ 45188 w 129"/>
                  <a:gd name="T27" fmla="*/ 127198 h 257"/>
                  <a:gd name="T28" fmla="*/ 45188 w 129"/>
                  <a:gd name="T29" fmla="*/ 197863 h 257"/>
                  <a:gd name="T30" fmla="*/ 0 w 129"/>
                  <a:gd name="T31" fmla="*/ 240262 h 257"/>
                  <a:gd name="T32" fmla="*/ 15063 w 129"/>
                  <a:gd name="T33" fmla="*/ 296795 h 257"/>
                  <a:gd name="T34" fmla="*/ 30126 w 129"/>
                  <a:gd name="T35" fmla="*/ 395726 h 257"/>
                  <a:gd name="T36" fmla="*/ 45188 w 129"/>
                  <a:gd name="T37" fmla="*/ 409859 h 2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257">
                    <a:moveTo>
                      <a:pt x="24" y="232"/>
                    </a:moveTo>
                    <a:lnTo>
                      <a:pt x="32" y="248"/>
                    </a:lnTo>
                    <a:lnTo>
                      <a:pt x="56" y="256"/>
                    </a:lnTo>
                    <a:lnTo>
                      <a:pt x="64" y="224"/>
                    </a:lnTo>
                    <a:lnTo>
                      <a:pt x="104" y="184"/>
                    </a:lnTo>
                    <a:lnTo>
                      <a:pt x="104" y="128"/>
                    </a:lnTo>
                    <a:lnTo>
                      <a:pt x="120" y="96"/>
                    </a:lnTo>
                    <a:lnTo>
                      <a:pt x="128" y="72"/>
                    </a:lnTo>
                    <a:lnTo>
                      <a:pt x="112" y="56"/>
                    </a:lnTo>
                    <a:lnTo>
                      <a:pt x="104" y="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56" y="40"/>
                    </a:lnTo>
                    <a:lnTo>
                      <a:pt x="24" y="72"/>
                    </a:lnTo>
                    <a:lnTo>
                      <a:pt x="24" y="112"/>
                    </a:lnTo>
                    <a:lnTo>
                      <a:pt x="0" y="136"/>
                    </a:lnTo>
                    <a:lnTo>
                      <a:pt x="8" y="168"/>
                    </a:lnTo>
                    <a:lnTo>
                      <a:pt x="16" y="224"/>
                    </a:lnTo>
                    <a:lnTo>
                      <a:pt x="24" y="232"/>
                    </a:lnTo>
                  </a:path>
                </a:pathLst>
              </a:custGeom>
              <a:grpFill/>
              <a:ln w="25400" cap="rnd" cmpd="sng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Rectangle 38">
                <a:extLst>
                  <a:ext uri="{FF2B5EF4-FFF2-40B4-BE49-F238E27FC236}">
                    <a16:creationId xmlns:a16="http://schemas.microsoft.com/office/drawing/2014/main" id="{FCA03540-3BC1-488A-8670-344BADD35E4B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332224" y="1107996"/>
                <a:ext cx="642892" cy="1508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黑龙江</a:t>
                </a:r>
              </a:p>
            </p:txBody>
          </p:sp>
          <p:sp>
            <p:nvSpPr>
              <p:cNvPr id="116" name="Rectangle 39">
                <a:extLst>
                  <a:ext uri="{FF2B5EF4-FFF2-40B4-BE49-F238E27FC236}">
                    <a16:creationId xmlns:a16="http://schemas.microsoft.com/office/drawing/2014/main" id="{AEEEF843-53CD-48C6-9A1B-B0F09F0D5871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208408" y="1550896"/>
                <a:ext cx="373036" cy="15239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吉林</a:t>
                </a:r>
              </a:p>
            </p:txBody>
          </p:sp>
          <p:sp>
            <p:nvSpPr>
              <p:cNvPr id="117" name="Rectangle 40">
                <a:extLst>
                  <a:ext uri="{FF2B5EF4-FFF2-40B4-BE49-F238E27FC236}">
                    <a16:creationId xmlns:a16="http://schemas.microsoft.com/office/drawing/2014/main" id="{A84A8CC4-AFD2-4F37-97D0-AE00388B8DFE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5762352" y="1835050"/>
                <a:ext cx="728611" cy="2778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algn="ctr"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辽宁</a:t>
                </a:r>
                <a:endParaRPr lang="zh-CN" altLang="zh-CN" sz="9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Rectangle 41">
                <a:extLst>
                  <a:ext uri="{FF2B5EF4-FFF2-40B4-BE49-F238E27FC236}">
                    <a16:creationId xmlns:a16="http://schemas.microsoft.com/office/drawing/2014/main" id="{2D4D859B-E334-4C2C-845E-589126C0647E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348044" y="2341449"/>
                <a:ext cx="473042" cy="1508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河北</a:t>
                </a:r>
              </a:p>
            </p:txBody>
          </p:sp>
          <p:sp>
            <p:nvSpPr>
              <p:cNvPr id="119" name="Rectangle 42">
                <a:extLst>
                  <a:ext uri="{FF2B5EF4-FFF2-40B4-BE49-F238E27FC236}">
                    <a16:creationId xmlns:a16="http://schemas.microsoft.com/office/drawing/2014/main" id="{7B6D67D5-F78C-4DE6-BED7-034FB82F6E1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608376" y="2562105"/>
                <a:ext cx="890524" cy="15239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山东</a:t>
                </a:r>
              </a:p>
            </p:txBody>
          </p:sp>
          <p:sp>
            <p:nvSpPr>
              <p:cNvPr id="120" name="Rectangle 43">
                <a:extLst>
                  <a:ext uri="{FF2B5EF4-FFF2-40B4-BE49-F238E27FC236}">
                    <a16:creationId xmlns:a16="http://schemas.microsoft.com/office/drawing/2014/main" id="{1927B93E-E24C-4E3B-96ED-527E3568EE98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5625836" y="3760634"/>
                <a:ext cx="460342" cy="1746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algn="ctr"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福建</a:t>
                </a:r>
              </a:p>
            </p:txBody>
          </p:sp>
          <p:sp>
            <p:nvSpPr>
              <p:cNvPr id="121" name="Rectangle 44">
                <a:extLst>
                  <a:ext uri="{FF2B5EF4-FFF2-40B4-BE49-F238E27FC236}">
                    <a16:creationId xmlns:a16="http://schemas.microsoft.com/office/drawing/2014/main" id="{1130E718-DA44-4089-BE6A-846121E81DB6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436938" y="3517753"/>
                <a:ext cx="590508" cy="14922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江西</a:t>
                </a:r>
              </a:p>
            </p:txBody>
          </p:sp>
          <p:sp>
            <p:nvSpPr>
              <p:cNvPr id="122" name="Rectangle 45">
                <a:extLst>
                  <a:ext uri="{FF2B5EF4-FFF2-40B4-BE49-F238E27FC236}">
                    <a16:creationId xmlns:a16="http://schemas.microsoft.com/office/drawing/2014/main" id="{AB515883-7B09-4B47-A584-755013DA3CF9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5582977" y="3132001"/>
                <a:ext cx="503201" cy="1508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安徽</a:t>
                </a:r>
              </a:p>
            </p:txBody>
          </p:sp>
          <p:sp>
            <p:nvSpPr>
              <p:cNvPr id="123" name="Rectangle 46">
                <a:extLst>
                  <a:ext uri="{FF2B5EF4-FFF2-40B4-BE49-F238E27FC236}">
                    <a16:creationId xmlns:a16="http://schemas.microsoft.com/office/drawing/2014/main" id="{59B5ED42-16B0-4F37-B4B9-4BA5123D48E8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992469" y="3228836"/>
                <a:ext cx="487328" cy="150809"/>
              </a:xfrm>
              <a:prstGeom prst="rect">
                <a:avLst/>
              </a:prstGeom>
              <a:solidFill>
                <a:srgbClr val="6E4002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湖北</a:t>
                </a:r>
              </a:p>
            </p:txBody>
          </p:sp>
          <p:sp>
            <p:nvSpPr>
              <p:cNvPr id="124" name="Rectangle 47">
                <a:extLst>
                  <a:ext uri="{FF2B5EF4-FFF2-40B4-BE49-F238E27FC236}">
                    <a16:creationId xmlns:a16="http://schemas.microsoft.com/office/drawing/2014/main" id="{40F26BC2-5958-4C2D-A6C5-B069FA2A63F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938498" y="3646337"/>
                <a:ext cx="530188" cy="15239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湖南</a:t>
                </a:r>
              </a:p>
            </p:txBody>
          </p:sp>
          <p:sp>
            <p:nvSpPr>
              <p:cNvPr id="125" name="Rectangle 48">
                <a:extLst>
                  <a:ext uri="{FF2B5EF4-FFF2-40B4-BE49-F238E27FC236}">
                    <a16:creationId xmlns:a16="http://schemas.microsoft.com/office/drawing/2014/main" id="{E3EB0504-84E7-43E9-AAEA-DC321D3ED883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225815" y="4047963"/>
                <a:ext cx="336526" cy="10636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广东</a:t>
                </a:r>
              </a:p>
            </p:txBody>
          </p:sp>
          <p:sp>
            <p:nvSpPr>
              <p:cNvPr id="126" name="Rectangle 49">
                <a:extLst>
                  <a:ext uri="{FF2B5EF4-FFF2-40B4-BE49-F238E27FC236}">
                    <a16:creationId xmlns:a16="http://schemas.microsoft.com/office/drawing/2014/main" id="{8F59E4FE-C4DE-462D-8717-9CC9D808ADB0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4716264" y="4051137"/>
                <a:ext cx="677814" cy="1508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广西</a:t>
                </a:r>
              </a:p>
            </p:txBody>
          </p:sp>
          <p:sp>
            <p:nvSpPr>
              <p:cNvPr id="127" name="Rectangle 50">
                <a:extLst>
                  <a:ext uri="{FF2B5EF4-FFF2-40B4-BE49-F238E27FC236}">
                    <a16:creationId xmlns:a16="http://schemas.microsoft.com/office/drawing/2014/main" id="{7466FB92-8A70-4A93-9D0D-EBE591F143C9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6236981" y="3130413"/>
                <a:ext cx="760358" cy="1492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</a:t>
                </a:r>
              </a:p>
            </p:txBody>
          </p:sp>
          <p:sp>
            <p:nvSpPr>
              <p:cNvPr id="128" name="Rectangle 51">
                <a:extLst>
                  <a:ext uri="{FF2B5EF4-FFF2-40B4-BE49-F238E27FC236}">
                    <a16:creationId xmlns:a16="http://schemas.microsoft.com/office/drawing/2014/main" id="{79C40FB4-BB0A-45E6-B7EC-63F19169FB37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5143271" y="2871659"/>
                <a:ext cx="530188" cy="15239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河南</a:t>
                </a:r>
              </a:p>
            </p:txBody>
          </p:sp>
          <p:sp>
            <p:nvSpPr>
              <p:cNvPr id="129" name="Rectangle 52">
                <a:extLst>
                  <a:ext uri="{FF2B5EF4-FFF2-40B4-BE49-F238E27FC236}">
                    <a16:creationId xmlns:a16="http://schemas.microsoft.com/office/drawing/2014/main" id="{A3A41B46-A623-493F-AD93-1B42CA3D0892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014693" y="2541468"/>
                <a:ext cx="547648" cy="1508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山西</a:t>
                </a:r>
              </a:p>
            </p:txBody>
          </p:sp>
          <p:sp>
            <p:nvSpPr>
              <p:cNvPr id="130" name="Rectangle 53">
                <a:extLst>
                  <a:ext uri="{FF2B5EF4-FFF2-40B4-BE49-F238E27FC236}">
                    <a16:creationId xmlns:a16="http://schemas.microsoft.com/office/drawing/2014/main" id="{57BBA3D5-0A6B-43E7-81E1-DD4CAF925732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335291" y="2047769"/>
                <a:ext cx="731785" cy="31431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内蒙古</a:t>
                </a:r>
              </a:p>
            </p:txBody>
          </p:sp>
          <p:sp>
            <p:nvSpPr>
              <p:cNvPr id="131" name="Rectangle 54">
                <a:extLst>
                  <a:ext uri="{FF2B5EF4-FFF2-40B4-BE49-F238E27FC236}">
                    <a16:creationId xmlns:a16="http://schemas.microsoft.com/office/drawing/2014/main" id="{34EF9C54-B750-4F49-91DC-818193A40FD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641656" y="2846259"/>
                <a:ext cx="658766" cy="1508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陕西</a:t>
                </a:r>
              </a:p>
            </p:txBody>
          </p:sp>
          <p:sp>
            <p:nvSpPr>
              <p:cNvPr id="132" name="Rectangle 55">
                <a:extLst>
                  <a:ext uri="{FF2B5EF4-FFF2-40B4-BE49-F238E27FC236}">
                    <a16:creationId xmlns:a16="http://schemas.microsoft.com/office/drawing/2014/main" id="{16E9F4C8-0D8B-477D-B5C5-44C359BA962C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433709" y="2416059"/>
                <a:ext cx="615906" cy="1508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宁夏</a:t>
                </a:r>
              </a:p>
            </p:txBody>
          </p:sp>
          <p:sp>
            <p:nvSpPr>
              <p:cNvPr id="133" name="Rectangle 56">
                <a:extLst>
                  <a:ext uri="{FF2B5EF4-FFF2-40B4-BE49-F238E27FC236}">
                    <a16:creationId xmlns:a16="http://schemas.microsoft.com/office/drawing/2014/main" id="{20185824-FF69-4E3E-BF3B-90A9A1953546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374921" y="2004908"/>
                <a:ext cx="517488" cy="15239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甘肃</a:t>
                </a:r>
              </a:p>
            </p:txBody>
          </p:sp>
          <p:sp>
            <p:nvSpPr>
              <p:cNvPr id="134" name="Rectangle 57">
                <a:extLst>
                  <a:ext uri="{FF2B5EF4-FFF2-40B4-BE49-F238E27FC236}">
                    <a16:creationId xmlns:a16="http://schemas.microsoft.com/office/drawing/2014/main" id="{19308333-0741-49C4-AE07-B9F623B1CDA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309838" y="2535118"/>
                <a:ext cx="631780" cy="15239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青海</a:t>
                </a:r>
              </a:p>
            </p:txBody>
          </p:sp>
          <p:sp>
            <p:nvSpPr>
              <p:cNvPr id="135" name="Rectangle 58">
                <a:extLst>
                  <a:ext uri="{FF2B5EF4-FFF2-40B4-BE49-F238E27FC236}">
                    <a16:creationId xmlns:a16="http://schemas.microsoft.com/office/drawing/2014/main" id="{B5BEDCDB-33B1-46D2-BCA7-B77EFEE13C5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949555" y="3241535"/>
                <a:ext cx="661941" cy="27780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algn="ctr"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四川</a:t>
                </a:r>
              </a:p>
              <a:p>
                <a:pPr algn="ctr"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900" ker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Rectangle 59">
                <a:extLst>
                  <a:ext uri="{FF2B5EF4-FFF2-40B4-BE49-F238E27FC236}">
                    <a16:creationId xmlns:a16="http://schemas.microsoft.com/office/drawing/2014/main" id="{EFC3302A-A948-4EFC-BAFA-0403A6D8812F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425771" y="3754284"/>
                <a:ext cx="658766" cy="1381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贵州</a:t>
                </a:r>
              </a:p>
            </p:txBody>
          </p:sp>
          <p:sp>
            <p:nvSpPr>
              <p:cNvPr id="137" name="Rectangle 60">
                <a:extLst>
                  <a:ext uri="{FF2B5EF4-FFF2-40B4-BE49-F238E27FC236}">
                    <a16:creationId xmlns:a16="http://schemas.microsoft.com/office/drawing/2014/main" id="{60EDFA45-1B43-4782-87D5-52A049C17474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781292" y="3924141"/>
                <a:ext cx="615906" cy="15239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云南</a:t>
                </a:r>
              </a:p>
            </p:txBody>
          </p:sp>
          <p:sp>
            <p:nvSpPr>
              <p:cNvPr id="138" name="Rectangle 61">
                <a:extLst>
                  <a:ext uri="{FF2B5EF4-FFF2-40B4-BE49-F238E27FC236}">
                    <a16:creationId xmlns:a16="http://schemas.microsoft.com/office/drawing/2014/main" id="{BD95199B-DD13-42D8-904F-162D716F18B2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2500270" y="2963731"/>
                <a:ext cx="461929" cy="15239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西藏</a:t>
                </a:r>
              </a:p>
            </p:txBody>
          </p:sp>
          <p:sp>
            <p:nvSpPr>
              <p:cNvPr id="205" name="Rectangle 62">
                <a:extLst>
                  <a:ext uri="{FF2B5EF4-FFF2-40B4-BE49-F238E27FC236}">
                    <a16:creationId xmlns:a16="http://schemas.microsoft.com/office/drawing/2014/main" id="{22B14988-D8E0-4AC4-81BE-B9038AC47126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2446299" y="1754090"/>
                <a:ext cx="660353" cy="1508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新疆</a:t>
                </a:r>
              </a:p>
            </p:txBody>
          </p:sp>
          <p:sp>
            <p:nvSpPr>
              <p:cNvPr id="206" name="Rectangle 63">
                <a:extLst>
                  <a:ext uri="{FF2B5EF4-FFF2-40B4-BE49-F238E27FC236}">
                    <a16:creationId xmlns:a16="http://schemas.microsoft.com/office/drawing/2014/main" id="{4ED4CC89-134E-401E-BE1E-9281B76DCF10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773464" y="2893883"/>
                <a:ext cx="993705" cy="13969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江苏</a:t>
                </a:r>
              </a:p>
            </p:txBody>
          </p:sp>
          <p:sp>
            <p:nvSpPr>
              <p:cNvPr id="207" name="Rectangle 64">
                <a:extLst>
                  <a:ext uri="{FF2B5EF4-FFF2-40B4-BE49-F238E27FC236}">
                    <a16:creationId xmlns:a16="http://schemas.microsoft.com/office/drawing/2014/main" id="{E3A00210-26E6-47FB-873C-932889DB2718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873469" y="3414568"/>
                <a:ext cx="585747" cy="936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浙江</a:t>
                </a:r>
              </a:p>
            </p:txBody>
          </p:sp>
          <p:sp>
            <p:nvSpPr>
              <p:cNvPr id="208" name="Rectangle 65">
                <a:extLst>
                  <a:ext uri="{FF2B5EF4-FFF2-40B4-BE49-F238E27FC236}">
                    <a16:creationId xmlns:a16="http://schemas.microsoft.com/office/drawing/2014/main" id="{2728A163-79E0-4031-B97B-D8E1602A34B6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724254" y="2220802"/>
                <a:ext cx="590508" cy="1508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北京</a:t>
                </a:r>
              </a:p>
            </p:txBody>
          </p:sp>
          <p:sp>
            <p:nvSpPr>
              <p:cNvPr id="209" name="Rectangle 66">
                <a:extLst>
                  <a:ext uri="{FF2B5EF4-FFF2-40B4-BE49-F238E27FC236}">
                    <a16:creationId xmlns:a16="http://schemas.microsoft.com/office/drawing/2014/main" id="{F25A1E5B-910D-4DD2-ACA0-84157E8AE142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 rot="18521103">
                <a:off x="6017115" y="3804292"/>
                <a:ext cx="600058" cy="1476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defTabSz="804545" fontAlgn="auto">
                  <a:lnSpc>
                    <a:spcPts val="11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ker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台湾</a:t>
                </a:r>
              </a:p>
            </p:txBody>
          </p:sp>
        </p:grpSp>
        <p:graphicFrame>
          <p:nvGraphicFramePr>
            <p:cNvPr id="80" name="图示 201">
              <a:extLst>
                <a:ext uri="{FF2B5EF4-FFF2-40B4-BE49-F238E27FC236}">
                  <a16:creationId xmlns:a16="http://schemas.microsoft.com/office/drawing/2014/main" id="{1305F74B-96FD-4C09-84CE-25A9F5689E8E}"/>
                </a:ext>
              </a:extLst>
            </p:cNvPr>
            <p:cNvGraphicFramePr/>
            <p:nvPr/>
          </p:nvGraphicFramePr>
          <p:xfrm>
            <a:off x="5101874" y="3540726"/>
            <a:ext cx="1420459" cy="3648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81" name="直接箭头连接符 202">
              <a:extLst>
                <a:ext uri="{FF2B5EF4-FFF2-40B4-BE49-F238E27FC236}">
                  <a16:creationId xmlns:a16="http://schemas.microsoft.com/office/drawing/2014/main" id="{2B877521-AAF7-4F35-AA26-EDFD5A6B1FE4}"/>
                </a:ext>
              </a:extLst>
            </p:cNvPr>
            <p:cNvCxnSpPr/>
            <p:nvPr/>
          </p:nvCxnSpPr>
          <p:spPr>
            <a:xfrm flipH="1">
              <a:off x="5233587" y="3907057"/>
              <a:ext cx="52885" cy="237877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11349" y="147918"/>
            <a:ext cx="7704302" cy="944464"/>
            <a:chOff x="281144" y="167179"/>
            <a:chExt cx="11368584" cy="1393665"/>
          </a:xfrm>
        </p:grpSpPr>
        <p:sp>
          <p:nvSpPr>
            <p:cNvPr id="68" name="矩形 67"/>
            <p:cNvSpPr/>
            <p:nvPr/>
          </p:nvSpPr>
          <p:spPr>
            <a:xfrm>
              <a:off x="2978279" y="477032"/>
              <a:ext cx="8671449" cy="613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2100" b="1" dirty="0">
                  <a:gradFill>
                    <a:gsLst>
                      <a:gs pos="0">
                        <a:srgbClr val="BFBFBF"/>
                      </a:gs>
                      <a:gs pos="54000">
                        <a:srgbClr val="FFFFFF"/>
                      </a:gs>
                      <a:gs pos="100000">
                        <a:prstClr val="white">
                          <a:tint val="0"/>
                        </a:prstClr>
                      </a:gs>
                    </a:gsLst>
                    <a:lin ang="135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如何应对疫情 </a:t>
              </a:r>
              <a:r>
                <a:rPr lang="en-US" altLang="zh-CN" sz="2100" b="1" dirty="0">
                  <a:gradFill>
                    <a:gsLst>
                      <a:gs pos="0">
                        <a:srgbClr val="BFBFBF"/>
                      </a:gs>
                      <a:gs pos="54000">
                        <a:srgbClr val="FFFFFF"/>
                      </a:gs>
                      <a:gs pos="100000">
                        <a:prstClr val="white">
                          <a:tint val="0"/>
                        </a:prstClr>
                      </a:gs>
                    </a:gsLst>
                    <a:lin ang="135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Measures against COVID-19</a:t>
              </a:r>
              <a:endParaRPr lang="zh-CN" altLang="en-US" sz="2100" b="1" dirty="0">
                <a:gradFill>
                  <a:gsLst>
                    <a:gs pos="0">
                      <a:srgbClr val="BFBFBF"/>
                    </a:gs>
                    <a:gs pos="54000">
                      <a:srgbClr val="FFFFFF"/>
                    </a:gs>
                    <a:gs pos="100000">
                      <a:prstClr val="white">
                        <a:tint val="0"/>
                      </a:prstClr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281144" y="167179"/>
              <a:ext cx="2750213" cy="1393665"/>
              <a:chOff x="437480" y="167179"/>
              <a:chExt cx="3013171" cy="1526920"/>
            </a:xfrm>
          </p:grpSpPr>
          <p:pic>
            <p:nvPicPr>
              <p:cNvPr id="64" name="图片 1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47515" t="18544" r="19235" b="19299"/>
              <a:stretch>
                <a:fillRect/>
              </a:stretch>
            </p:blipFill>
            <p:spPr bwMode="auto">
              <a:xfrm>
                <a:off x="1650669" y="213756"/>
                <a:ext cx="1306287" cy="1215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矩形 64"/>
              <p:cNvSpPr/>
              <p:nvPr/>
            </p:nvSpPr>
            <p:spPr>
              <a:xfrm>
                <a:off x="1406138" y="1038323"/>
                <a:ext cx="2044513" cy="600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650" b="1" dirty="0">
                    <a:gradFill>
                      <a:gsLst>
                        <a:gs pos="0">
                          <a:schemeClr val="bg2"/>
                        </a:gs>
                        <a:gs pos="28000">
                          <a:schemeClr val="bg1"/>
                        </a:gs>
                        <a:gs pos="85000">
                          <a:srgbClr val="F9F9F9"/>
                        </a:gs>
                        <a:gs pos="100000">
                          <a:schemeClr val="bg2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Wuhan</a:t>
                </a:r>
                <a:endParaRPr lang="zh-CN" altLang="en-US" sz="1650" b="1" spc="450" dirty="0">
                  <a:gradFill>
                    <a:gsLst>
                      <a:gs pos="0">
                        <a:schemeClr val="bg2"/>
                      </a:gs>
                      <a:gs pos="28000">
                        <a:schemeClr val="bg1"/>
                      </a:gs>
                      <a:gs pos="85000">
                        <a:srgbClr val="F9F9F9"/>
                      </a:gs>
                      <a:gs pos="100000">
                        <a:schemeClr val="bg2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7" name="图片 1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8977" t="12663" r="50000" b="23559"/>
              <a:stretch>
                <a:fillRect/>
              </a:stretch>
            </p:blipFill>
            <p:spPr bwMode="auto">
              <a:xfrm>
                <a:off x="437480" y="167179"/>
                <a:ext cx="1492485" cy="1526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3" name="矩形 62"/>
            <p:cNvSpPr/>
            <p:nvPr/>
          </p:nvSpPr>
          <p:spPr>
            <a:xfrm>
              <a:off x="2823754" y="555408"/>
              <a:ext cx="18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04" name="文本框 9"/>
          <p:cNvSpPr txBox="1">
            <a:spLocks noChangeArrowheads="1"/>
          </p:cNvSpPr>
          <p:nvPr/>
        </p:nvSpPr>
        <p:spPr bwMode="auto">
          <a:xfrm>
            <a:off x="4029849" y="1277374"/>
            <a:ext cx="5074732" cy="37888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14313" indent="-21431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kumimoji="0" lang="zh-CN" altLang="en-US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城乡社区防控 </a:t>
            </a:r>
            <a:endParaRPr kumimoji="0" lang="en-US" altLang="zh-CN" sz="1800" b="1" dirty="0"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indent="21600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Get Urban &amp; Rural Community under Control 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kumimoji="0" lang="zh-CN" altLang="en-US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方舱 </a:t>
            </a: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Construction &amp; Management of Ark Hospitals, Fix-points and Isolation points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kumimoji="0" lang="zh-CN" altLang="en-US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健康码及大数据 </a:t>
            </a: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Health Kit App and Big Data</a:t>
            </a:r>
            <a:endParaRPr lang="en-US" altLang="zh-CN" sz="1800" dirty="0">
              <a:cs typeface="Calibri" panose="020F0502020204030204" pitchFamily="34" charset="0"/>
            </a:endParaRP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kumimoji="0" lang="zh-CN" altLang="en-US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常态化防控机制支持复工复产 </a:t>
            </a: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Normalized Control Mechanisms to Support Re-manufacture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《</a:t>
            </a:r>
            <a:r>
              <a:rPr kumimoji="0" lang="zh-CN" altLang="en-US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新型冠状病毒肺炎武汉指南</a:t>
            </a: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》</a:t>
            </a:r>
          </a:p>
          <a:p>
            <a:pPr indent="21600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Covid-19 Wuhan Guidance Papers Published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B3616-9B47-4556-A180-424734F94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54" y="1216416"/>
            <a:ext cx="3637121" cy="2366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A465FC-0501-426F-A9D0-1C54EB81C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75" y="1216416"/>
            <a:ext cx="36576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B048D2-9FAC-4AB8-969F-3664E1191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49" y="1151539"/>
            <a:ext cx="2788539" cy="3952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0EE7CB-3F6B-4C03-8D6D-2D5452C4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6" y="1500967"/>
            <a:ext cx="3909060" cy="26060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D509BA-F385-4802-A4AD-77CD8F99D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26" y="1151539"/>
            <a:ext cx="3013710" cy="39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11349" y="147918"/>
            <a:ext cx="8226170" cy="944464"/>
            <a:chOff x="281144" y="167179"/>
            <a:chExt cx="12138660" cy="1393665"/>
          </a:xfrm>
        </p:grpSpPr>
        <p:sp>
          <p:nvSpPr>
            <p:cNvPr id="68" name="矩形 67"/>
            <p:cNvSpPr/>
            <p:nvPr/>
          </p:nvSpPr>
          <p:spPr>
            <a:xfrm>
              <a:off x="2978279" y="477032"/>
              <a:ext cx="9441525" cy="613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2100" b="1" dirty="0">
                  <a:gradFill>
                    <a:gsLst>
                      <a:gs pos="0">
                        <a:srgbClr val="BFBFBF"/>
                      </a:gs>
                      <a:gs pos="54000">
                        <a:srgbClr val="FFFFFF"/>
                      </a:gs>
                      <a:gs pos="100000">
                        <a:prstClr val="white">
                          <a:tint val="0"/>
                        </a:prstClr>
                      </a:gs>
                    </a:gsLst>
                    <a:lin ang="135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疫后绿色复苏 </a:t>
              </a:r>
              <a:r>
                <a:rPr lang="en-US" altLang="zh-CN" sz="2100" b="1" dirty="0">
                  <a:gradFill>
                    <a:gsLst>
                      <a:gs pos="0">
                        <a:srgbClr val="BFBFBF"/>
                      </a:gs>
                      <a:gs pos="54000">
                        <a:srgbClr val="FFFFFF"/>
                      </a:gs>
                      <a:gs pos="100000">
                        <a:prstClr val="white">
                          <a:tint val="0"/>
                        </a:prstClr>
                      </a:gs>
                    </a:gsLst>
                    <a:lin ang="135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Green Recovery after Pandemic</a:t>
              </a:r>
              <a:endParaRPr lang="zh-CN" altLang="en-US" sz="2100" b="1" dirty="0">
                <a:gradFill>
                  <a:gsLst>
                    <a:gs pos="0">
                      <a:srgbClr val="BFBFBF"/>
                    </a:gs>
                    <a:gs pos="54000">
                      <a:srgbClr val="FFFFFF"/>
                    </a:gs>
                    <a:gs pos="100000">
                      <a:prstClr val="white">
                        <a:tint val="0"/>
                      </a:prstClr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281144" y="167179"/>
              <a:ext cx="2750213" cy="1393665"/>
              <a:chOff x="437480" y="167179"/>
              <a:chExt cx="3013171" cy="1526920"/>
            </a:xfrm>
          </p:grpSpPr>
          <p:pic>
            <p:nvPicPr>
              <p:cNvPr id="64" name="图片 1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47515" t="18544" r="19235" b="19299"/>
              <a:stretch>
                <a:fillRect/>
              </a:stretch>
            </p:blipFill>
            <p:spPr bwMode="auto">
              <a:xfrm>
                <a:off x="1650669" y="213756"/>
                <a:ext cx="1306287" cy="1215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矩形 64"/>
              <p:cNvSpPr/>
              <p:nvPr/>
            </p:nvSpPr>
            <p:spPr>
              <a:xfrm>
                <a:off x="1406138" y="1038323"/>
                <a:ext cx="2044513" cy="600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650" b="1" dirty="0">
                    <a:gradFill>
                      <a:gsLst>
                        <a:gs pos="0">
                          <a:schemeClr val="bg2"/>
                        </a:gs>
                        <a:gs pos="28000">
                          <a:schemeClr val="bg1"/>
                        </a:gs>
                        <a:gs pos="85000">
                          <a:srgbClr val="F9F9F9"/>
                        </a:gs>
                        <a:gs pos="100000">
                          <a:schemeClr val="bg2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Wuhan</a:t>
                </a:r>
                <a:endParaRPr lang="zh-CN" altLang="en-US" sz="1650" b="1" spc="450" dirty="0">
                  <a:gradFill>
                    <a:gsLst>
                      <a:gs pos="0">
                        <a:schemeClr val="bg2"/>
                      </a:gs>
                      <a:gs pos="28000">
                        <a:schemeClr val="bg1"/>
                      </a:gs>
                      <a:gs pos="85000">
                        <a:srgbClr val="F9F9F9"/>
                      </a:gs>
                      <a:gs pos="100000">
                        <a:schemeClr val="bg2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7" name="图片 1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8977" t="12663" r="50000" b="23559"/>
              <a:stretch>
                <a:fillRect/>
              </a:stretch>
            </p:blipFill>
            <p:spPr bwMode="auto">
              <a:xfrm>
                <a:off x="437480" y="167179"/>
                <a:ext cx="1492485" cy="1526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3" name="矩形 62"/>
            <p:cNvSpPr/>
            <p:nvPr/>
          </p:nvSpPr>
          <p:spPr>
            <a:xfrm>
              <a:off x="2823754" y="555408"/>
              <a:ext cx="18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04" name="文本框 9"/>
          <p:cNvSpPr txBox="1">
            <a:spLocks noChangeArrowheads="1"/>
          </p:cNvSpPr>
          <p:nvPr/>
        </p:nvSpPr>
        <p:spPr bwMode="auto">
          <a:xfrm>
            <a:off x="4029849" y="933425"/>
            <a:ext cx="5074732" cy="41735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14313" indent="-214313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kumimoji="0" lang="zh-CN" altLang="en-US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医疗设施 </a:t>
            </a: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Improve Medical Facilities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kumimoji="0" lang="zh-CN" altLang="en-US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完整社区 </a:t>
            </a: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Complete Community Functions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kumimoji="0" lang="zh-CN" altLang="en-US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环卫应急 </a:t>
            </a: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Household waste, Urban power grid, 5G network, Water supply, Rainwater, Sewage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kumimoji="0" lang="zh-CN" altLang="en-US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城市空间 </a:t>
            </a: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Improve Urban Living Environment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kumimoji="0" lang="zh-CN" altLang="en-US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交通物流 </a:t>
            </a: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Integrated Transport and Emergency Logistics Operations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kumimoji="0" lang="zh-CN" altLang="en-US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建设功能区和亮点片区 </a:t>
            </a:r>
            <a:r>
              <a:rPr kumimoji="0" lang="en-US" altLang="zh-CN" sz="1800" b="1" dirty="0">
                <a:ea typeface="微软雅黑" panose="020B0503020204020204" pitchFamily="34" charset="-122"/>
                <a:cs typeface="Calibri" panose="020F0502020204030204" pitchFamily="34" charset="0"/>
              </a:rPr>
              <a:t>Construction of Special Functional Areas / Highlights</a:t>
            </a:r>
            <a:endParaRPr kumimoji="0" lang="en-US" altLang="zh-CN" sz="1400" b="1" dirty="0"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B5A96-07C0-4E03-9AEF-47B4CFFB3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56" y="1243820"/>
            <a:ext cx="3497580" cy="2448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D771E-4019-4523-8FE3-B9AA422A4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2" y="1227803"/>
            <a:ext cx="3843147" cy="245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A97C7-E8A2-45AF-80A4-BF3135DA1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3" y="1227803"/>
            <a:ext cx="3819144" cy="2547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14576C-540F-4E96-8059-6B7ADB3B4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17" y="1243819"/>
            <a:ext cx="3886200" cy="22442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C3BD83-0527-43F0-B5CA-D68F5F7B5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52" y="75502"/>
            <a:ext cx="3583305" cy="5016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45EBE9-ABCB-4472-AC86-74CF923754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19" y="1258912"/>
            <a:ext cx="3847308" cy="24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11349" y="147918"/>
            <a:ext cx="8593232" cy="944464"/>
            <a:chOff x="281144" y="167179"/>
            <a:chExt cx="12138660" cy="1393665"/>
          </a:xfrm>
        </p:grpSpPr>
        <p:sp>
          <p:nvSpPr>
            <p:cNvPr id="68" name="矩形 67"/>
            <p:cNvSpPr/>
            <p:nvPr/>
          </p:nvSpPr>
          <p:spPr>
            <a:xfrm>
              <a:off x="2978279" y="477032"/>
              <a:ext cx="9441525" cy="590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2000" b="1" dirty="0">
                  <a:gradFill>
                    <a:gsLst>
                      <a:gs pos="0">
                        <a:srgbClr val="BFBFBF"/>
                      </a:gs>
                      <a:gs pos="54000">
                        <a:srgbClr val="FFFFFF"/>
                      </a:gs>
                      <a:gs pos="100000">
                        <a:prstClr val="white">
                          <a:tint val="0"/>
                        </a:prstClr>
                      </a:gs>
                    </a:gsLst>
                    <a:lin ang="135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合作与经济复苏 </a:t>
              </a:r>
              <a:r>
                <a:rPr lang="en-US" altLang="zh-CN" sz="2000" b="1" dirty="0">
                  <a:gradFill>
                    <a:gsLst>
                      <a:gs pos="0">
                        <a:srgbClr val="BFBFBF"/>
                      </a:gs>
                      <a:gs pos="54000">
                        <a:srgbClr val="FFFFFF"/>
                      </a:gs>
                      <a:gs pos="100000">
                        <a:prstClr val="white">
                          <a:tint val="0"/>
                        </a:prstClr>
                      </a:gs>
                    </a:gsLst>
                    <a:lin ang="135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Cooperation &amp; Financial Recovery</a:t>
              </a:r>
              <a:endParaRPr lang="zh-CN" altLang="en-US" sz="2000" b="1" dirty="0">
                <a:gradFill>
                  <a:gsLst>
                    <a:gs pos="0">
                      <a:srgbClr val="BFBFBF"/>
                    </a:gs>
                    <a:gs pos="54000">
                      <a:srgbClr val="FFFFFF"/>
                    </a:gs>
                    <a:gs pos="100000">
                      <a:prstClr val="white">
                        <a:tint val="0"/>
                      </a:prstClr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281144" y="167179"/>
              <a:ext cx="2750213" cy="1393665"/>
              <a:chOff x="437480" y="167179"/>
              <a:chExt cx="3013171" cy="1526920"/>
            </a:xfrm>
          </p:grpSpPr>
          <p:pic>
            <p:nvPicPr>
              <p:cNvPr id="64" name="图片 1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47515" t="18544" r="19235" b="19299"/>
              <a:stretch>
                <a:fillRect/>
              </a:stretch>
            </p:blipFill>
            <p:spPr bwMode="auto">
              <a:xfrm>
                <a:off x="1650669" y="213756"/>
                <a:ext cx="1306287" cy="1215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矩形 64"/>
              <p:cNvSpPr/>
              <p:nvPr/>
            </p:nvSpPr>
            <p:spPr>
              <a:xfrm>
                <a:off x="1406138" y="1038323"/>
                <a:ext cx="2044513" cy="600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650" b="1" dirty="0">
                    <a:gradFill>
                      <a:gsLst>
                        <a:gs pos="0">
                          <a:schemeClr val="bg2"/>
                        </a:gs>
                        <a:gs pos="28000">
                          <a:schemeClr val="bg1"/>
                        </a:gs>
                        <a:gs pos="85000">
                          <a:srgbClr val="F9F9F9"/>
                        </a:gs>
                        <a:gs pos="100000">
                          <a:schemeClr val="bg2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Wuhan</a:t>
                </a:r>
                <a:endParaRPr lang="zh-CN" altLang="en-US" sz="1650" b="1" spc="450" dirty="0">
                  <a:gradFill>
                    <a:gsLst>
                      <a:gs pos="0">
                        <a:schemeClr val="bg2"/>
                      </a:gs>
                      <a:gs pos="28000">
                        <a:schemeClr val="bg1"/>
                      </a:gs>
                      <a:gs pos="85000">
                        <a:srgbClr val="F9F9F9"/>
                      </a:gs>
                      <a:gs pos="100000">
                        <a:schemeClr val="bg2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7" name="图片 1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8977" t="12663" r="50000" b="23559"/>
              <a:stretch>
                <a:fillRect/>
              </a:stretch>
            </p:blipFill>
            <p:spPr bwMode="auto">
              <a:xfrm>
                <a:off x="437480" y="167179"/>
                <a:ext cx="1492485" cy="1526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3" name="矩形 62"/>
            <p:cNvSpPr/>
            <p:nvPr/>
          </p:nvSpPr>
          <p:spPr>
            <a:xfrm>
              <a:off x="2823754" y="555408"/>
              <a:ext cx="18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BB352F6-AE9A-4725-BCF2-BA792F48C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6" y="1326736"/>
            <a:ext cx="4442460" cy="31935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9DA996-D585-4D17-B6F0-1C13804002A2}"/>
              </a:ext>
            </a:extLst>
          </p:cNvPr>
          <p:cNvSpPr/>
          <p:nvPr/>
        </p:nvSpPr>
        <p:spPr>
          <a:xfrm>
            <a:off x="6284318" y="2650921"/>
            <a:ext cx="2859682" cy="24925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907D16-43AA-4B14-BDA7-235EE1C16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307" y="1326736"/>
            <a:ext cx="4229100" cy="331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C17D6B-FD17-48FF-A29F-4A6C8007F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250" y="0"/>
            <a:ext cx="2551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2" y="1271588"/>
            <a:ext cx="8092965" cy="1895769"/>
          </a:xfrm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  <a:p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谢谢！</a:t>
            </a:r>
            <a:endParaRPr lang="de-DE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45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UC P">
      <a:dk1>
        <a:srgbClr val="0A3B7D"/>
      </a:dk1>
      <a:lt1>
        <a:srgbClr val="FFFFFF"/>
      </a:lt1>
      <a:dk2>
        <a:srgbClr val="DFDEDE"/>
      </a:dk2>
      <a:lt2>
        <a:srgbClr val="FFFFFF"/>
      </a:lt2>
      <a:accent1>
        <a:srgbClr val="09387B"/>
      </a:accent1>
      <a:accent2>
        <a:srgbClr val="FFFE01"/>
      </a:accent2>
      <a:accent3>
        <a:srgbClr val="435392"/>
      </a:accent3>
      <a:accent4>
        <a:srgbClr val="EFEC64"/>
      </a:accent4>
      <a:accent5>
        <a:srgbClr val="BFC4D7"/>
      </a:accent5>
      <a:accent6>
        <a:srgbClr val="F9F6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380</Words>
  <Application>Microsoft Office PowerPoint</Application>
  <PresentationFormat>On-screen Show (16:9)</PresentationFormat>
  <Paragraphs>68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Lucida Grande</vt:lpstr>
      <vt:lpstr>微软雅黑</vt:lpstr>
      <vt:lpstr>Arial</vt:lpstr>
      <vt:lpstr>Calibri</vt:lpstr>
      <vt:lpstr>Cambria</vt:lpstr>
      <vt:lpstr>Trebuchet MS</vt:lpstr>
      <vt:lpstr>Wingdings</vt:lpstr>
      <vt:lpstr>Tema de Office</vt:lpstr>
      <vt:lpstr>International Urban Cooperation  Fostering Sustainable Urban Development on a global scale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Jing-nan Jin</cp:lastModifiedBy>
  <cp:revision>191</cp:revision>
  <dcterms:created xsi:type="dcterms:W3CDTF">2010-04-12T23:12:02Z</dcterms:created>
  <dcterms:modified xsi:type="dcterms:W3CDTF">2020-11-30T01:59:07Z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